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5" r:id="rId6"/>
    <p:sldId id="266" r:id="rId7"/>
    <p:sldId id="267" r:id="rId8"/>
    <p:sldId id="257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2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1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1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3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0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7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6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ECCF-9F9B-4FB1-BBCE-C451FF49D88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CFEB-D617-4384-8D04-B9A750976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6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78" t="20267" r="9156" b="13222"/>
          <a:stretch/>
        </p:blipFill>
        <p:spPr>
          <a:xfrm>
            <a:off x="875764" y="1123026"/>
            <a:ext cx="10473690" cy="585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6980" y="425003"/>
            <a:ext cx="7933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ARKITEKTURA FIZIKE E FSHN STUDENT APP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4" y="6143223"/>
            <a:ext cx="1403797" cy="30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Përdoruesit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6671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4862" y="-839"/>
            <a:ext cx="7495504" cy="4616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ARKITEKTURA ME SHTRESA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07582" y="976997"/>
            <a:ext cx="9543245" cy="785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107583" y="2146619"/>
            <a:ext cx="9543244" cy="862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107582" y="3838509"/>
            <a:ext cx="9543245" cy="1365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07582" y="5892085"/>
            <a:ext cx="9543245" cy="682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>
            <a:off x="8867103" y="1682097"/>
            <a:ext cx="373488" cy="51193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2034862" y="1682097"/>
            <a:ext cx="373487" cy="49422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>
            <a:off x="8867103" y="5229629"/>
            <a:ext cx="373488" cy="590821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 Arrow 11"/>
          <p:cNvSpPr/>
          <p:nvPr/>
        </p:nvSpPr>
        <p:spPr>
          <a:xfrm>
            <a:off x="8867103" y="3035462"/>
            <a:ext cx="373488" cy="76722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2034862" y="3044646"/>
            <a:ext cx="373487" cy="76790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2034862" y="5209909"/>
            <a:ext cx="373487" cy="63026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38936" y="1036675"/>
            <a:ext cx="6687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NDERFAQJA E PERDORUESIT</a:t>
            </a:r>
          </a:p>
          <a:p>
            <a:pPr algn="ctr"/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  <a:endParaRPr lang="en-GB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4355" y="2294573"/>
            <a:ext cx="665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MENAXHIMI I NDERFAQES SE PERDORUESIT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AUTENTIFIKIMI DHE AUTORIZIMI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2962" y="3967267"/>
            <a:ext cx="1551905" cy="10673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perdoruesve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2980389" y="4035323"/>
            <a:ext cx="1534728" cy="9987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njoftimeve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4714742" y="4052640"/>
            <a:ext cx="1711815" cy="9641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orarit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6774287" y="4076157"/>
            <a:ext cx="1560487" cy="9811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notave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8578401" y="4018007"/>
            <a:ext cx="1737575" cy="10441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Administratori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884867" y="5948964"/>
            <a:ext cx="593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PERPUNIMI I TE DHENAVE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 E TE DHENAVE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8" y="90152"/>
            <a:ext cx="762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ARKITEKTURA KLIENT-SERVER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2129" y="2575775"/>
            <a:ext cx="10019763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INTERNET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99" t="24401" r="74755" b="64326"/>
          <a:stretch/>
        </p:blipFill>
        <p:spPr>
          <a:xfrm>
            <a:off x="1142569" y="449632"/>
            <a:ext cx="1793814" cy="110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148" t="25152" r="59120" b="64702"/>
          <a:stretch/>
        </p:blipFill>
        <p:spPr>
          <a:xfrm>
            <a:off x="4855334" y="522787"/>
            <a:ext cx="2368994" cy="984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148" t="25152" r="59120" b="64702"/>
          <a:stretch/>
        </p:blipFill>
        <p:spPr>
          <a:xfrm>
            <a:off x="8805502" y="578702"/>
            <a:ext cx="2360481" cy="980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2035" y="1030310"/>
            <a:ext cx="850004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KLIENT</a:t>
            </a:r>
            <a:r>
              <a:rPr lang="en-GB" sz="1400" dirty="0" smtClean="0"/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62129" y="4300680"/>
            <a:ext cx="9852337" cy="2228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384478" y="4353059"/>
            <a:ext cx="1551905" cy="10165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perdoruesve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210060" y="4361943"/>
            <a:ext cx="1534728" cy="9987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njoftimeve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4907918" y="4370375"/>
            <a:ext cx="1711815" cy="9641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orarit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6763019" y="4353059"/>
            <a:ext cx="1560487" cy="9811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Menaxhimi</a:t>
            </a:r>
            <a:r>
              <a:rPr lang="en-GB" dirty="0" smtClean="0"/>
              <a:t> I </a:t>
            </a:r>
            <a:r>
              <a:rPr lang="en-GB" dirty="0" err="1" smtClean="0"/>
              <a:t>notave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597183" y="4370375"/>
            <a:ext cx="1737575" cy="10441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Administratori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62129" y="5589431"/>
            <a:ext cx="9852337" cy="51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3875" y="5730893"/>
            <a:ext cx="547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SERVER</a:t>
            </a:r>
            <a:endParaRPr lang="en-GB" sz="3200" b="1" dirty="0"/>
          </a:p>
        </p:txBody>
      </p:sp>
      <p:sp>
        <p:nvSpPr>
          <p:cNvPr id="19" name="Up-Down Arrow 18"/>
          <p:cNvSpPr/>
          <p:nvPr/>
        </p:nvSpPr>
        <p:spPr>
          <a:xfrm rot="18443165">
            <a:off x="3067686" y="1317879"/>
            <a:ext cx="412946" cy="149922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>
            <a:off x="5788048" y="1515983"/>
            <a:ext cx="412946" cy="103760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 rot="2442220">
            <a:off x="8432812" y="1262415"/>
            <a:ext cx="412946" cy="149922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Up-Down Arrow 21"/>
          <p:cNvSpPr/>
          <p:nvPr/>
        </p:nvSpPr>
        <p:spPr>
          <a:xfrm>
            <a:off x="5814438" y="3306298"/>
            <a:ext cx="457572" cy="101656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768" t="20456" r="9578" b="13221"/>
          <a:stretch/>
        </p:blipFill>
        <p:spPr>
          <a:xfrm>
            <a:off x="540912" y="154547"/>
            <a:ext cx="11510720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873" t="19703" r="11902" b="10215"/>
          <a:stretch/>
        </p:blipFill>
        <p:spPr>
          <a:xfrm>
            <a:off x="553790" y="0"/>
            <a:ext cx="11178864" cy="68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563" t="21018" r="12113" b="12470"/>
          <a:stretch/>
        </p:blipFill>
        <p:spPr>
          <a:xfrm>
            <a:off x="425002" y="258866"/>
            <a:ext cx="10998558" cy="65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17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12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4" t="29884" r="34296" b="24872"/>
          <a:stretch/>
        </p:blipFill>
        <p:spPr>
          <a:xfrm>
            <a:off x="1046156" y="0"/>
            <a:ext cx="3844512" cy="3171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5" t="46383" r="25527" b="28806"/>
          <a:stretch/>
        </p:blipFill>
        <p:spPr>
          <a:xfrm>
            <a:off x="7469746" y="1003432"/>
            <a:ext cx="4520485" cy="1700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8" t="42250" r="43697" b="24307"/>
          <a:stretch/>
        </p:blipFill>
        <p:spPr>
          <a:xfrm>
            <a:off x="8332631" y="3644720"/>
            <a:ext cx="901521" cy="229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1" t="43001" r="73802" b="26749"/>
          <a:stretch/>
        </p:blipFill>
        <p:spPr>
          <a:xfrm>
            <a:off x="308966" y="4340179"/>
            <a:ext cx="1751527" cy="2073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41310" r="54155" b="37834"/>
          <a:stretch/>
        </p:blipFill>
        <p:spPr>
          <a:xfrm>
            <a:off x="3181082" y="4475780"/>
            <a:ext cx="1854558" cy="1429556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5125792" y="4224271"/>
            <a:ext cx="3245476" cy="115265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</p:cNvCxnSpPr>
          <p:nvPr/>
        </p:nvCxnSpPr>
        <p:spPr>
          <a:xfrm flipH="1" flipV="1">
            <a:off x="8783391" y="2704190"/>
            <a:ext cx="1" cy="9405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034862" y="4919730"/>
            <a:ext cx="1146220" cy="45719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07972" y="5376928"/>
            <a:ext cx="0" cy="6761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034862" y="6053070"/>
            <a:ext cx="57311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>
            <a:off x="4890668" y="2807595"/>
            <a:ext cx="3480600" cy="110758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2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104" y="51949"/>
            <a:ext cx="739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DEKOMPOZIMI FUNKSIONAL ME MODULE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52" y="850871"/>
            <a:ext cx="2614411" cy="1648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735096" y="850871"/>
            <a:ext cx="2910624" cy="1622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662" y="3707451"/>
            <a:ext cx="2820474" cy="1532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3354" y="3799268"/>
            <a:ext cx="2672366" cy="166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844" y="2207353"/>
            <a:ext cx="2466305" cy="1725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7572" y="1275008"/>
            <a:ext cx="264016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8563" y="4170608"/>
            <a:ext cx="2820474" cy="1502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35096" y="1275008"/>
            <a:ext cx="291062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40845" y="2640170"/>
            <a:ext cx="246630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3354" y="4312276"/>
            <a:ext cx="264016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5096" y="845584"/>
            <a:ext cx="31038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MODULI I ADMINISTRATORIT</a:t>
            </a:r>
          </a:p>
          <a:p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452" y="845584"/>
            <a:ext cx="26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MODULI I PERDORUESIT</a:t>
            </a:r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799268"/>
            <a:ext cx="323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MODULI I NJOFTIMEVE</a:t>
            </a:r>
          </a:p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40844" y="2209658"/>
            <a:ext cx="235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MODULI I ORARIT</a:t>
            </a:r>
          </a:p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182637" y="3889420"/>
            <a:ext cx="233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MODULI I  NOTAVE</a:t>
            </a:r>
          </a:p>
          <a:p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7572" y="1384193"/>
            <a:ext cx="262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Merr</a:t>
            </a:r>
            <a:r>
              <a:rPr lang="en-GB" dirty="0" smtClean="0"/>
              <a:t> </a:t>
            </a:r>
            <a:r>
              <a:rPr lang="en-GB" dirty="0" err="1" smtClean="0"/>
              <a:t>njoftime</a:t>
            </a:r>
            <a:r>
              <a:rPr lang="en-GB" dirty="0" smtClean="0"/>
              <a:t> </a:t>
            </a:r>
            <a:r>
              <a:rPr lang="en-GB" dirty="0" err="1" smtClean="0"/>
              <a:t>nga</a:t>
            </a:r>
            <a:r>
              <a:rPr lang="en-GB" dirty="0" smtClean="0"/>
              <a:t> </a:t>
            </a:r>
            <a:r>
              <a:rPr lang="en-GB" dirty="0" err="1" smtClean="0"/>
              <a:t>shkolla</a:t>
            </a:r>
            <a:endParaRPr lang="en-GB" dirty="0" smtClean="0"/>
          </a:p>
          <a:p>
            <a:r>
              <a:rPr lang="en-GB" dirty="0" err="1" smtClean="0"/>
              <a:t>Kerkon</a:t>
            </a:r>
            <a:r>
              <a:rPr lang="en-GB" dirty="0" smtClean="0"/>
              <a:t> </a:t>
            </a:r>
            <a:r>
              <a:rPr lang="en-GB" dirty="0" err="1" smtClean="0"/>
              <a:t>Orarin</a:t>
            </a:r>
            <a:endParaRPr lang="en-GB" dirty="0" smtClean="0"/>
          </a:p>
          <a:p>
            <a:r>
              <a:rPr lang="en-GB" dirty="0" err="1" smtClean="0"/>
              <a:t>Shikon</a:t>
            </a:r>
            <a:r>
              <a:rPr lang="en-GB" dirty="0" smtClean="0"/>
              <a:t> </a:t>
            </a:r>
            <a:r>
              <a:rPr lang="en-GB" dirty="0" err="1" smtClean="0"/>
              <a:t>notat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747974" y="1275008"/>
            <a:ext cx="300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Administron</a:t>
            </a:r>
            <a:r>
              <a:rPr lang="en-GB" dirty="0" smtClean="0"/>
              <a:t> </a:t>
            </a:r>
            <a:r>
              <a:rPr lang="en-GB" dirty="0" err="1" smtClean="0"/>
              <a:t>Perdorues</a:t>
            </a:r>
            <a:endParaRPr lang="en-GB" dirty="0" smtClean="0"/>
          </a:p>
          <a:p>
            <a:r>
              <a:rPr lang="en-GB" dirty="0" err="1" smtClean="0"/>
              <a:t>Shton</a:t>
            </a:r>
            <a:r>
              <a:rPr lang="en-GB" dirty="0" smtClean="0"/>
              <a:t>/</a:t>
            </a:r>
            <a:r>
              <a:rPr lang="en-GB" dirty="0" err="1" smtClean="0"/>
              <a:t>Heq</a:t>
            </a:r>
            <a:r>
              <a:rPr lang="en-GB" dirty="0" smtClean="0"/>
              <a:t> </a:t>
            </a:r>
            <a:r>
              <a:rPr lang="en-GB" dirty="0" err="1" smtClean="0"/>
              <a:t>njoftime</a:t>
            </a:r>
            <a:endParaRPr lang="en-GB" dirty="0" smtClean="0"/>
          </a:p>
          <a:p>
            <a:r>
              <a:rPr lang="en-GB" dirty="0" err="1" smtClean="0"/>
              <a:t>Ngarkon</a:t>
            </a:r>
            <a:r>
              <a:rPr lang="en-GB" dirty="0" smtClean="0"/>
              <a:t> </a:t>
            </a:r>
            <a:r>
              <a:rPr lang="en-GB" dirty="0" err="1" smtClean="0"/>
              <a:t>orarin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notat</a:t>
            </a:r>
            <a:r>
              <a:rPr lang="en-GB" dirty="0" smtClean="0"/>
              <a:t> per </a:t>
            </a:r>
            <a:r>
              <a:rPr lang="en-GB" dirty="0" err="1" smtClean="0"/>
              <a:t>perdoruesit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98867" y="4391736"/>
            <a:ext cx="236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Shfaq</a:t>
            </a:r>
            <a:r>
              <a:rPr lang="en-GB" dirty="0" smtClean="0"/>
              <a:t> </a:t>
            </a:r>
            <a:r>
              <a:rPr lang="en-GB" dirty="0" err="1" smtClean="0"/>
              <a:t>njoftimet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Jep</a:t>
            </a:r>
            <a:r>
              <a:rPr lang="en-GB" dirty="0" smtClean="0"/>
              <a:t> </a:t>
            </a:r>
            <a:r>
              <a:rPr lang="en-GB" dirty="0" err="1" smtClean="0"/>
              <a:t>detaje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njoftimit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115326" y="2875468"/>
            <a:ext cx="235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Shfaq</a:t>
            </a:r>
            <a:r>
              <a:rPr lang="en-GB" dirty="0" smtClean="0"/>
              <a:t> </a:t>
            </a:r>
            <a:r>
              <a:rPr lang="en-GB" dirty="0" err="1" smtClean="0"/>
              <a:t>orarin</a:t>
            </a:r>
            <a:r>
              <a:rPr lang="en-GB" dirty="0" smtClean="0"/>
              <a:t> </a:t>
            </a:r>
            <a:r>
              <a:rPr lang="en-GB" dirty="0" err="1" smtClean="0"/>
              <a:t>sipas</a:t>
            </a:r>
            <a:r>
              <a:rPr lang="en-GB" dirty="0" smtClean="0"/>
              <a:t> </a:t>
            </a:r>
            <a:r>
              <a:rPr lang="en-GB" dirty="0" err="1" smtClean="0"/>
              <a:t>inputeve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perdoruesit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182637" y="4535751"/>
            <a:ext cx="22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Ruan</a:t>
            </a:r>
            <a:r>
              <a:rPr lang="en-GB" dirty="0" smtClean="0"/>
              <a:t> </a:t>
            </a:r>
            <a:r>
              <a:rPr lang="en-GB" dirty="0" err="1" smtClean="0"/>
              <a:t>notat</a:t>
            </a:r>
            <a:r>
              <a:rPr lang="en-GB" dirty="0" smtClean="0"/>
              <a:t> per </a:t>
            </a:r>
            <a:r>
              <a:rPr lang="en-GB" dirty="0" err="1" smtClean="0"/>
              <a:t>perdoruesin</a:t>
            </a:r>
            <a:r>
              <a:rPr lang="en-GB" dirty="0" smtClean="0"/>
              <a:t> </a:t>
            </a:r>
            <a:r>
              <a:rPr lang="en-GB" dirty="0" err="1" smtClean="0"/>
              <a:t>specifik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40924" y="2499366"/>
            <a:ext cx="0" cy="1208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884863" y="1032430"/>
            <a:ext cx="5766516" cy="7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94008" y="2523861"/>
            <a:ext cx="12877" cy="1273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 flipV="1">
            <a:off x="3216505" y="2344758"/>
            <a:ext cx="5547569" cy="2702823"/>
          </a:xfrm>
          <a:prstGeom prst="bentConnector3">
            <a:avLst>
              <a:gd name="adj1" fmla="val 8912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H="1" flipV="1">
            <a:off x="8545062" y="5663556"/>
            <a:ext cx="1059427" cy="653603"/>
          </a:xfrm>
          <a:prstGeom prst="bentConnector3">
            <a:avLst/>
          </a:prstGeom>
          <a:ln w="38100">
            <a:solidFill>
              <a:schemeClr val="bg2">
                <a:lumMod val="1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270452" y="2532823"/>
            <a:ext cx="8477522" cy="3987247"/>
          </a:xfrm>
          <a:prstGeom prst="bentConnector3">
            <a:avLst>
              <a:gd name="adj1" fmla="val -23"/>
            </a:avLst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97741" y="2351053"/>
            <a:ext cx="1941490" cy="2167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307149" y="1498483"/>
            <a:ext cx="1421508" cy="1065278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2021-05-18T15:36:35Z</dcterms:created>
  <dcterms:modified xsi:type="dcterms:W3CDTF">2021-05-19T05:07:27Z</dcterms:modified>
</cp:coreProperties>
</file>