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0"/>
    <p:restoredTop sz="94663"/>
  </p:normalViewPr>
  <p:slideViewPr>
    <p:cSldViewPr snapToGrid="0" snapToObjects="1">
      <p:cViewPr>
        <p:scale>
          <a:sx n="82" d="100"/>
          <a:sy n="82" d="100"/>
        </p:scale>
        <p:origin x="3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23F8A-3EC4-0A46-A42C-A4C9CE967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27457-8F9C-FF4E-88A4-9E687E888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BFECC-7043-6445-8B29-F1CBC4B1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F8AB5-034C-E74F-ABE6-FC06930B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5B594-41A4-9F4E-B55E-FC07E236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05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A825F-1B58-D545-9BF0-A53B07FE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A75D1-89EE-F944-9E66-8F30FAEE5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0CFE7-B01F-6249-A718-75C62FD3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1A97C-4D27-884C-ADD3-EE17D27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74B8-115F-AF48-9730-B96FB8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5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ECB540-0C4A-E845-9C34-8C14FEA32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54C95-DCF1-4240-BD67-3DCCACA3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113E6-B55A-2D43-9ED7-CB47C61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79B4D-1E39-6D42-9478-F590C079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774A0-3998-1F4B-ABC6-F5D39EEE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0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39FE5-1C7F-6044-AE76-0C63E1B3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B0D2D-4BD3-1B44-B892-980E7035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1323A-3975-704D-BA86-FD27612F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CE528-7F0D-4A41-A94C-F4B4C119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AF8E-2369-D944-AD7C-5A889864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4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7A4CF-8A30-C447-9CF4-E9FF534B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83716-09BB-DA4E-ADF4-3D14F5CA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49935-C454-1044-90E3-059E68E9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48EC3-7DD0-4F41-86F1-65AAA34A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E90EA-24CF-B548-8EEF-90D1D2A7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45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7419-FF73-D44F-A6E0-E7B9920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EBF20-CFF7-4949-BB49-EE969FC08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9B635-ABDD-F24F-955C-A512A900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87F93-DAA2-7F4F-B5A8-CD98A0C8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FBBFA-8BC8-9347-999E-8BD91F1E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807A3-8DD1-B84E-A1A8-85D25845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0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43959-ACA8-A84E-93CE-2729D1E5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43404-6351-244F-B963-A5AAC868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B1A5A-6939-6749-93EE-1899FF16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20FC2D-3F0D-8D4B-A9DC-2CE3CF447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419902-42C4-A745-B5C1-DD61745A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2A71CF-ACB7-D542-BA4A-64F2878F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70B7A-C18D-6E41-83A4-00B5BE77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FBB3B-E6FE-8346-8D8D-580E226E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773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60E6-F3BA-7D4A-87BB-B93100F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1B54CC-3424-2048-93DC-682D2439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C091E1-8475-2B44-9689-00E73459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BAE12-CCCD-FC43-AB3F-FCCD9B81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70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0ECEE-D8AF-8144-8DC6-F210431D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EACE1-42B2-C347-AD07-8D1B85C4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F650D-8223-EF46-8C68-1FE1731E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7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34FCF-F694-CF46-B9E7-4383C742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4E8A4-0421-C744-9B2A-6D398A44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E91CB-7E0E-4648-AE46-425E4DA7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4A253-2234-984C-9289-11435916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D6C19-40B7-E041-A9E3-8EC4844E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74484-6084-584E-BFCC-79788B6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1903-A6FE-2445-BFA1-5E93D08B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614B7-D211-0245-877C-A76BC6D30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AEE2D2-43FB-9D4C-90A2-CBB59FB4B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F43A-D502-664D-B34C-30231036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32D7-2D6B-EE44-BD18-A9550C66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6BBEA-AF91-AF44-9406-9D94B9C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06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7E1AA-6530-1B47-A433-4CB4C065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1983D-209D-2D40-A5DB-28A54CC0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E23F3-0C34-7B4B-AD40-0DDFBD58A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5A90-5B24-004C-BE33-EC083261439F}" type="datetimeFigureOut">
              <a:rPr kumimoji="1" lang="zh-CN" altLang="en-US" smtClean="0"/>
              <a:t>2020/12/28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B8505-220B-A043-8717-F522FD0AB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41C85-8CBF-A04C-9E01-A2481091B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520-C4B4-F04B-8DE4-4A6A7283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21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473CD1-9CFF-0A40-AA00-237C8C68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84503"/>
            <a:ext cx="3517119" cy="3682847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7711E23-3CD8-5448-B779-45982D5A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76" y="1573914"/>
            <a:ext cx="3537345" cy="37040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66B62B4-C044-5D48-9497-390C2589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6" y="1584504"/>
            <a:ext cx="3517120" cy="368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9DAC71D-8847-5A48-9E58-0D880840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84503"/>
            <a:ext cx="3517119" cy="3682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425290-BAFD-6F48-B3E3-A99744C6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76" y="1573914"/>
            <a:ext cx="3537345" cy="37040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F94D42-A8A6-834F-A412-9894B6C8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6" y="1584504"/>
            <a:ext cx="3517120" cy="3682848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BA43D2C-E033-7240-85C2-EF8F1594FE31}"/>
              </a:ext>
            </a:extLst>
          </p:cNvPr>
          <p:cNvSpPr>
            <a:spLocks noChangeAspect="1"/>
          </p:cNvSpPr>
          <p:nvPr/>
        </p:nvSpPr>
        <p:spPr>
          <a:xfrm>
            <a:off x="960585" y="4572997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3CFD35E-4E53-6B44-9F79-C23A4E5C9802}"/>
              </a:ext>
            </a:extLst>
          </p:cNvPr>
          <p:cNvSpPr>
            <a:spLocks noChangeAspect="1"/>
          </p:cNvSpPr>
          <p:nvPr/>
        </p:nvSpPr>
        <p:spPr>
          <a:xfrm>
            <a:off x="2729133" y="297102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421EBCA-123A-CE4B-A63F-AF6E1081009F}"/>
              </a:ext>
            </a:extLst>
          </p:cNvPr>
          <p:cNvSpPr>
            <a:spLocks noChangeAspect="1"/>
          </p:cNvSpPr>
          <p:nvPr/>
        </p:nvSpPr>
        <p:spPr>
          <a:xfrm>
            <a:off x="3455691" y="2561650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DC729C-400F-DA49-AC83-8819906D2F3A}"/>
              </a:ext>
            </a:extLst>
          </p:cNvPr>
          <p:cNvSpPr>
            <a:spLocks noChangeAspect="1"/>
          </p:cNvSpPr>
          <p:nvPr/>
        </p:nvSpPr>
        <p:spPr>
          <a:xfrm>
            <a:off x="1071848" y="2561650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CD1196-1841-7841-A6C8-57B7B0BCD607}"/>
              </a:ext>
            </a:extLst>
          </p:cNvPr>
          <p:cNvSpPr>
            <a:spLocks noChangeAspect="1"/>
          </p:cNvSpPr>
          <p:nvPr/>
        </p:nvSpPr>
        <p:spPr>
          <a:xfrm>
            <a:off x="4795508" y="4572997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BCA44DE-B602-764E-A18F-284A48E89193}"/>
              </a:ext>
            </a:extLst>
          </p:cNvPr>
          <p:cNvSpPr>
            <a:spLocks noChangeAspect="1"/>
          </p:cNvSpPr>
          <p:nvPr/>
        </p:nvSpPr>
        <p:spPr>
          <a:xfrm>
            <a:off x="6564056" y="297102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63C05FC-1D1D-494A-B7CE-FDBB14B49A5A}"/>
              </a:ext>
            </a:extLst>
          </p:cNvPr>
          <p:cNvSpPr>
            <a:spLocks noChangeAspect="1"/>
          </p:cNvSpPr>
          <p:nvPr/>
        </p:nvSpPr>
        <p:spPr>
          <a:xfrm>
            <a:off x="5136025" y="1643984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92E901C-DE31-584C-BF58-40318777B9BA}"/>
              </a:ext>
            </a:extLst>
          </p:cNvPr>
          <p:cNvSpPr>
            <a:spLocks noChangeAspect="1"/>
          </p:cNvSpPr>
          <p:nvPr/>
        </p:nvSpPr>
        <p:spPr>
          <a:xfrm>
            <a:off x="6604911" y="2561650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DA485BE-923D-E042-9D7C-D8D85083CA66}"/>
              </a:ext>
            </a:extLst>
          </p:cNvPr>
          <p:cNvSpPr>
            <a:spLocks noChangeAspect="1"/>
          </p:cNvSpPr>
          <p:nvPr/>
        </p:nvSpPr>
        <p:spPr>
          <a:xfrm>
            <a:off x="8639211" y="4572997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5934CD1-55BC-1E49-BEB9-89818F7636E8}"/>
              </a:ext>
            </a:extLst>
          </p:cNvPr>
          <p:cNvSpPr>
            <a:spLocks noChangeAspect="1"/>
          </p:cNvSpPr>
          <p:nvPr/>
        </p:nvSpPr>
        <p:spPr>
          <a:xfrm>
            <a:off x="10407759" y="2971026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14A36F7-21F4-0F42-ADF4-1EFD84D10FDE}"/>
              </a:ext>
            </a:extLst>
          </p:cNvPr>
          <p:cNvSpPr>
            <a:spLocks noChangeAspect="1"/>
          </p:cNvSpPr>
          <p:nvPr/>
        </p:nvSpPr>
        <p:spPr>
          <a:xfrm>
            <a:off x="8979728" y="1643984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85D9DF6-3431-2D4D-AAD0-1925DBE1FDE8}"/>
              </a:ext>
            </a:extLst>
          </p:cNvPr>
          <p:cNvSpPr>
            <a:spLocks noChangeAspect="1"/>
          </p:cNvSpPr>
          <p:nvPr/>
        </p:nvSpPr>
        <p:spPr>
          <a:xfrm>
            <a:off x="9685303" y="2561650"/>
            <a:ext cx="360000" cy="36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2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F34FEEA1-9266-694B-9914-42F649FC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2115801"/>
            <a:ext cx="3517119" cy="26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76006348-78CE-A048-9204-115C856F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108266"/>
            <a:ext cx="3537345" cy="26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1F522DBF-3B90-5D43-AA18-872B69C7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2115801"/>
            <a:ext cx="3517120" cy="26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4EADBF0A-DBD8-6B48-933E-4AAF578E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4542" y="643467"/>
            <a:ext cx="3413715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6F212BDF-81E6-434A-B4A6-B50472DD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7928" y="643467"/>
            <a:ext cx="3413715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4B2554DA-0FDA-D942-8AB6-C50E8B1F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2767" y="3671316"/>
            <a:ext cx="3417265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A345D3B9-3FC6-0D45-AF3B-39B6188A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1048" y="3671316"/>
            <a:ext cx="3427476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7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1393C34F-C243-E447-A34A-D82F9C014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478" y="326251"/>
            <a:ext cx="3839510" cy="286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01763C26-2621-274E-AE85-F710BD2D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7928" y="326251"/>
            <a:ext cx="3839510" cy="286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DE0458A0-59AC-9E45-B0E5-4EBFFD614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703" y="3353769"/>
            <a:ext cx="3843503" cy="28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FBB6949-3011-934A-8F98-5C1410DFF92E}"/>
              </a:ext>
            </a:extLst>
          </p:cNvPr>
          <p:cNvSpPr>
            <a:spLocks noChangeAspect="1"/>
          </p:cNvSpPr>
          <p:nvPr/>
        </p:nvSpPr>
        <p:spPr>
          <a:xfrm>
            <a:off x="2643381" y="274305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E11F719-03F3-F54A-864C-879C937DCE05}"/>
              </a:ext>
            </a:extLst>
          </p:cNvPr>
          <p:cNvSpPr>
            <a:spLocks noChangeAspect="1"/>
          </p:cNvSpPr>
          <p:nvPr/>
        </p:nvSpPr>
        <p:spPr>
          <a:xfrm>
            <a:off x="3891850" y="1084827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602C6A-159E-C64D-B5AB-00FE4E60C210}"/>
              </a:ext>
            </a:extLst>
          </p:cNvPr>
          <p:cNvSpPr>
            <a:spLocks noChangeAspect="1"/>
          </p:cNvSpPr>
          <p:nvPr/>
        </p:nvSpPr>
        <p:spPr>
          <a:xfrm>
            <a:off x="4351968" y="1867515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194704A-9F4F-5747-B2C1-4FFB372A498B}"/>
              </a:ext>
            </a:extLst>
          </p:cNvPr>
          <p:cNvSpPr>
            <a:spLocks noChangeAspect="1"/>
          </p:cNvSpPr>
          <p:nvPr/>
        </p:nvSpPr>
        <p:spPr>
          <a:xfrm>
            <a:off x="3951095" y="238397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566ACEC-0200-6047-9656-671774025E25}"/>
              </a:ext>
            </a:extLst>
          </p:cNvPr>
          <p:cNvSpPr>
            <a:spLocks noChangeAspect="1"/>
          </p:cNvSpPr>
          <p:nvPr/>
        </p:nvSpPr>
        <p:spPr>
          <a:xfrm>
            <a:off x="2643381" y="5773173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9677C2-C1EE-FD4E-82CE-541E3ADA5F7D}"/>
              </a:ext>
            </a:extLst>
          </p:cNvPr>
          <p:cNvSpPr>
            <a:spLocks noChangeAspect="1"/>
          </p:cNvSpPr>
          <p:nvPr/>
        </p:nvSpPr>
        <p:spPr>
          <a:xfrm>
            <a:off x="3891850" y="411494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CBE9EEC-4C50-0948-B2C4-7E99BE65ACCA}"/>
              </a:ext>
            </a:extLst>
          </p:cNvPr>
          <p:cNvSpPr>
            <a:spLocks noChangeAspect="1"/>
          </p:cNvSpPr>
          <p:nvPr/>
        </p:nvSpPr>
        <p:spPr>
          <a:xfrm>
            <a:off x="4351968" y="545829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08F287-2CCB-7B4D-A0B4-BF3E761EEA1E}"/>
              </a:ext>
            </a:extLst>
          </p:cNvPr>
          <p:cNvSpPr>
            <a:spLocks noChangeAspect="1"/>
          </p:cNvSpPr>
          <p:nvPr/>
        </p:nvSpPr>
        <p:spPr>
          <a:xfrm>
            <a:off x="4351968" y="489762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C1BB1B2-7D54-DF49-8838-569843C561F1}"/>
              </a:ext>
            </a:extLst>
          </p:cNvPr>
          <p:cNvSpPr>
            <a:spLocks noChangeAspect="1"/>
          </p:cNvSpPr>
          <p:nvPr/>
        </p:nvSpPr>
        <p:spPr>
          <a:xfrm>
            <a:off x="7262070" y="274305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A748BB-82DD-FB43-B97E-2C8B89C58FD7}"/>
              </a:ext>
            </a:extLst>
          </p:cNvPr>
          <p:cNvSpPr>
            <a:spLocks noChangeAspect="1"/>
          </p:cNvSpPr>
          <p:nvPr/>
        </p:nvSpPr>
        <p:spPr>
          <a:xfrm>
            <a:off x="8510539" y="1084827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BD3B843-5DC5-7B4A-9C95-955CB3D99CCD}"/>
              </a:ext>
            </a:extLst>
          </p:cNvPr>
          <p:cNvSpPr>
            <a:spLocks noChangeAspect="1"/>
          </p:cNvSpPr>
          <p:nvPr/>
        </p:nvSpPr>
        <p:spPr>
          <a:xfrm>
            <a:off x="8605108" y="2138784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E395F00-459A-A24B-AD4B-4440BF6C4440}"/>
              </a:ext>
            </a:extLst>
          </p:cNvPr>
          <p:cNvSpPr>
            <a:spLocks noChangeAspect="1"/>
          </p:cNvSpPr>
          <p:nvPr/>
        </p:nvSpPr>
        <p:spPr>
          <a:xfrm>
            <a:off x="8970657" y="1867515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78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12008C44-B8A8-C145-872A-0921F203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523" y="1885651"/>
            <a:ext cx="3831949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9A2D2B59-C1F9-EB4A-BAFC-EC5A098D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026" y="1885651"/>
            <a:ext cx="3831948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EEE New England 39 Bus test system single-line diagram [13] ">
            <a:extLst>
              <a:ext uri="{FF2B5EF4-FFF2-40B4-BE49-F238E27FC236}">
                <a16:creationId xmlns:a16="http://schemas.microsoft.com/office/drawing/2014/main" id="{9F163384-8EE6-D644-9C04-F6F008CC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8529" y="1885651"/>
            <a:ext cx="3831948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A0E8F54-D4E8-A04D-AE37-0DE4C872A123}"/>
              </a:ext>
            </a:extLst>
          </p:cNvPr>
          <p:cNvSpPr>
            <a:spLocks noChangeAspect="1"/>
          </p:cNvSpPr>
          <p:nvPr/>
        </p:nvSpPr>
        <p:spPr>
          <a:xfrm>
            <a:off x="480191" y="4293291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76DFE7-F9DB-7B43-8803-6B3CA00E73CD}"/>
              </a:ext>
            </a:extLst>
          </p:cNvPr>
          <p:cNvSpPr>
            <a:spLocks noChangeAspect="1"/>
          </p:cNvSpPr>
          <p:nvPr/>
        </p:nvSpPr>
        <p:spPr>
          <a:xfrm>
            <a:off x="1722909" y="2635059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143C62-4A3B-0C4C-933D-DF754ED73BFF}"/>
              </a:ext>
            </a:extLst>
          </p:cNvPr>
          <p:cNvSpPr>
            <a:spLocks noChangeAspect="1"/>
          </p:cNvSpPr>
          <p:nvPr/>
        </p:nvSpPr>
        <p:spPr>
          <a:xfrm>
            <a:off x="2183027" y="3423498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C8F8BE-35F1-6448-9F87-DF08BE574CE2}"/>
              </a:ext>
            </a:extLst>
          </p:cNvPr>
          <p:cNvSpPr>
            <a:spLocks noChangeAspect="1"/>
          </p:cNvSpPr>
          <p:nvPr/>
        </p:nvSpPr>
        <p:spPr>
          <a:xfrm>
            <a:off x="1782154" y="3939954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BFD882-64DE-BF4F-B186-95950BE6867B}"/>
              </a:ext>
            </a:extLst>
          </p:cNvPr>
          <p:cNvSpPr>
            <a:spLocks noChangeAspect="1"/>
          </p:cNvSpPr>
          <p:nvPr/>
        </p:nvSpPr>
        <p:spPr>
          <a:xfrm>
            <a:off x="4446766" y="4293291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1906B8-1609-B145-8451-3801E2ECDC81}"/>
              </a:ext>
            </a:extLst>
          </p:cNvPr>
          <p:cNvSpPr>
            <a:spLocks noChangeAspect="1"/>
          </p:cNvSpPr>
          <p:nvPr/>
        </p:nvSpPr>
        <p:spPr>
          <a:xfrm>
            <a:off x="5689484" y="2635059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2D32F95-C4D2-6A42-84FB-4B45A44FCBF6}"/>
              </a:ext>
            </a:extLst>
          </p:cNvPr>
          <p:cNvSpPr>
            <a:spLocks noChangeAspect="1"/>
          </p:cNvSpPr>
          <p:nvPr/>
        </p:nvSpPr>
        <p:spPr>
          <a:xfrm>
            <a:off x="6149602" y="3423498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4AD5BAD-7D19-C04E-9AA0-68A6899C76BA}"/>
              </a:ext>
            </a:extLst>
          </p:cNvPr>
          <p:cNvSpPr>
            <a:spLocks noChangeAspect="1"/>
          </p:cNvSpPr>
          <p:nvPr/>
        </p:nvSpPr>
        <p:spPr>
          <a:xfrm>
            <a:off x="5792822" y="3694074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3A3E0B5-6D4D-1E46-89CF-04126F2C4F90}"/>
              </a:ext>
            </a:extLst>
          </p:cNvPr>
          <p:cNvSpPr>
            <a:spLocks noChangeAspect="1"/>
          </p:cNvSpPr>
          <p:nvPr/>
        </p:nvSpPr>
        <p:spPr>
          <a:xfrm>
            <a:off x="8421804" y="4293291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DA277C-EBF5-1E42-B58C-AFA6E733F1A8}"/>
              </a:ext>
            </a:extLst>
          </p:cNvPr>
          <p:cNvSpPr>
            <a:spLocks noChangeAspect="1"/>
          </p:cNvSpPr>
          <p:nvPr/>
        </p:nvSpPr>
        <p:spPr>
          <a:xfrm>
            <a:off x="9664522" y="2635059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149615-B65F-5D44-BF5C-26982E5E3EAD}"/>
              </a:ext>
            </a:extLst>
          </p:cNvPr>
          <p:cNvSpPr>
            <a:spLocks noChangeAspect="1"/>
          </p:cNvSpPr>
          <p:nvPr/>
        </p:nvSpPr>
        <p:spPr>
          <a:xfrm>
            <a:off x="10124640" y="3423498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2B2F523-3921-034C-A5EE-78B202FFF034}"/>
              </a:ext>
            </a:extLst>
          </p:cNvPr>
          <p:cNvSpPr>
            <a:spLocks noChangeAspect="1"/>
          </p:cNvSpPr>
          <p:nvPr/>
        </p:nvSpPr>
        <p:spPr>
          <a:xfrm>
            <a:off x="10124640" y="3973974"/>
            <a:ext cx="216000" cy="216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689755F-D0FB-F140-8890-5B56A09E3096}"/>
              </a:ext>
            </a:extLst>
          </p:cNvPr>
          <p:cNvSpPr>
            <a:spLocks noChangeAspect="1"/>
          </p:cNvSpPr>
          <p:nvPr/>
        </p:nvSpPr>
        <p:spPr>
          <a:xfrm>
            <a:off x="710405" y="244274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C212C9F-6977-A348-AE42-54EA0A61694E}"/>
              </a:ext>
            </a:extLst>
          </p:cNvPr>
          <p:cNvSpPr>
            <a:spLocks noChangeAspect="1"/>
          </p:cNvSpPr>
          <p:nvPr/>
        </p:nvSpPr>
        <p:spPr>
          <a:xfrm>
            <a:off x="1445558" y="3680690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AE3C26B-BA76-1D4B-B3D8-4BE3CC8B5546}"/>
              </a:ext>
            </a:extLst>
          </p:cNvPr>
          <p:cNvSpPr>
            <a:spLocks noChangeAspect="1"/>
          </p:cNvSpPr>
          <p:nvPr/>
        </p:nvSpPr>
        <p:spPr>
          <a:xfrm>
            <a:off x="1934171" y="4140615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03E8FBB-4F8C-5347-AF88-8BC72D91C234}"/>
              </a:ext>
            </a:extLst>
          </p:cNvPr>
          <p:cNvSpPr>
            <a:spLocks noChangeAspect="1"/>
          </p:cNvSpPr>
          <p:nvPr/>
        </p:nvSpPr>
        <p:spPr>
          <a:xfrm>
            <a:off x="2909807" y="369662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24551D8-9F99-DD49-8E7B-C1E528692BFB}"/>
              </a:ext>
            </a:extLst>
          </p:cNvPr>
          <p:cNvSpPr>
            <a:spLocks noChangeAspect="1"/>
          </p:cNvSpPr>
          <p:nvPr/>
        </p:nvSpPr>
        <p:spPr>
          <a:xfrm>
            <a:off x="2684331" y="398008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0CFA7E0-5D67-B14C-A665-199EED260981}"/>
              </a:ext>
            </a:extLst>
          </p:cNvPr>
          <p:cNvSpPr>
            <a:spLocks noChangeAspect="1"/>
          </p:cNvSpPr>
          <p:nvPr/>
        </p:nvSpPr>
        <p:spPr>
          <a:xfrm>
            <a:off x="3457385" y="328441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E3DB87F-2619-944C-AACD-0A712E61CF95}"/>
              </a:ext>
            </a:extLst>
          </p:cNvPr>
          <p:cNvSpPr>
            <a:spLocks noChangeAspect="1"/>
          </p:cNvSpPr>
          <p:nvPr/>
        </p:nvSpPr>
        <p:spPr>
          <a:xfrm>
            <a:off x="3453376" y="3694063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F8CF0BD-4CE6-FA48-ABBF-44C2A54F481B}"/>
              </a:ext>
            </a:extLst>
          </p:cNvPr>
          <p:cNvSpPr>
            <a:spLocks noChangeAspect="1"/>
          </p:cNvSpPr>
          <p:nvPr/>
        </p:nvSpPr>
        <p:spPr>
          <a:xfrm>
            <a:off x="1307932" y="220243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FC950B0-A14E-AD49-90E4-DD08F4F46D56}"/>
              </a:ext>
            </a:extLst>
          </p:cNvPr>
          <p:cNvSpPr>
            <a:spLocks noChangeAspect="1"/>
          </p:cNvSpPr>
          <p:nvPr/>
        </p:nvSpPr>
        <p:spPr>
          <a:xfrm>
            <a:off x="3625558" y="220243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BE47AF0-86F6-F645-9BBF-24B22185E09A}"/>
              </a:ext>
            </a:extLst>
          </p:cNvPr>
          <p:cNvSpPr>
            <a:spLocks noChangeAspect="1"/>
          </p:cNvSpPr>
          <p:nvPr/>
        </p:nvSpPr>
        <p:spPr>
          <a:xfrm>
            <a:off x="4681718" y="244274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463017F-BC06-FA47-B470-933660DF4A3D}"/>
              </a:ext>
            </a:extLst>
          </p:cNvPr>
          <p:cNvSpPr>
            <a:spLocks noChangeAspect="1"/>
          </p:cNvSpPr>
          <p:nvPr/>
        </p:nvSpPr>
        <p:spPr>
          <a:xfrm>
            <a:off x="5416871" y="3680690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647F4FB-414B-5441-8FF3-50449E0EE312}"/>
              </a:ext>
            </a:extLst>
          </p:cNvPr>
          <p:cNvSpPr>
            <a:spLocks noChangeAspect="1"/>
          </p:cNvSpPr>
          <p:nvPr/>
        </p:nvSpPr>
        <p:spPr>
          <a:xfrm>
            <a:off x="5905484" y="4140615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2245459-5568-6343-97D8-931034EE7A85}"/>
              </a:ext>
            </a:extLst>
          </p:cNvPr>
          <p:cNvSpPr>
            <a:spLocks noChangeAspect="1"/>
          </p:cNvSpPr>
          <p:nvPr/>
        </p:nvSpPr>
        <p:spPr>
          <a:xfrm>
            <a:off x="6881120" y="369662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6D34B5A-064B-6048-BD52-62059206B006}"/>
              </a:ext>
            </a:extLst>
          </p:cNvPr>
          <p:cNvSpPr>
            <a:spLocks noChangeAspect="1"/>
          </p:cNvSpPr>
          <p:nvPr/>
        </p:nvSpPr>
        <p:spPr>
          <a:xfrm>
            <a:off x="6655644" y="398008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B16900-D2CF-8E4B-80B7-A74F52F49D47}"/>
              </a:ext>
            </a:extLst>
          </p:cNvPr>
          <p:cNvSpPr>
            <a:spLocks noChangeAspect="1"/>
          </p:cNvSpPr>
          <p:nvPr/>
        </p:nvSpPr>
        <p:spPr>
          <a:xfrm>
            <a:off x="7428698" y="328441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57506C3-94B2-1544-8E4C-2E88F30EDFB0}"/>
              </a:ext>
            </a:extLst>
          </p:cNvPr>
          <p:cNvSpPr>
            <a:spLocks noChangeAspect="1"/>
          </p:cNvSpPr>
          <p:nvPr/>
        </p:nvSpPr>
        <p:spPr>
          <a:xfrm>
            <a:off x="7424689" y="3694063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9972E2-27A6-1949-9ADF-DDED4C4153B3}"/>
              </a:ext>
            </a:extLst>
          </p:cNvPr>
          <p:cNvSpPr>
            <a:spLocks noChangeAspect="1"/>
          </p:cNvSpPr>
          <p:nvPr/>
        </p:nvSpPr>
        <p:spPr>
          <a:xfrm>
            <a:off x="5279245" y="220243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D2871E8-A63D-9A4F-9E8F-0F39DD5C615F}"/>
              </a:ext>
            </a:extLst>
          </p:cNvPr>
          <p:cNvSpPr>
            <a:spLocks noChangeAspect="1"/>
          </p:cNvSpPr>
          <p:nvPr/>
        </p:nvSpPr>
        <p:spPr>
          <a:xfrm>
            <a:off x="7596871" y="220243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E2385CA-53E4-A840-A839-1292E769EAB0}"/>
              </a:ext>
            </a:extLst>
          </p:cNvPr>
          <p:cNvSpPr>
            <a:spLocks noChangeAspect="1"/>
          </p:cNvSpPr>
          <p:nvPr/>
        </p:nvSpPr>
        <p:spPr>
          <a:xfrm>
            <a:off x="8647049" y="244274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E46E61C-EF18-A549-AD37-42BD92853D11}"/>
              </a:ext>
            </a:extLst>
          </p:cNvPr>
          <p:cNvSpPr>
            <a:spLocks noChangeAspect="1"/>
          </p:cNvSpPr>
          <p:nvPr/>
        </p:nvSpPr>
        <p:spPr>
          <a:xfrm>
            <a:off x="9382202" y="3680690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A59B1EC-5D11-D246-BD5E-E74EC6C85AFB}"/>
              </a:ext>
            </a:extLst>
          </p:cNvPr>
          <p:cNvSpPr>
            <a:spLocks noChangeAspect="1"/>
          </p:cNvSpPr>
          <p:nvPr/>
        </p:nvSpPr>
        <p:spPr>
          <a:xfrm>
            <a:off x="9870815" y="4140615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2F915F3-7D34-0946-B32C-80E501F152C1}"/>
              </a:ext>
            </a:extLst>
          </p:cNvPr>
          <p:cNvSpPr>
            <a:spLocks noChangeAspect="1"/>
          </p:cNvSpPr>
          <p:nvPr/>
        </p:nvSpPr>
        <p:spPr>
          <a:xfrm>
            <a:off x="10846451" y="3696629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B95EF2C-D7CC-3145-B9E1-54E1DE4096FD}"/>
              </a:ext>
            </a:extLst>
          </p:cNvPr>
          <p:cNvSpPr>
            <a:spLocks noChangeAspect="1"/>
          </p:cNvSpPr>
          <p:nvPr/>
        </p:nvSpPr>
        <p:spPr>
          <a:xfrm>
            <a:off x="10620975" y="398008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2980518-BBE7-3B41-9DA8-0F7FC5D84B86}"/>
              </a:ext>
            </a:extLst>
          </p:cNvPr>
          <p:cNvSpPr>
            <a:spLocks noChangeAspect="1"/>
          </p:cNvSpPr>
          <p:nvPr/>
        </p:nvSpPr>
        <p:spPr>
          <a:xfrm>
            <a:off x="11394029" y="3284411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121DB13-EB6C-8649-AA3C-F7BD6EA5B208}"/>
              </a:ext>
            </a:extLst>
          </p:cNvPr>
          <p:cNvSpPr>
            <a:spLocks noChangeAspect="1"/>
          </p:cNvSpPr>
          <p:nvPr/>
        </p:nvSpPr>
        <p:spPr>
          <a:xfrm>
            <a:off x="11390020" y="3694063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C6B7160-517F-4942-89D2-AD21E3CD95D3}"/>
              </a:ext>
            </a:extLst>
          </p:cNvPr>
          <p:cNvSpPr>
            <a:spLocks noChangeAspect="1"/>
          </p:cNvSpPr>
          <p:nvPr/>
        </p:nvSpPr>
        <p:spPr>
          <a:xfrm>
            <a:off x="9244576" y="220243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9AF81A5-5DC9-244E-9A81-A21C8BFA1496}"/>
              </a:ext>
            </a:extLst>
          </p:cNvPr>
          <p:cNvSpPr>
            <a:spLocks noChangeAspect="1"/>
          </p:cNvSpPr>
          <p:nvPr/>
        </p:nvSpPr>
        <p:spPr>
          <a:xfrm>
            <a:off x="11562202" y="2202438"/>
            <a:ext cx="216000" cy="216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22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Nathan Oliver | Outform</dc:creator>
  <cp:lastModifiedBy>Nathan Oliver | Outform</cp:lastModifiedBy>
  <cp:revision>3</cp:revision>
  <dcterms:created xsi:type="dcterms:W3CDTF">2020-12-27T16:46:38Z</dcterms:created>
  <dcterms:modified xsi:type="dcterms:W3CDTF">2020-12-27T17:03:10Z</dcterms:modified>
</cp:coreProperties>
</file>