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B72C2-1088-4FF2-BE8C-7EEAF63F5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6E77C6-1D90-4032-BED1-FEE20768B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EFB84-1BAF-40E7-A94A-8CEAB68C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478-A9F5-40F9-8272-B4A87EC71674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8610FB-D29A-43A0-9D10-5B2D187E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52292E-0561-4FE2-A55B-6E8EF04F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26EE-379F-4B8B-8625-3C4CFC997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83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D8399-0A09-417B-B6A0-38BC65E2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DB79E6-B249-471F-9162-57F3249C9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54BB6A-27D6-42B3-BC1E-93634932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478-A9F5-40F9-8272-B4A87EC71674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0CF961-C477-4801-AFFA-50B79F0D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1DCD0D-A8B0-4AB2-BEA9-C14FAF93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26EE-379F-4B8B-8625-3C4CFC997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47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E75B7E-BA5E-45AD-9C44-295C673E1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2C2299-CE3C-4889-B709-431D12A9D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C4769E-9DCB-4ABB-88D2-C2AEB81B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478-A9F5-40F9-8272-B4A87EC71674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B36853-EEDB-4972-AE7A-EB119BD8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2B7A86-135B-4294-A208-61B513C4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26EE-379F-4B8B-8625-3C4CFC997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87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BC86C-0AEF-4F9E-98C5-D5DFB748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947CD-2782-44AA-8638-EB930B64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31E3F-D492-4B82-85F5-181DD277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478-A9F5-40F9-8272-B4A87EC71674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3F498D-A553-49C5-8B10-F9DAA7AA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8D9A8E-C23A-49B3-97B4-4F694B44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26EE-379F-4B8B-8625-3C4CFC997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57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3880C-4CD7-436D-A64D-9B7BB37D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5176-1809-461A-9648-DE333C6DC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972D82-0656-4F95-990D-54FCE624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478-A9F5-40F9-8272-B4A87EC71674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DED2E5-BABA-41AE-913A-0994DA8B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44EBF0-4D41-4B1C-B975-5A51F56A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26EE-379F-4B8B-8625-3C4CFC997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9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C558B-B444-411F-B983-F8749CE3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FBF6B-7763-49F6-9083-2CEF3F1D6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EA68A9-FB02-4BA4-942E-455F0CDB8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95A16A-7D5D-4758-9351-2EF81458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478-A9F5-40F9-8272-B4A87EC71674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F89966-EC4C-402C-96E4-58F5EE8D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ECE797-C786-4472-B12E-6BD61104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26EE-379F-4B8B-8625-3C4CFC997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42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A9777-F1FB-4D7F-BFBF-2CB7F806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EBBDE5-1826-4E7B-AC20-57986A5AE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578693-8BFC-4191-A53E-1A33D4D41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7A70F7-9CE6-4E1B-9AA0-A060291A7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D8FEFB-4CC3-433C-AA7B-40FFFE298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C03578-4075-409C-84FA-01B7DA06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478-A9F5-40F9-8272-B4A87EC71674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09A076-196F-41AF-AF9B-A1F17EFD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0F5EC7-B3F3-4E0C-8BFB-59D8C577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26EE-379F-4B8B-8625-3C4CFC997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2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CA6A0-643A-4645-A34C-9CAA31F9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E7AC47-62B9-4B77-B8F9-59198A2A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478-A9F5-40F9-8272-B4A87EC71674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3933FF-4FB4-4EFA-A2AE-4000A8CB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C5FF20-4DA0-4CB7-AAB8-FC4C459F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26EE-379F-4B8B-8625-3C4CFC997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45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03C2D9-7E03-4A4E-82B6-ADA3EE85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478-A9F5-40F9-8272-B4A87EC71674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2ED903-E3AB-4C1A-A05B-633DD128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1CB93A-B422-463D-9813-99CF7233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26EE-379F-4B8B-8625-3C4CFC997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39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FF0C6-8243-45A0-A37E-6FFC7BA4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B82C2F-091E-4BDA-A680-CE97F985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022FDB-8599-4EFA-B439-D6AA1A40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6B70C-B452-4BCC-8C11-D8332C85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478-A9F5-40F9-8272-B4A87EC71674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871B-D974-4AFB-B969-BED270EA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11E37B-CD6A-4347-AF37-82D00FB2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26EE-379F-4B8B-8625-3C4CFC997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28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D29D1-7FD1-4698-9BB6-B03553D4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4530E1-AA2F-4973-9DA6-35FFCCF97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41B528-387D-4474-8EEE-E2D5280B2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250C43-1759-434D-BFFD-18D93CDD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478-A9F5-40F9-8272-B4A87EC71674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CB138B-6A30-49C4-83E1-9E04B4E8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8799AC-F3E5-4DFF-9169-CFE2622E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26EE-379F-4B8B-8625-3C4CFC997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9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B701C-DD5D-4566-BEEA-A1C8F743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FE8697-FC87-4F58-8FDD-AD50DCB37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1BB6DE-767F-413B-9936-9188F7AF3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4478-A9F5-40F9-8272-B4A87EC71674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4F48E6-210A-4A48-B2AE-A1511BFC5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EB1241-6F52-47A2-963A-5ADA1E10B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26EE-379F-4B8B-8625-3C4CFC997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16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2ED99DD-6B85-46A2-8911-BE70F67B34B4}"/>
              </a:ext>
            </a:extLst>
          </p:cNvPr>
          <p:cNvSpPr/>
          <p:nvPr/>
        </p:nvSpPr>
        <p:spPr>
          <a:xfrm>
            <a:off x="0" y="-302654"/>
            <a:ext cx="12192000" cy="11075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DFF4394-6686-452B-879B-E3C95B7F03D1}"/>
              </a:ext>
            </a:extLst>
          </p:cNvPr>
          <p:cNvSpPr/>
          <p:nvPr/>
        </p:nvSpPr>
        <p:spPr>
          <a:xfrm>
            <a:off x="320040" y="-422910"/>
            <a:ext cx="792480" cy="11075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B1226-70B0-4FD0-B4E4-79FE13068F98}"/>
              </a:ext>
            </a:extLst>
          </p:cNvPr>
          <p:cNvSpPr txBox="1"/>
          <p:nvPr/>
        </p:nvSpPr>
        <p:spPr>
          <a:xfrm>
            <a:off x="411480" y="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F9DDB-6044-4212-A6E2-7E0C1E659288}"/>
              </a:ext>
            </a:extLst>
          </p:cNvPr>
          <p:cNvSpPr txBox="1"/>
          <p:nvPr/>
        </p:nvSpPr>
        <p:spPr>
          <a:xfrm>
            <a:off x="7604760" y="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Услуги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711C4-4511-4FEB-A16C-36F159FFDC18}"/>
              </a:ext>
            </a:extLst>
          </p:cNvPr>
          <p:cNvSpPr txBox="1"/>
          <p:nvPr/>
        </p:nvSpPr>
        <p:spPr>
          <a:xfrm>
            <a:off x="9052560" y="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 нас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9825B-EFA7-4CE8-8AFE-7E53E5987D37}"/>
              </a:ext>
            </a:extLst>
          </p:cNvPr>
          <p:cNvSpPr txBox="1"/>
          <p:nvPr/>
        </p:nvSpPr>
        <p:spPr>
          <a:xfrm>
            <a:off x="10500360" y="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20727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DFF4394-6686-452B-879B-E3C95B7F03D1}"/>
              </a:ext>
            </a:extLst>
          </p:cNvPr>
          <p:cNvSpPr/>
          <p:nvPr/>
        </p:nvSpPr>
        <p:spPr>
          <a:xfrm>
            <a:off x="320040" y="-422910"/>
            <a:ext cx="792480" cy="14439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B1226-70B0-4FD0-B4E4-79FE13068F98}"/>
              </a:ext>
            </a:extLst>
          </p:cNvPr>
          <p:cNvSpPr txBox="1"/>
          <p:nvPr/>
        </p:nvSpPr>
        <p:spPr>
          <a:xfrm rot="16200000">
            <a:off x="365760" y="33528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F9DDB-6044-4212-A6E2-7E0C1E659288}"/>
              </a:ext>
            </a:extLst>
          </p:cNvPr>
          <p:cNvSpPr txBox="1"/>
          <p:nvPr/>
        </p:nvSpPr>
        <p:spPr>
          <a:xfrm>
            <a:off x="7604760" y="20574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Услуги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711C4-4511-4FEB-A16C-36F159FFDC18}"/>
              </a:ext>
            </a:extLst>
          </p:cNvPr>
          <p:cNvSpPr txBox="1"/>
          <p:nvPr/>
        </p:nvSpPr>
        <p:spPr>
          <a:xfrm>
            <a:off x="9052560" y="20574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 нас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9825B-EFA7-4CE8-8AFE-7E53E5987D37}"/>
              </a:ext>
            </a:extLst>
          </p:cNvPr>
          <p:cNvSpPr txBox="1"/>
          <p:nvPr/>
        </p:nvSpPr>
        <p:spPr>
          <a:xfrm>
            <a:off x="10500360" y="20574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185994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DFF4394-6686-452B-879B-E3C95B7F03D1}"/>
              </a:ext>
            </a:extLst>
          </p:cNvPr>
          <p:cNvSpPr/>
          <p:nvPr/>
        </p:nvSpPr>
        <p:spPr>
          <a:xfrm>
            <a:off x="320040" y="-422910"/>
            <a:ext cx="792480" cy="61379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B1226-70B0-4FD0-B4E4-79FE13068F98}"/>
              </a:ext>
            </a:extLst>
          </p:cNvPr>
          <p:cNvSpPr txBox="1"/>
          <p:nvPr/>
        </p:nvSpPr>
        <p:spPr>
          <a:xfrm rot="16200000">
            <a:off x="365760" y="33528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logo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BFE8D0D-95BA-464F-9E06-95EB85273310}"/>
              </a:ext>
            </a:extLst>
          </p:cNvPr>
          <p:cNvGrpSpPr/>
          <p:nvPr/>
        </p:nvGrpSpPr>
        <p:grpSpPr>
          <a:xfrm rot="16200000">
            <a:off x="-1341120" y="3244334"/>
            <a:ext cx="4023360" cy="369332"/>
            <a:chOff x="7604760" y="205740"/>
            <a:chExt cx="402336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F9DDB-6044-4212-A6E2-7E0C1E659288}"/>
                </a:ext>
              </a:extLst>
            </p:cNvPr>
            <p:cNvSpPr txBox="1"/>
            <p:nvPr/>
          </p:nvSpPr>
          <p:spPr>
            <a:xfrm>
              <a:off x="7604760" y="205740"/>
              <a:ext cx="1127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Услуги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C711C4-4511-4FEB-A16C-36F159FFDC18}"/>
                </a:ext>
              </a:extLst>
            </p:cNvPr>
            <p:cNvSpPr txBox="1"/>
            <p:nvPr/>
          </p:nvSpPr>
          <p:spPr>
            <a:xfrm>
              <a:off x="9052560" y="205740"/>
              <a:ext cx="1127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О нас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39825B-EFA7-4CE8-8AFE-7E53E5987D37}"/>
                </a:ext>
              </a:extLst>
            </p:cNvPr>
            <p:cNvSpPr txBox="1"/>
            <p:nvPr/>
          </p:nvSpPr>
          <p:spPr>
            <a:xfrm>
              <a:off x="10500360" y="205740"/>
              <a:ext cx="1127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Контакты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4470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2022-01-26T05:36:17Z</dcterms:created>
  <dcterms:modified xsi:type="dcterms:W3CDTF">2022-01-26T05:44:55Z</dcterms:modified>
</cp:coreProperties>
</file>