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3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8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2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08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8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2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8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5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7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2E9D-5066-4221-AD27-BBDB56A4F41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A5C5-58AD-469A-93AD-07043FA1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2880AC-675F-4C8D-9DEF-AE08F256AAAF}"/>
              </a:ext>
            </a:extLst>
          </p:cNvPr>
          <p:cNvSpPr txBox="1"/>
          <p:nvPr/>
        </p:nvSpPr>
        <p:spPr>
          <a:xfrm>
            <a:off x="1232848" y="1245704"/>
            <a:ext cx="1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NR 35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4659C4-DEAC-436B-B276-A09BE7B42B99}"/>
              </a:ext>
            </a:extLst>
          </p:cNvPr>
          <p:cNvSpPr txBox="1"/>
          <p:nvPr/>
        </p:nvSpPr>
        <p:spPr>
          <a:xfrm>
            <a:off x="1172707" y="1768924"/>
            <a:ext cx="488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i="1" dirty="0">
                <a:solidFill>
                  <a:schemeClr val="tx2">
                    <a:lumMod val="50000"/>
                  </a:schemeClr>
                </a:solidFill>
                <a:latin typeface="Gabriola" panose="04040605051002020D02" pitchFamily="82" charset="0"/>
                <a:cs typeface="Tahoma" panose="020B0604030504040204" pitchFamily="34" charset="0"/>
              </a:rPr>
              <a:t>Curso de Segurança em Trabalho em altura</a:t>
            </a:r>
            <a:endParaRPr lang="pt-BR" i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71D56C-05C0-4B5A-80B9-5BEFBD2AB720}"/>
              </a:ext>
            </a:extLst>
          </p:cNvPr>
          <p:cNvSpPr txBox="1"/>
          <p:nvPr/>
        </p:nvSpPr>
        <p:spPr>
          <a:xfrm>
            <a:off x="742123" y="3074505"/>
            <a:ext cx="4666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Certificamos que o Sr.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Carlos Eduardo Alves Julião,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 portador do CPF: 114.611.027-82, participou do </a:t>
            </a:r>
            <a:r>
              <a:rPr lang="pt-BR" altLang="pt-BR" sz="1400" i="1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Curso de Segurança em Trabalho em Altura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, em conformidade com a NR 35, promovido pelo SESMT da Empresa Engefame Estruturas Metálicas, com carga horária de 08 horas. 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Mateus Leme / MG, 08 de maio de 2024.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A951C-E199-4B2F-9A0E-C8420C3CA4F6}"/>
              </a:ext>
            </a:extLst>
          </p:cNvPr>
          <p:cNvSpPr txBox="1"/>
          <p:nvPr/>
        </p:nvSpPr>
        <p:spPr>
          <a:xfrm>
            <a:off x="742122" y="5361123"/>
            <a:ext cx="26636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Carlos Ananias Soares dos Anjos 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Instrutor – Responsável técnico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Téc. Segurança do Trabalho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MG 17.063.904 SSPMG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MTE 0054571/MG</a:t>
            </a:r>
            <a:endParaRPr lang="pt-BR" sz="1000" dirty="0">
              <a:effectLst/>
              <a:latin typeface="Calibri Light (Títulos)"/>
            </a:endParaRPr>
          </a:p>
          <a:p>
            <a:endParaRPr lang="pt-BR" sz="1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B279C4-909B-41E2-93E2-DA1552DAFBC7}"/>
              </a:ext>
            </a:extLst>
          </p:cNvPr>
          <p:cNvSpPr txBox="1"/>
          <p:nvPr/>
        </p:nvSpPr>
        <p:spPr>
          <a:xfrm>
            <a:off x="1017190" y="1923628"/>
            <a:ext cx="614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ing Cinta" panose="02000600000000000000" pitchFamily="2" charset="0"/>
              </a:rPr>
              <a:t>Carlos Eduardo Alves Julião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54AFB2-0657-C269-F5CA-C5B796666CB8}"/>
              </a:ext>
            </a:extLst>
          </p:cNvPr>
          <p:cNvSpPr txBox="1"/>
          <p:nvPr/>
        </p:nvSpPr>
        <p:spPr>
          <a:xfrm>
            <a:off x="3390790" y="5361123"/>
            <a:ext cx="266368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68580" algn="ctr">
              <a:defRPr/>
            </a:pPr>
            <a:r>
              <a:rPr lang="pt-BR" sz="1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Funcionário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1180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2E01E0-7069-4D12-87B3-6E216FA3248E}"/>
              </a:ext>
            </a:extLst>
          </p:cNvPr>
          <p:cNvSpPr txBox="1"/>
          <p:nvPr/>
        </p:nvSpPr>
        <p:spPr>
          <a:xfrm>
            <a:off x="782053" y="543877"/>
            <a:ext cx="449981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C8D3C-E2FD-4CEE-8B6E-F351D5D9B4AA}"/>
              </a:ext>
            </a:extLst>
          </p:cNvPr>
          <p:cNvSpPr txBox="1"/>
          <p:nvPr/>
        </p:nvSpPr>
        <p:spPr>
          <a:xfrm>
            <a:off x="782053" y="1244927"/>
            <a:ext cx="67998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Normas regulamentadora aplicada ao Trabalho em Altura;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Acidentes Típicos de Trabalho em Altura/ Estatísticas;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Analise Preliminar de Risco (teoria e pratica);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Condições Impeditivas;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Fator de Queda;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Riscos inerentes a atividade;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Medidas de Prevenção e Controle;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Sistemas, Equipamentos e Procedimentos de Segurança;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Proteção Contra Queda (Individual e Coletiva);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Seleção, Inspeção, Conservação e Limitações de uso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Noções técnicas de Resgate e Primeiros Socorros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Avaliação de conhecimento.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endParaRPr lang="pt-BR" sz="14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9707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2E01E0-7069-4D12-87B3-6E216FA3248E}"/>
              </a:ext>
            </a:extLst>
          </p:cNvPr>
          <p:cNvSpPr txBox="1"/>
          <p:nvPr/>
        </p:nvSpPr>
        <p:spPr>
          <a:xfrm>
            <a:off x="782053" y="543877"/>
            <a:ext cx="449981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C8D3C-E2FD-4CEE-8B6E-F351D5D9B4AA}"/>
              </a:ext>
            </a:extLst>
          </p:cNvPr>
          <p:cNvSpPr txBox="1"/>
          <p:nvPr/>
        </p:nvSpPr>
        <p:spPr>
          <a:xfrm>
            <a:off x="782053" y="1244927"/>
            <a:ext cx="67998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Normas regulamentadora aplicada ao Trabalho em Altura;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Acidentes Típicos de Trabalho em Altura/ Estatísticas;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Analise Preliminar de Risco (teoria e pratica);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Condições Impeditivas;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Fator de Queda;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Riscos inerentes a atividade;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Medidas de Prevenção e Controle;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Sistemas, Equipamentos e Procedimentos de Segurança;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Proteção Contra Queda (Individual e Coletiva);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Seleção, Inspeção, Conservação e Limitações de uso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Noções técnicas de Resgate e Primeiros Socorros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Avaliação de conhecimento.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endParaRPr lang="pt-BR" sz="14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1412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2880AC-675F-4C8D-9DEF-AE08F256AAAF}"/>
              </a:ext>
            </a:extLst>
          </p:cNvPr>
          <p:cNvSpPr txBox="1"/>
          <p:nvPr/>
        </p:nvSpPr>
        <p:spPr>
          <a:xfrm>
            <a:off x="1232848" y="1245704"/>
            <a:ext cx="1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NR 35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4659C4-DEAC-436B-B276-A09BE7B42B99}"/>
              </a:ext>
            </a:extLst>
          </p:cNvPr>
          <p:cNvSpPr txBox="1"/>
          <p:nvPr/>
        </p:nvSpPr>
        <p:spPr>
          <a:xfrm>
            <a:off x="1172707" y="1768924"/>
            <a:ext cx="488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i="1" dirty="0">
                <a:solidFill>
                  <a:schemeClr val="tx2">
                    <a:lumMod val="50000"/>
                  </a:schemeClr>
                </a:solidFill>
                <a:latin typeface="Gabriola" panose="04040605051002020D02" pitchFamily="82" charset="0"/>
                <a:cs typeface="Tahoma" panose="020B0604030504040204" pitchFamily="34" charset="0"/>
              </a:rPr>
              <a:t>Curso de Segurança em Trabalho em altura</a:t>
            </a:r>
            <a:endParaRPr lang="pt-BR" i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71D56C-05C0-4B5A-80B9-5BEFBD2AB720}"/>
              </a:ext>
            </a:extLst>
          </p:cNvPr>
          <p:cNvSpPr txBox="1"/>
          <p:nvPr/>
        </p:nvSpPr>
        <p:spPr>
          <a:xfrm>
            <a:off x="742123" y="3074505"/>
            <a:ext cx="4666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Certificamos que o Sr.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Jhonatas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 Alves Costa,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 portador do CPF: 132.646.287-32, participou do </a:t>
            </a:r>
            <a:r>
              <a:rPr lang="pt-BR" altLang="pt-BR" sz="1400" i="1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Curso de Segurança em Trabalho em Altura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, em conformidade com a NR 35, promovido pelo SESMT da Empresa Engefame Estruturas Metálicas, com carga horária de 08 horas. 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Mateus Leme / MG, 08 de maio de 2024.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A951C-E199-4B2F-9A0E-C8420C3CA4F6}"/>
              </a:ext>
            </a:extLst>
          </p:cNvPr>
          <p:cNvSpPr txBox="1"/>
          <p:nvPr/>
        </p:nvSpPr>
        <p:spPr>
          <a:xfrm>
            <a:off x="742122" y="5361123"/>
            <a:ext cx="26636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Carlos Ananias Soares dos Anjos 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Instrutor – Responsável técnico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Téc. Segurança do Trabalho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MG 17.063.904 SSPMG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MTE 0054571/MG</a:t>
            </a:r>
            <a:endParaRPr lang="pt-BR" sz="1000" dirty="0">
              <a:effectLst/>
              <a:latin typeface="Calibri Light (Títulos)"/>
            </a:endParaRPr>
          </a:p>
          <a:p>
            <a:endParaRPr lang="pt-BR" sz="1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B279C4-909B-41E2-93E2-DA1552DAFBC7}"/>
              </a:ext>
            </a:extLst>
          </p:cNvPr>
          <p:cNvSpPr txBox="1"/>
          <p:nvPr/>
        </p:nvSpPr>
        <p:spPr>
          <a:xfrm>
            <a:off x="1017190" y="1923628"/>
            <a:ext cx="614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ing Cinta" panose="02000600000000000000" pitchFamily="2" charset="0"/>
              </a:rPr>
              <a:t>Jhonatas</a:t>
            </a:r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ing Cinta" panose="02000600000000000000" pitchFamily="2" charset="0"/>
              </a:rPr>
              <a:t> Alves Costa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54AFB2-0657-C269-F5CA-C5B796666CB8}"/>
              </a:ext>
            </a:extLst>
          </p:cNvPr>
          <p:cNvSpPr txBox="1"/>
          <p:nvPr/>
        </p:nvSpPr>
        <p:spPr>
          <a:xfrm>
            <a:off x="3390790" y="5361123"/>
            <a:ext cx="266368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68580" algn="ctr">
              <a:defRPr/>
            </a:pPr>
            <a:r>
              <a:rPr lang="pt-BR" sz="1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Funcionário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8176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2E01E0-7069-4D12-87B3-6E216FA3248E}"/>
              </a:ext>
            </a:extLst>
          </p:cNvPr>
          <p:cNvSpPr txBox="1"/>
          <p:nvPr/>
        </p:nvSpPr>
        <p:spPr>
          <a:xfrm>
            <a:off x="782053" y="543877"/>
            <a:ext cx="449981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C8D3C-E2FD-4CEE-8B6E-F351D5D9B4AA}"/>
              </a:ext>
            </a:extLst>
          </p:cNvPr>
          <p:cNvSpPr txBox="1"/>
          <p:nvPr/>
        </p:nvSpPr>
        <p:spPr>
          <a:xfrm>
            <a:off x="782053" y="1244927"/>
            <a:ext cx="67998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Normas regulamentadora aplicada ao Trabalho em Altura;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Acidentes Típicos de Trabalho em Altura/ Estatísticas;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Analise Preliminar de Risco (teoria e pratica);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Condições Impeditivas;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Fator de Queda;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Riscos inerentes a atividade;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Medidas de Prevenção e Controle;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Sistemas, Equipamentos e Procedimentos de Segurança;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Proteção Contra Queda (Individual e Coletiva);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Seleção, Inspeção, Conservação e Limitações de uso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Noções técnicas de Resgate e Primeiros Socorros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Avaliação de conhecimento.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endParaRPr lang="pt-BR" sz="14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8074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2880AC-675F-4C8D-9DEF-AE08F256AAAF}"/>
              </a:ext>
            </a:extLst>
          </p:cNvPr>
          <p:cNvSpPr txBox="1"/>
          <p:nvPr/>
        </p:nvSpPr>
        <p:spPr>
          <a:xfrm>
            <a:off x="1232848" y="1245704"/>
            <a:ext cx="1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NR 35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4659C4-DEAC-436B-B276-A09BE7B42B99}"/>
              </a:ext>
            </a:extLst>
          </p:cNvPr>
          <p:cNvSpPr txBox="1"/>
          <p:nvPr/>
        </p:nvSpPr>
        <p:spPr>
          <a:xfrm>
            <a:off x="1172707" y="1768924"/>
            <a:ext cx="488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i="1" dirty="0">
                <a:solidFill>
                  <a:schemeClr val="tx2">
                    <a:lumMod val="50000"/>
                  </a:schemeClr>
                </a:solidFill>
                <a:latin typeface="Gabriola" panose="04040605051002020D02" pitchFamily="82" charset="0"/>
                <a:cs typeface="Tahoma" panose="020B0604030504040204" pitchFamily="34" charset="0"/>
              </a:rPr>
              <a:t>Curso de Segurança em Trabalho em altura</a:t>
            </a:r>
            <a:endParaRPr lang="pt-BR" i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71D56C-05C0-4B5A-80B9-5BEFBD2AB720}"/>
              </a:ext>
            </a:extLst>
          </p:cNvPr>
          <p:cNvSpPr txBox="1"/>
          <p:nvPr/>
        </p:nvSpPr>
        <p:spPr>
          <a:xfrm>
            <a:off x="742123" y="3074505"/>
            <a:ext cx="4666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Certificamos que o Sr.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Leonardo José Da Silva,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 portador do CPF: 134.282.226-95, participou do </a:t>
            </a:r>
            <a:r>
              <a:rPr lang="pt-BR" altLang="pt-BR" sz="1400" i="1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Curso de Segurança em Trabalho em Altura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, em conformidade com a NR 35, promovido pelo SESMT da Empresa Engefame Estruturas Metálicas, com carga horária de 08 horas. 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Mateus Leme / MG, 08 de maio de 2024.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A951C-E199-4B2F-9A0E-C8420C3CA4F6}"/>
              </a:ext>
            </a:extLst>
          </p:cNvPr>
          <p:cNvSpPr txBox="1"/>
          <p:nvPr/>
        </p:nvSpPr>
        <p:spPr>
          <a:xfrm>
            <a:off x="742122" y="5361123"/>
            <a:ext cx="26636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Carlos Ananias Soares dos Anjos 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Instrutor – Responsável técnico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Téc. Segurança do Trabalho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MG 17.063.904 SSPMG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MTE 0054571/MG</a:t>
            </a:r>
            <a:endParaRPr lang="pt-BR" sz="1000" dirty="0">
              <a:effectLst/>
              <a:latin typeface="Calibri Light (Títulos)"/>
            </a:endParaRPr>
          </a:p>
          <a:p>
            <a:endParaRPr lang="pt-BR" sz="1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B279C4-909B-41E2-93E2-DA1552DAFBC7}"/>
              </a:ext>
            </a:extLst>
          </p:cNvPr>
          <p:cNvSpPr txBox="1"/>
          <p:nvPr/>
        </p:nvSpPr>
        <p:spPr>
          <a:xfrm>
            <a:off x="1017190" y="1923628"/>
            <a:ext cx="614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ing Cinta" panose="02000600000000000000" pitchFamily="2" charset="0"/>
              </a:rPr>
              <a:t>Leonardo José Da Silva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54AFB2-0657-C269-F5CA-C5B796666CB8}"/>
              </a:ext>
            </a:extLst>
          </p:cNvPr>
          <p:cNvSpPr txBox="1"/>
          <p:nvPr/>
        </p:nvSpPr>
        <p:spPr>
          <a:xfrm>
            <a:off x="3390790" y="5361123"/>
            <a:ext cx="266368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68580" algn="ctr">
              <a:defRPr/>
            </a:pPr>
            <a:r>
              <a:rPr lang="pt-BR" sz="1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Funcionário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00985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2E01E0-7069-4D12-87B3-6E216FA3248E}"/>
              </a:ext>
            </a:extLst>
          </p:cNvPr>
          <p:cNvSpPr txBox="1"/>
          <p:nvPr/>
        </p:nvSpPr>
        <p:spPr>
          <a:xfrm>
            <a:off x="782053" y="543877"/>
            <a:ext cx="449981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C8D3C-E2FD-4CEE-8B6E-F351D5D9B4AA}"/>
              </a:ext>
            </a:extLst>
          </p:cNvPr>
          <p:cNvSpPr txBox="1"/>
          <p:nvPr/>
        </p:nvSpPr>
        <p:spPr>
          <a:xfrm>
            <a:off x="782053" y="1244927"/>
            <a:ext cx="67998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Normas regulamentadora aplicada ao Trabalho em Altura;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Acidentes Típicos de Trabalho em Altura/ Estatísticas;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Analise Preliminar de Risco (teoria e pratica);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Condições Impeditivas;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Fator de Queda;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Riscos inerentes a atividade;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Medidas de Prevenção e Controle;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Sistemas, Equipamentos e Procedimentos de Segurança;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Proteção Contra Queda (Individual e Coletiva);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Seleção, Inspeção, Conservação e Limitações de uso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Noções técnicas de Resgate e Primeiros Socorros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Avaliação de conhecimento.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endParaRPr lang="pt-BR" sz="14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0645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2880AC-675F-4C8D-9DEF-AE08F256AAAF}"/>
              </a:ext>
            </a:extLst>
          </p:cNvPr>
          <p:cNvSpPr txBox="1"/>
          <p:nvPr/>
        </p:nvSpPr>
        <p:spPr>
          <a:xfrm>
            <a:off x="1232848" y="1245704"/>
            <a:ext cx="1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NR 35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4659C4-DEAC-436B-B276-A09BE7B42B99}"/>
              </a:ext>
            </a:extLst>
          </p:cNvPr>
          <p:cNvSpPr txBox="1"/>
          <p:nvPr/>
        </p:nvSpPr>
        <p:spPr>
          <a:xfrm>
            <a:off x="1172707" y="1768924"/>
            <a:ext cx="488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i="1" dirty="0">
                <a:solidFill>
                  <a:schemeClr val="tx2">
                    <a:lumMod val="50000"/>
                  </a:schemeClr>
                </a:solidFill>
                <a:latin typeface="Gabriola" panose="04040605051002020D02" pitchFamily="82" charset="0"/>
                <a:cs typeface="Tahoma" panose="020B0604030504040204" pitchFamily="34" charset="0"/>
              </a:rPr>
              <a:t>Curso de Segurança em Trabalho em altura</a:t>
            </a:r>
            <a:endParaRPr lang="pt-BR" i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71D56C-05C0-4B5A-80B9-5BEFBD2AB720}"/>
              </a:ext>
            </a:extLst>
          </p:cNvPr>
          <p:cNvSpPr txBox="1"/>
          <p:nvPr/>
        </p:nvSpPr>
        <p:spPr>
          <a:xfrm>
            <a:off x="742123" y="3074505"/>
            <a:ext cx="4666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Certificamos que o Sr. 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Lusimar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 De Souza Santos,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 portador do CPF: 814.673.976-87, participou do </a:t>
            </a:r>
            <a:r>
              <a:rPr lang="pt-BR" altLang="pt-BR" sz="1400" i="1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Curso de Segurança em Trabalho em Altura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, em conformidade com a NR 35, promovido pelo SESMT da Empresa Engefame Estruturas Metálicas, com carga horária de 08 horas. 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Mateus Leme / MG, 08 de maio de 2024.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A951C-E199-4B2F-9A0E-C8420C3CA4F6}"/>
              </a:ext>
            </a:extLst>
          </p:cNvPr>
          <p:cNvSpPr txBox="1"/>
          <p:nvPr/>
        </p:nvSpPr>
        <p:spPr>
          <a:xfrm>
            <a:off x="742122" y="5361123"/>
            <a:ext cx="26636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Carlos Ananias Soares dos Anjos 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Instrutor – Responsável técnico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Téc. Segurança do Trabalho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MG 17.063.904 SSPMG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MTE 0054571/MG</a:t>
            </a:r>
            <a:endParaRPr lang="pt-BR" sz="1000" dirty="0">
              <a:effectLst/>
              <a:latin typeface="Calibri Light (Títulos)"/>
            </a:endParaRPr>
          </a:p>
          <a:p>
            <a:endParaRPr lang="pt-BR" sz="1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B279C4-909B-41E2-93E2-DA1552DAFBC7}"/>
              </a:ext>
            </a:extLst>
          </p:cNvPr>
          <p:cNvSpPr txBox="1"/>
          <p:nvPr/>
        </p:nvSpPr>
        <p:spPr>
          <a:xfrm>
            <a:off x="1017190" y="1923628"/>
            <a:ext cx="614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ing Cinta" panose="02000600000000000000" pitchFamily="2" charset="0"/>
              </a:rPr>
              <a:t>Lusimar</a:t>
            </a:r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ing Cinta" panose="02000600000000000000" pitchFamily="2" charset="0"/>
              </a:rPr>
              <a:t> De Souza Santos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54AFB2-0657-C269-F5CA-C5B796666CB8}"/>
              </a:ext>
            </a:extLst>
          </p:cNvPr>
          <p:cNvSpPr txBox="1"/>
          <p:nvPr/>
        </p:nvSpPr>
        <p:spPr>
          <a:xfrm>
            <a:off x="3390790" y="5361123"/>
            <a:ext cx="266368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68580" algn="ctr">
              <a:defRPr/>
            </a:pPr>
            <a:r>
              <a:rPr lang="pt-BR" sz="1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Funcionário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80193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2E01E0-7069-4D12-87B3-6E216FA3248E}"/>
              </a:ext>
            </a:extLst>
          </p:cNvPr>
          <p:cNvSpPr txBox="1"/>
          <p:nvPr/>
        </p:nvSpPr>
        <p:spPr>
          <a:xfrm>
            <a:off x="782053" y="543877"/>
            <a:ext cx="449981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C8D3C-E2FD-4CEE-8B6E-F351D5D9B4AA}"/>
              </a:ext>
            </a:extLst>
          </p:cNvPr>
          <p:cNvSpPr txBox="1"/>
          <p:nvPr/>
        </p:nvSpPr>
        <p:spPr>
          <a:xfrm>
            <a:off x="782053" y="1244927"/>
            <a:ext cx="67998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Normas regulamentadora aplicada ao Trabalho em Altura;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Acidentes Típicos de Trabalho em Altura/ Estatísticas;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Analise Preliminar de Risco (teoria e pratica);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Condições Impeditivas;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Fator de Queda;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Riscos inerentes a atividade;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Medidas de Prevenção e Controle; 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Sistemas, Equipamentos e Procedimentos de Segurança;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Proteção Contra Queda (Individual e Coletiva);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Seleção, Inspeção, Conservação e Limitações de uso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Noções técnicas de Resgate e Primeiros Socorros (teoria e pratica);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r>
              <a:rPr lang="pt-B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Avaliação de conhecimento.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  <a:defRPr/>
            </a:pPr>
            <a:endParaRPr lang="pt-BR" sz="14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098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2880AC-675F-4C8D-9DEF-AE08F256AAAF}"/>
              </a:ext>
            </a:extLst>
          </p:cNvPr>
          <p:cNvSpPr txBox="1"/>
          <p:nvPr/>
        </p:nvSpPr>
        <p:spPr>
          <a:xfrm>
            <a:off x="1232848" y="1245704"/>
            <a:ext cx="14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NR 35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4659C4-DEAC-436B-B276-A09BE7B42B99}"/>
              </a:ext>
            </a:extLst>
          </p:cNvPr>
          <p:cNvSpPr txBox="1"/>
          <p:nvPr/>
        </p:nvSpPr>
        <p:spPr>
          <a:xfrm>
            <a:off x="1172707" y="1768924"/>
            <a:ext cx="488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i="1" dirty="0">
                <a:solidFill>
                  <a:schemeClr val="tx2">
                    <a:lumMod val="50000"/>
                  </a:schemeClr>
                </a:solidFill>
                <a:latin typeface="Gabriola" panose="04040605051002020D02" pitchFamily="82" charset="0"/>
                <a:cs typeface="Tahoma" panose="020B0604030504040204" pitchFamily="34" charset="0"/>
              </a:rPr>
              <a:t>Curso de Segurança em Trabalho em altura</a:t>
            </a:r>
            <a:endParaRPr lang="pt-BR" i="1" dirty="0">
              <a:solidFill>
                <a:schemeClr val="tx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71D56C-05C0-4B5A-80B9-5BEFBD2AB720}"/>
              </a:ext>
            </a:extLst>
          </p:cNvPr>
          <p:cNvSpPr txBox="1"/>
          <p:nvPr/>
        </p:nvSpPr>
        <p:spPr>
          <a:xfrm>
            <a:off x="742123" y="3074505"/>
            <a:ext cx="4666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Certificamos que o Sr.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Sandy Cristina Venceslau Ferreira,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 portador do CPF: 129.155.656-78, participou do </a:t>
            </a:r>
            <a:r>
              <a:rPr lang="pt-BR" altLang="pt-BR" sz="1400" i="1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Curso de Segurança em Trabalho em Altura</a:t>
            </a:r>
            <a:r>
              <a:rPr lang="pt-BR" altLang="pt-BR" sz="1400" dirty="0">
                <a:solidFill>
                  <a:schemeClr val="tx2">
                    <a:lumMod val="50000"/>
                  </a:schemeClr>
                </a:solidFill>
                <a:cs typeface="Tahoma" panose="020B0604030504040204" pitchFamily="34" charset="0"/>
              </a:rPr>
              <a:t>, em conformidade com a NR 35, promovido pelo SESMT da Empresa Engefame Estruturas Metálicas, com carga horária de 08 horas. </a:t>
            </a:r>
          </a:p>
          <a:p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Mateus Leme / MG, 08 de maio de 2024.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A951C-E199-4B2F-9A0E-C8420C3CA4F6}"/>
              </a:ext>
            </a:extLst>
          </p:cNvPr>
          <p:cNvSpPr txBox="1"/>
          <p:nvPr/>
        </p:nvSpPr>
        <p:spPr>
          <a:xfrm>
            <a:off x="742122" y="5361123"/>
            <a:ext cx="26636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Carlos Ananias Soares dos Anjos 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Instrutor – Responsável técnico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Téc. Segurança do Trabalho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MG 17.063.904 SSPMG</a:t>
            </a:r>
            <a:endParaRPr lang="pt-BR" sz="1000" dirty="0">
              <a:effectLst/>
              <a:latin typeface="Calibri Light (Títulos)"/>
            </a:endParaRPr>
          </a:p>
          <a:p>
            <a:pPr marL="73152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000" b="1" kern="1200" dirty="0">
                <a:solidFill>
                  <a:srgbClr val="222A35"/>
                </a:solidFill>
                <a:effectLst/>
                <a:latin typeface="Calibri Light (Títulos)"/>
              </a:rPr>
              <a:t>MTE 0054571/MG</a:t>
            </a:r>
            <a:endParaRPr lang="pt-BR" sz="1000" dirty="0">
              <a:effectLst/>
              <a:latin typeface="Calibri Light (Títulos)"/>
            </a:endParaRPr>
          </a:p>
          <a:p>
            <a:endParaRPr lang="pt-BR" sz="1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B279C4-909B-41E2-93E2-DA1552DAFBC7}"/>
              </a:ext>
            </a:extLst>
          </p:cNvPr>
          <p:cNvSpPr txBox="1"/>
          <p:nvPr/>
        </p:nvSpPr>
        <p:spPr>
          <a:xfrm>
            <a:off x="1017190" y="1923628"/>
            <a:ext cx="614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ling Cinta" panose="02000600000000000000" pitchFamily="2" charset="0"/>
              </a:rPr>
              <a:t>Sandy Cristina Venceslau Ferreira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54AFB2-0657-C269-F5CA-C5B796666CB8}"/>
              </a:ext>
            </a:extLst>
          </p:cNvPr>
          <p:cNvSpPr txBox="1"/>
          <p:nvPr/>
        </p:nvSpPr>
        <p:spPr>
          <a:xfrm>
            <a:off x="3390790" y="5361123"/>
            <a:ext cx="266368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________________________________                                            </a:t>
            </a:r>
            <a:endParaRPr lang="pt-BR" sz="1000" b="1" dirty="0">
              <a:solidFill>
                <a:srgbClr val="000000"/>
              </a:solidFill>
              <a:latin typeface="Arial" charset="0"/>
            </a:endParaRPr>
          </a:p>
          <a:p>
            <a:pPr marL="68580" algn="ctr">
              <a:defRPr/>
            </a:pPr>
            <a:r>
              <a:rPr lang="pt-BR" sz="1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Funcionário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423165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943</Words>
  <Application>Microsoft Office PowerPoint</Application>
  <PresentationFormat>Papel A4 (210 x 297 mm)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Calibri Light (Títulos)</vt:lpstr>
      <vt:lpstr>Gabriola</vt:lpstr>
      <vt:lpstr>Saling Cinta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Obras</dc:creator>
  <cp:lastModifiedBy>Amanda Santos</cp:lastModifiedBy>
  <cp:revision>37</cp:revision>
  <cp:lastPrinted>2024-04-11T14:20:18Z</cp:lastPrinted>
  <dcterms:created xsi:type="dcterms:W3CDTF">2022-01-20T13:26:23Z</dcterms:created>
  <dcterms:modified xsi:type="dcterms:W3CDTF">2024-05-15T19:33:20Z</dcterms:modified>
</cp:coreProperties>
</file>