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306" r:id="rId2"/>
    <p:sldId id="307" r:id="rId3"/>
    <p:sldId id="308" r:id="rId4"/>
    <p:sldId id="309" r:id="rId5"/>
    <p:sldId id="310" r:id="rId6"/>
    <p:sldId id="31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9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641CD7-D6CE-4193-B202-5BC51D9F8213}" type="datetimeFigureOut">
              <a:rPr lang="en-IN" smtClean="0"/>
              <a:t>05-12-2023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7DEA9-3437-4A70-8B01-D75A379F2CD3}" type="slidenum">
              <a:rPr lang="en-IN" smtClean="0"/>
              <a:t>‹#›</a:t>
            </a:fld>
            <a:endParaRPr lang="en-IN"/>
          </a:p>
        </p:txBody>
      </p:sp>
    </p:spTree>
    <p:extLst>
      <p:ext uri="{BB962C8B-B14F-4D97-AF65-F5344CB8AC3E}">
        <p14:creationId xmlns:p14="http://schemas.microsoft.com/office/powerpoint/2010/main" val="1588155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939589-3E79-4C82-AA4A-FE78234FAA59}" type="slidenum">
              <a:rPr lang="en-US" smtClean="0"/>
              <a:t>1</a:t>
            </a:fld>
            <a:endParaRPr lang="en-US"/>
          </a:p>
        </p:txBody>
      </p:sp>
    </p:spTree>
    <p:extLst>
      <p:ext uri="{BB962C8B-B14F-4D97-AF65-F5344CB8AC3E}">
        <p14:creationId xmlns:p14="http://schemas.microsoft.com/office/powerpoint/2010/main" val="3546073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90547-00E2-C4D0-1D29-26137CF458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8494A05-5F12-54DE-C637-DA706888F3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E7F167D-3414-60B0-117F-D1680010B649}"/>
              </a:ext>
            </a:extLst>
          </p:cNvPr>
          <p:cNvSpPr>
            <a:spLocks noGrp="1"/>
          </p:cNvSpPr>
          <p:nvPr>
            <p:ph type="dt" sz="half" idx="10"/>
          </p:nvPr>
        </p:nvSpPr>
        <p:spPr/>
        <p:txBody>
          <a:bodyPr/>
          <a:lstStyle/>
          <a:p>
            <a:fld id="{2C3E461C-6F9C-449B-850A-BBA1FBD1F1AA}" type="datetimeFigureOut">
              <a:rPr lang="en-IN" smtClean="0"/>
              <a:t>05-12-2023</a:t>
            </a:fld>
            <a:endParaRPr lang="en-IN"/>
          </a:p>
        </p:txBody>
      </p:sp>
      <p:sp>
        <p:nvSpPr>
          <p:cNvPr id="5" name="Footer Placeholder 4">
            <a:extLst>
              <a:ext uri="{FF2B5EF4-FFF2-40B4-BE49-F238E27FC236}">
                <a16:creationId xmlns:a16="http://schemas.microsoft.com/office/drawing/2014/main" id="{FD97B97A-DAAF-EA86-5DF1-AAFBBCCA02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ADDF60-5049-436B-1644-052580C1DC6E}"/>
              </a:ext>
            </a:extLst>
          </p:cNvPr>
          <p:cNvSpPr>
            <a:spLocks noGrp="1"/>
          </p:cNvSpPr>
          <p:nvPr>
            <p:ph type="sldNum" sz="quarter" idx="12"/>
          </p:nvPr>
        </p:nvSpPr>
        <p:spPr/>
        <p:txBody>
          <a:bodyPr/>
          <a:lstStyle/>
          <a:p>
            <a:fld id="{6A677D1E-DC91-46E4-84FF-BF97A53FD156}" type="slidenum">
              <a:rPr lang="en-IN" smtClean="0"/>
              <a:t>‹#›</a:t>
            </a:fld>
            <a:endParaRPr lang="en-IN"/>
          </a:p>
        </p:txBody>
      </p:sp>
    </p:spTree>
    <p:extLst>
      <p:ext uri="{BB962C8B-B14F-4D97-AF65-F5344CB8AC3E}">
        <p14:creationId xmlns:p14="http://schemas.microsoft.com/office/powerpoint/2010/main" val="623339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24C4F-689C-FEF9-30A3-47A5D317C31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22C07D-19EF-E84F-22C8-BF6D61EE41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E40503-585C-A6B8-5A47-FF0165FC1E19}"/>
              </a:ext>
            </a:extLst>
          </p:cNvPr>
          <p:cNvSpPr>
            <a:spLocks noGrp="1"/>
          </p:cNvSpPr>
          <p:nvPr>
            <p:ph type="dt" sz="half" idx="10"/>
          </p:nvPr>
        </p:nvSpPr>
        <p:spPr/>
        <p:txBody>
          <a:bodyPr/>
          <a:lstStyle/>
          <a:p>
            <a:fld id="{2C3E461C-6F9C-449B-850A-BBA1FBD1F1AA}" type="datetimeFigureOut">
              <a:rPr lang="en-IN" smtClean="0"/>
              <a:t>05-12-2023</a:t>
            </a:fld>
            <a:endParaRPr lang="en-IN"/>
          </a:p>
        </p:txBody>
      </p:sp>
      <p:sp>
        <p:nvSpPr>
          <p:cNvPr id="5" name="Footer Placeholder 4">
            <a:extLst>
              <a:ext uri="{FF2B5EF4-FFF2-40B4-BE49-F238E27FC236}">
                <a16:creationId xmlns:a16="http://schemas.microsoft.com/office/drawing/2014/main" id="{195E1E18-912B-820B-7781-393B6D0A59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45D15F-70DE-A6BD-B72D-9B1265EC713F}"/>
              </a:ext>
            </a:extLst>
          </p:cNvPr>
          <p:cNvSpPr>
            <a:spLocks noGrp="1"/>
          </p:cNvSpPr>
          <p:nvPr>
            <p:ph type="sldNum" sz="quarter" idx="12"/>
          </p:nvPr>
        </p:nvSpPr>
        <p:spPr/>
        <p:txBody>
          <a:bodyPr/>
          <a:lstStyle/>
          <a:p>
            <a:fld id="{6A677D1E-DC91-46E4-84FF-BF97A53FD156}" type="slidenum">
              <a:rPr lang="en-IN" smtClean="0"/>
              <a:t>‹#›</a:t>
            </a:fld>
            <a:endParaRPr lang="en-IN"/>
          </a:p>
        </p:txBody>
      </p:sp>
    </p:spTree>
    <p:extLst>
      <p:ext uri="{BB962C8B-B14F-4D97-AF65-F5344CB8AC3E}">
        <p14:creationId xmlns:p14="http://schemas.microsoft.com/office/powerpoint/2010/main" val="1591237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14F39F-6E68-1786-BB58-614C5D7EC1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709EFD-B79B-C441-E541-03945DBA16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126173-3078-D57F-FB7D-5E5BEFADE1CE}"/>
              </a:ext>
            </a:extLst>
          </p:cNvPr>
          <p:cNvSpPr>
            <a:spLocks noGrp="1"/>
          </p:cNvSpPr>
          <p:nvPr>
            <p:ph type="dt" sz="half" idx="10"/>
          </p:nvPr>
        </p:nvSpPr>
        <p:spPr/>
        <p:txBody>
          <a:bodyPr/>
          <a:lstStyle/>
          <a:p>
            <a:fld id="{2C3E461C-6F9C-449B-850A-BBA1FBD1F1AA}" type="datetimeFigureOut">
              <a:rPr lang="en-IN" smtClean="0"/>
              <a:t>05-12-2023</a:t>
            </a:fld>
            <a:endParaRPr lang="en-IN"/>
          </a:p>
        </p:txBody>
      </p:sp>
      <p:sp>
        <p:nvSpPr>
          <p:cNvPr id="5" name="Footer Placeholder 4">
            <a:extLst>
              <a:ext uri="{FF2B5EF4-FFF2-40B4-BE49-F238E27FC236}">
                <a16:creationId xmlns:a16="http://schemas.microsoft.com/office/drawing/2014/main" id="{6DE262A6-523E-A429-7212-759B1B6341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33D901-2DC8-1599-8EBD-E478CBD62F20}"/>
              </a:ext>
            </a:extLst>
          </p:cNvPr>
          <p:cNvSpPr>
            <a:spLocks noGrp="1"/>
          </p:cNvSpPr>
          <p:nvPr>
            <p:ph type="sldNum" sz="quarter" idx="12"/>
          </p:nvPr>
        </p:nvSpPr>
        <p:spPr/>
        <p:txBody>
          <a:bodyPr/>
          <a:lstStyle/>
          <a:p>
            <a:fld id="{6A677D1E-DC91-46E4-84FF-BF97A53FD156}" type="slidenum">
              <a:rPr lang="en-IN" smtClean="0"/>
              <a:t>‹#›</a:t>
            </a:fld>
            <a:endParaRPr lang="en-IN"/>
          </a:p>
        </p:txBody>
      </p:sp>
    </p:spTree>
    <p:extLst>
      <p:ext uri="{BB962C8B-B14F-4D97-AF65-F5344CB8AC3E}">
        <p14:creationId xmlns:p14="http://schemas.microsoft.com/office/powerpoint/2010/main" val="131913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D8979-4B29-8BA1-5E57-9099894702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D22D1F-64EF-ED03-EB9F-7F1D2B0D30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612B1E-DFDE-F405-82FA-B8CFF5070B48}"/>
              </a:ext>
            </a:extLst>
          </p:cNvPr>
          <p:cNvSpPr>
            <a:spLocks noGrp="1"/>
          </p:cNvSpPr>
          <p:nvPr>
            <p:ph type="dt" sz="half" idx="10"/>
          </p:nvPr>
        </p:nvSpPr>
        <p:spPr/>
        <p:txBody>
          <a:bodyPr/>
          <a:lstStyle/>
          <a:p>
            <a:fld id="{2C3E461C-6F9C-449B-850A-BBA1FBD1F1AA}" type="datetimeFigureOut">
              <a:rPr lang="en-IN" smtClean="0"/>
              <a:t>05-12-2023</a:t>
            </a:fld>
            <a:endParaRPr lang="en-IN"/>
          </a:p>
        </p:txBody>
      </p:sp>
      <p:sp>
        <p:nvSpPr>
          <p:cNvPr id="5" name="Footer Placeholder 4">
            <a:extLst>
              <a:ext uri="{FF2B5EF4-FFF2-40B4-BE49-F238E27FC236}">
                <a16:creationId xmlns:a16="http://schemas.microsoft.com/office/drawing/2014/main" id="{78C02468-9AB3-410D-E401-6CB298E82D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8B28DC-05A0-3250-2317-26597968802E}"/>
              </a:ext>
            </a:extLst>
          </p:cNvPr>
          <p:cNvSpPr>
            <a:spLocks noGrp="1"/>
          </p:cNvSpPr>
          <p:nvPr>
            <p:ph type="sldNum" sz="quarter" idx="12"/>
          </p:nvPr>
        </p:nvSpPr>
        <p:spPr/>
        <p:txBody>
          <a:bodyPr/>
          <a:lstStyle/>
          <a:p>
            <a:fld id="{6A677D1E-DC91-46E4-84FF-BF97A53FD156}" type="slidenum">
              <a:rPr lang="en-IN" smtClean="0"/>
              <a:t>‹#›</a:t>
            </a:fld>
            <a:endParaRPr lang="en-IN"/>
          </a:p>
        </p:txBody>
      </p:sp>
    </p:spTree>
    <p:extLst>
      <p:ext uri="{BB962C8B-B14F-4D97-AF65-F5344CB8AC3E}">
        <p14:creationId xmlns:p14="http://schemas.microsoft.com/office/powerpoint/2010/main" val="2219355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0340A-D7EB-F1F6-E983-EA487E9D07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D36A3FA-C825-1C43-62BE-CD554F062A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68847C-93AB-8559-4FBF-9AECE1EB967D}"/>
              </a:ext>
            </a:extLst>
          </p:cNvPr>
          <p:cNvSpPr>
            <a:spLocks noGrp="1"/>
          </p:cNvSpPr>
          <p:nvPr>
            <p:ph type="dt" sz="half" idx="10"/>
          </p:nvPr>
        </p:nvSpPr>
        <p:spPr/>
        <p:txBody>
          <a:bodyPr/>
          <a:lstStyle/>
          <a:p>
            <a:fld id="{2C3E461C-6F9C-449B-850A-BBA1FBD1F1AA}" type="datetimeFigureOut">
              <a:rPr lang="en-IN" smtClean="0"/>
              <a:t>05-12-2023</a:t>
            </a:fld>
            <a:endParaRPr lang="en-IN"/>
          </a:p>
        </p:txBody>
      </p:sp>
      <p:sp>
        <p:nvSpPr>
          <p:cNvPr id="5" name="Footer Placeholder 4">
            <a:extLst>
              <a:ext uri="{FF2B5EF4-FFF2-40B4-BE49-F238E27FC236}">
                <a16:creationId xmlns:a16="http://schemas.microsoft.com/office/drawing/2014/main" id="{03E60FA4-099F-0221-C55D-201BE0CCF5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57AAD2-CD1D-A55B-0489-9A522F476390}"/>
              </a:ext>
            </a:extLst>
          </p:cNvPr>
          <p:cNvSpPr>
            <a:spLocks noGrp="1"/>
          </p:cNvSpPr>
          <p:nvPr>
            <p:ph type="sldNum" sz="quarter" idx="12"/>
          </p:nvPr>
        </p:nvSpPr>
        <p:spPr/>
        <p:txBody>
          <a:bodyPr/>
          <a:lstStyle/>
          <a:p>
            <a:fld id="{6A677D1E-DC91-46E4-84FF-BF97A53FD156}" type="slidenum">
              <a:rPr lang="en-IN" smtClean="0"/>
              <a:t>‹#›</a:t>
            </a:fld>
            <a:endParaRPr lang="en-IN"/>
          </a:p>
        </p:txBody>
      </p:sp>
    </p:spTree>
    <p:extLst>
      <p:ext uri="{BB962C8B-B14F-4D97-AF65-F5344CB8AC3E}">
        <p14:creationId xmlns:p14="http://schemas.microsoft.com/office/powerpoint/2010/main" val="463443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EF6C-4F3A-DB10-9E02-D92F083488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EEB8FB-B45A-C371-DB98-45DBE81663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95DB3CD-858D-B205-4867-2053CC7CCD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E5DF178-F091-B4F3-F3FE-7CC231EC8E91}"/>
              </a:ext>
            </a:extLst>
          </p:cNvPr>
          <p:cNvSpPr>
            <a:spLocks noGrp="1"/>
          </p:cNvSpPr>
          <p:nvPr>
            <p:ph type="dt" sz="half" idx="10"/>
          </p:nvPr>
        </p:nvSpPr>
        <p:spPr/>
        <p:txBody>
          <a:bodyPr/>
          <a:lstStyle/>
          <a:p>
            <a:fld id="{2C3E461C-6F9C-449B-850A-BBA1FBD1F1AA}" type="datetimeFigureOut">
              <a:rPr lang="en-IN" smtClean="0"/>
              <a:t>05-12-2023</a:t>
            </a:fld>
            <a:endParaRPr lang="en-IN"/>
          </a:p>
        </p:txBody>
      </p:sp>
      <p:sp>
        <p:nvSpPr>
          <p:cNvPr id="6" name="Footer Placeholder 5">
            <a:extLst>
              <a:ext uri="{FF2B5EF4-FFF2-40B4-BE49-F238E27FC236}">
                <a16:creationId xmlns:a16="http://schemas.microsoft.com/office/drawing/2014/main" id="{F301685F-BF8B-54B0-FBA9-3B1CD75168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1DED7B-594C-257F-6340-2FFAC7B86939}"/>
              </a:ext>
            </a:extLst>
          </p:cNvPr>
          <p:cNvSpPr>
            <a:spLocks noGrp="1"/>
          </p:cNvSpPr>
          <p:nvPr>
            <p:ph type="sldNum" sz="quarter" idx="12"/>
          </p:nvPr>
        </p:nvSpPr>
        <p:spPr/>
        <p:txBody>
          <a:bodyPr/>
          <a:lstStyle/>
          <a:p>
            <a:fld id="{6A677D1E-DC91-46E4-84FF-BF97A53FD156}" type="slidenum">
              <a:rPr lang="en-IN" smtClean="0"/>
              <a:t>‹#›</a:t>
            </a:fld>
            <a:endParaRPr lang="en-IN"/>
          </a:p>
        </p:txBody>
      </p:sp>
    </p:spTree>
    <p:extLst>
      <p:ext uri="{BB962C8B-B14F-4D97-AF65-F5344CB8AC3E}">
        <p14:creationId xmlns:p14="http://schemas.microsoft.com/office/powerpoint/2010/main" val="230038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104EF-4D95-8B65-197E-20A011AB9EF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E81263-09D6-9341-5333-8BAC753542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4EE451-0E32-6131-9401-243AA4FDF0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A654AD9-0B68-5866-2022-5B5FD38112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1A8715-4705-13F6-1171-043830578C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C11215-7CA2-DC88-BF82-8E7FEDCBCA47}"/>
              </a:ext>
            </a:extLst>
          </p:cNvPr>
          <p:cNvSpPr>
            <a:spLocks noGrp="1"/>
          </p:cNvSpPr>
          <p:nvPr>
            <p:ph type="dt" sz="half" idx="10"/>
          </p:nvPr>
        </p:nvSpPr>
        <p:spPr/>
        <p:txBody>
          <a:bodyPr/>
          <a:lstStyle/>
          <a:p>
            <a:fld id="{2C3E461C-6F9C-449B-850A-BBA1FBD1F1AA}" type="datetimeFigureOut">
              <a:rPr lang="en-IN" smtClean="0"/>
              <a:t>05-12-2023</a:t>
            </a:fld>
            <a:endParaRPr lang="en-IN"/>
          </a:p>
        </p:txBody>
      </p:sp>
      <p:sp>
        <p:nvSpPr>
          <p:cNvPr id="8" name="Footer Placeholder 7">
            <a:extLst>
              <a:ext uri="{FF2B5EF4-FFF2-40B4-BE49-F238E27FC236}">
                <a16:creationId xmlns:a16="http://schemas.microsoft.com/office/drawing/2014/main" id="{4677328B-DB9C-C3E1-898B-12A3B284DFE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314BE37-DE93-1DFB-6046-B26B2A422252}"/>
              </a:ext>
            </a:extLst>
          </p:cNvPr>
          <p:cNvSpPr>
            <a:spLocks noGrp="1"/>
          </p:cNvSpPr>
          <p:nvPr>
            <p:ph type="sldNum" sz="quarter" idx="12"/>
          </p:nvPr>
        </p:nvSpPr>
        <p:spPr/>
        <p:txBody>
          <a:bodyPr/>
          <a:lstStyle/>
          <a:p>
            <a:fld id="{6A677D1E-DC91-46E4-84FF-BF97A53FD156}" type="slidenum">
              <a:rPr lang="en-IN" smtClean="0"/>
              <a:t>‹#›</a:t>
            </a:fld>
            <a:endParaRPr lang="en-IN"/>
          </a:p>
        </p:txBody>
      </p:sp>
    </p:spTree>
    <p:extLst>
      <p:ext uri="{BB962C8B-B14F-4D97-AF65-F5344CB8AC3E}">
        <p14:creationId xmlns:p14="http://schemas.microsoft.com/office/powerpoint/2010/main" val="1044684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E6341-7DC7-70D9-2C47-455F339763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C59BD5A-DF50-6719-999C-DD8FC59C7741}"/>
              </a:ext>
            </a:extLst>
          </p:cNvPr>
          <p:cNvSpPr>
            <a:spLocks noGrp="1"/>
          </p:cNvSpPr>
          <p:nvPr>
            <p:ph type="dt" sz="half" idx="10"/>
          </p:nvPr>
        </p:nvSpPr>
        <p:spPr/>
        <p:txBody>
          <a:bodyPr/>
          <a:lstStyle/>
          <a:p>
            <a:fld id="{2C3E461C-6F9C-449B-850A-BBA1FBD1F1AA}" type="datetimeFigureOut">
              <a:rPr lang="en-IN" smtClean="0"/>
              <a:t>05-12-2023</a:t>
            </a:fld>
            <a:endParaRPr lang="en-IN"/>
          </a:p>
        </p:txBody>
      </p:sp>
      <p:sp>
        <p:nvSpPr>
          <p:cNvPr id="4" name="Footer Placeholder 3">
            <a:extLst>
              <a:ext uri="{FF2B5EF4-FFF2-40B4-BE49-F238E27FC236}">
                <a16:creationId xmlns:a16="http://schemas.microsoft.com/office/drawing/2014/main" id="{9860C974-B6D8-8ED0-1144-DB489127005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F1BF2B8-F7DB-CE91-A209-26D444C9D38E}"/>
              </a:ext>
            </a:extLst>
          </p:cNvPr>
          <p:cNvSpPr>
            <a:spLocks noGrp="1"/>
          </p:cNvSpPr>
          <p:nvPr>
            <p:ph type="sldNum" sz="quarter" idx="12"/>
          </p:nvPr>
        </p:nvSpPr>
        <p:spPr/>
        <p:txBody>
          <a:bodyPr/>
          <a:lstStyle/>
          <a:p>
            <a:fld id="{6A677D1E-DC91-46E4-84FF-BF97A53FD156}" type="slidenum">
              <a:rPr lang="en-IN" smtClean="0"/>
              <a:t>‹#›</a:t>
            </a:fld>
            <a:endParaRPr lang="en-IN"/>
          </a:p>
        </p:txBody>
      </p:sp>
    </p:spTree>
    <p:extLst>
      <p:ext uri="{BB962C8B-B14F-4D97-AF65-F5344CB8AC3E}">
        <p14:creationId xmlns:p14="http://schemas.microsoft.com/office/powerpoint/2010/main" val="87766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823218-24AA-03C6-5389-B06FB4AC7BED}"/>
              </a:ext>
            </a:extLst>
          </p:cNvPr>
          <p:cNvSpPr>
            <a:spLocks noGrp="1"/>
          </p:cNvSpPr>
          <p:nvPr>
            <p:ph type="dt" sz="half" idx="10"/>
          </p:nvPr>
        </p:nvSpPr>
        <p:spPr/>
        <p:txBody>
          <a:bodyPr/>
          <a:lstStyle/>
          <a:p>
            <a:fld id="{2C3E461C-6F9C-449B-850A-BBA1FBD1F1AA}" type="datetimeFigureOut">
              <a:rPr lang="en-IN" smtClean="0"/>
              <a:t>05-12-2023</a:t>
            </a:fld>
            <a:endParaRPr lang="en-IN"/>
          </a:p>
        </p:txBody>
      </p:sp>
      <p:sp>
        <p:nvSpPr>
          <p:cNvPr id="3" name="Footer Placeholder 2">
            <a:extLst>
              <a:ext uri="{FF2B5EF4-FFF2-40B4-BE49-F238E27FC236}">
                <a16:creationId xmlns:a16="http://schemas.microsoft.com/office/drawing/2014/main" id="{CA0F9BEE-0F80-ED5C-570D-10EC17FE88B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8125F44-D654-8CD9-B35B-7DF2AF5270A6}"/>
              </a:ext>
            </a:extLst>
          </p:cNvPr>
          <p:cNvSpPr>
            <a:spLocks noGrp="1"/>
          </p:cNvSpPr>
          <p:nvPr>
            <p:ph type="sldNum" sz="quarter" idx="12"/>
          </p:nvPr>
        </p:nvSpPr>
        <p:spPr/>
        <p:txBody>
          <a:bodyPr/>
          <a:lstStyle/>
          <a:p>
            <a:fld id="{6A677D1E-DC91-46E4-84FF-BF97A53FD156}" type="slidenum">
              <a:rPr lang="en-IN" smtClean="0"/>
              <a:t>‹#›</a:t>
            </a:fld>
            <a:endParaRPr lang="en-IN"/>
          </a:p>
        </p:txBody>
      </p:sp>
    </p:spTree>
    <p:extLst>
      <p:ext uri="{BB962C8B-B14F-4D97-AF65-F5344CB8AC3E}">
        <p14:creationId xmlns:p14="http://schemas.microsoft.com/office/powerpoint/2010/main" val="3861285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BE373-C2F8-90F6-29F6-BCFC11190F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30B1328-3E5F-2AC6-9830-770CE59144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B7D53BE-FB39-EF8C-3BCD-899D3E714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DCA206-B778-F500-F7D0-BC7A3CD37E55}"/>
              </a:ext>
            </a:extLst>
          </p:cNvPr>
          <p:cNvSpPr>
            <a:spLocks noGrp="1"/>
          </p:cNvSpPr>
          <p:nvPr>
            <p:ph type="dt" sz="half" idx="10"/>
          </p:nvPr>
        </p:nvSpPr>
        <p:spPr/>
        <p:txBody>
          <a:bodyPr/>
          <a:lstStyle/>
          <a:p>
            <a:fld id="{2C3E461C-6F9C-449B-850A-BBA1FBD1F1AA}" type="datetimeFigureOut">
              <a:rPr lang="en-IN" smtClean="0"/>
              <a:t>05-12-2023</a:t>
            </a:fld>
            <a:endParaRPr lang="en-IN"/>
          </a:p>
        </p:txBody>
      </p:sp>
      <p:sp>
        <p:nvSpPr>
          <p:cNvPr id="6" name="Footer Placeholder 5">
            <a:extLst>
              <a:ext uri="{FF2B5EF4-FFF2-40B4-BE49-F238E27FC236}">
                <a16:creationId xmlns:a16="http://schemas.microsoft.com/office/drawing/2014/main" id="{D5F5E312-73C5-DFDE-4A70-A87539DB9C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52B4F5-00A0-929C-9ECD-7D34D9F61B31}"/>
              </a:ext>
            </a:extLst>
          </p:cNvPr>
          <p:cNvSpPr>
            <a:spLocks noGrp="1"/>
          </p:cNvSpPr>
          <p:nvPr>
            <p:ph type="sldNum" sz="quarter" idx="12"/>
          </p:nvPr>
        </p:nvSpPr>
        <p:spPr/>
        <p:txBody>
          <a:bodyPr/>
          <a:lstStyle/>
          <a:p>
            <a:fld id="{6A677D1E-DC91-46E4-84FF-BF97A53FD156}" type="slidenum">
              <a:rPr lang="en-IN" smtClean="0"/>
              <a:t>‹#›</a:t>
            </a:fld>
            <a:endParaRPr lang="en-IN"/>
          </a:p>
        </p:txBody>
      </p:sp>
    </p:spTree>
    <p:extLst>
      <p:ext uri="{BB962C8B-B14F-4D97-AF65-F5344CB8AC3E}">
        <p14:creationId xmlns:p14="http://schemas.microsoft.com/office/powerpoint/2010/main" val="2344491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D0B29-CEA3-1FB4-2B68-E37B462B7C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1545A9E-2A1F-5B2A-5F5F-1D841B35FC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B5309A4-2E3E-0112-FBAE-83B0CCE8A8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F28CD4-C879-0B4A-3702-A3F026F0CC2B}"/>
              </a:ext>
            </a:extLst>
          </p:cNvPr>
          <p:cNvSpPr>
            <a:spLocks noGrp="1"/>
          </p:cNvSpPr>
          <p:nvPr>
            <p:ph type="dt" sz="half" idx="10"/>
          </p:nvPr>
        </p:nvSpPr>
        <p:spPr/>
        <p:txBody>
          <a:bodyPr/>
          <a:lstStyle/>
          <a:p>
            <a:fld id="{2C3E461C-6F9C-449B-850A-BBA1FBD1F1AA}" type="datetimeFigureOut">
              <a:rPr lang="en-IN" smtClean="0"/>
              <a:t>05-12-2023</a:t>
            </a:fld>
            <a:endParaRPr lang="en-IN"/>
          </a:p>
        </p:txBody>
      </p:sp>
      <p:sp>
        <p:nvSpPr>
          <p:cNvPr id="6" name="Footer Placeholder 5">
            <a:extLst>
              <a:ext uri="{FF2B5EF4-FFF2-40B4-BE49-F238E27FC236}">
                <a16:creationId xmlns:a16="http://schemas.microsoft.com/office/drawing/2014/main" id="{A7E145DE-3C32-1A86-861E-493D89E6A6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D58714-0C08-1136-28B5-782F2EE7CFAC}"/>
              </a:ext>
            </a:extLst>
          </p:cNvPr>
          <p:cNvSpPr>
            <a:spLocks noGrp="1"/>
          </p:cNvSpPr>
          <p:nvPr>
            <p:ph type="sldNum" sz="quarter" idx="12"/>
          </p:nvPr>
        </p:nvSpPr>
        <p:spPr/>
        <p:txBody>
          <a:bodyPr/>
          <a:lstStyle/>
          <a:p>
            <a:fld id="{6A677D1E-DC91-46E4-84FF-BF97A53FD156}" type="slidenum">
              <a:rPr lang="en-IN" smtClean="0"/>
              <a:t>‹#›</a:t>
            </a:fld>
            <a:endParaRPr lang="en-IN"/>
          </a:p>
        </p:txBody>
      </p:sp>
    </p:spTree>
    <p:extLst>
      <p:ext uri="{BB962C8B-B14F-4D97-AF65-F5344CB8AC3E}">
        <p14:creationId xmlns:p14="http://schemas.microsoft.com/office/powerpoint/2010/main" val="287438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4F4729-F5DF-7C21-981C-BA563ACB5E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626160-EB63-A751-485B-9A9D504492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33A7E4-4A40-87A9-C03E-2ECD016F8A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3E461C-6F9C-449B-850A-BBA1FBD1F1AA}" type="datetimeFigureOut">
              <a:rPr lang="en-IN" smtClean="0"/>
              <a:t>05-12-2023</a:t>
            </a:fld>
            <a:endParaRPr lang="en-IN"/>
          </a:p>
        </p:txBody>
      </p:sp>
      <p:sp>
        <p:nvSpPr>
          <p:cNvPr id="5" name="Footer Placeholder 4">
            <a:extLst>
              <a:ext uri="{FF2B5EF4-FFF2-40B4-BE49-F238E27FC236}">
                <a16:creationId xmlns:a16="http://schemas.microsoft.com/office/drawing/2014/main" id="{A5DD83D3-6C16-8F62-10E1-638102F417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7A2C057-ECED-643B-43CB-0B59C9CE47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677D1E-DC91-46E4-84FF-BF97A53FD156}" type="slidenum">
              <a:rPr lang="en-IN" smtClean="0"/>
              <a:t>‹#›</a:t>
            </a:fld>
            <a:endParaRPr lang="en-IN"/>
          </a:p>
        </p:txBody>
      </p:sp>
    </p:spTree>
    <p:extLst>
      <p:ext uri="{BB962C8B-B14F-4D97-AF65-F5344CB8AC3E}">
        <p14:creationId xmlns:p14="http://schemas.microsoft.com/office/powerpoint/2010/main" val="2229131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p view of sandwiches on the table">
            <a:extLst>
              <a:ext uri="{FF2B5EF4-FFF2-40B4-BE49-F238E27FC236}">
                <a16:creationId xmlns:a16="http://schemas.microsoft.com/office/drawing/2014/main" id="{B11E5464-DD48-D36C-7709-4941912074AE}"/>
              </a:ext>
            </a:extLst>
          </p:cNvPr>
          <p:cNvPicPr>
            <a:picLocks noChangeAspect="1"/>
          </p:cNvPicPr>
          <p:nvPr/>
        </p:nvPicPr>
        <p:blipFill rotWithShape="1">
          <a:blip r:embed="rId3"/>
          <a:srcRect l="5884" r="-1" b="-1"/>
          <a:stretch/>
        </p:blipFill>
        <p:spPr>
          <a:xfrm>
            <a:off x="2522358" y="10"/>
            <a:ext cx="9669642" cy="6857990"/>
          </a:xfrm>
          <a:prstGeom prst="rect">
            <a:avLst/>
          </a:prstGeom>
        </p:spPr>
      </p:pic>
      <p:sp>
        <p:nvSpPr>
          <p:cNvPr id="11" name="Rectangle 10">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952228" y="743447"/>
            <a:ext cx="3973385" cy="3692028"/>
          </a:xfrm>
          <a:noFill/>
        </p:spPr>
        <p:txBody>
          <a:bodyPr>
            <a:normAutofit/>
          </a:bodyPr>
          <a:lstStyle/>
          <a:p>
            <a:pPr algn="l"/>
            <a:r>
              <a:rPr lang="en-US" sz="5200" b="0" i="0">
                <a:effectLst/>
              </a:rPr>
              <a:t>Eatinerary: A food-based Itinerary </a:t>
            </a:r>
            <a:br>
              <a:rPr lang="en-US" sz="5200" b="0" i="0">
                <a:effectLst/>
              </a:rPr>
            </a:br>
            <a:r>
              <a:rPr lang="en-US" sz="5200" b="0" i="0">
                <a:effectLst/>
              </a:rPr>
              <a:t>planning app</a:t>
            </a:r>
            <a:endParaRPr lang="en-US" sz="520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952229" y="4629234"/>
            <a:ext cx="3973386" cy="1485319"/>
          </a:xfrm>
          <a:noFill/>
        </p:spPr>
        <p:txBody>
          <a:bodyPr>
            <a:normAutofit/>
          </a:bodyPr>
          <a:lstStyle/>
          <a:p>
            <a:pPr algn="l"/>
            <a:r>
              <a:rPr lang="en-US" sz="1700" dirty="0"/>
              <a:t>Presenter Name</a:t>
            </a:r>
          </a:p>
          <a:p>
            <a:pPr algn="l"/>
            <a:r>
              <a:rPr lang="en-US" sz="1700" dirty="0"/>
              <a:t>Aravind </a:t>
            </a:r>
            <a:r>
              <a:rPr lang="en-US" sz="1700" dirty="0" err="1"/>
              <a:t>Dendukuri</a:t>
            </a:r>
            <a:r>
              <a:rPr lang="en-US" sz="1700" dirty="0"/>
              <a:t> </a:t>
            </a:r>
          </a:p>
          <a:p>
            <a:pPr algn="l"/>
            <a:r>
              <a:rPr lang="en-US" sz="1700" dirty="0" err="1"/>
              <a:t>NagaJahnavi</a:t>
            </a:r>
            <a:r>
              <a:rPr lang="en-US" sz="1700" dirty="0"/>
              <a:t> </a:t>
            </a:r>
            <a:r>
              <a:rPr lang="en-US" sz="1700" dirty="0" err="1"/>
              <a:t>Dhulipalla</a:t>
            </a:r>
            <a:endParaRPr lang="en-US" sz="1700" dirty="0"/>
          </a:p>
          <a:p>
            <a:pPr algn="l"/>
            <a:r>
              <a:rPr lang="en-US" sz="1700" dirty="0"/>
              <a:t>Vaibhav </a:t>
            </a:r>
            <a:r>
              <a:rPr lang="en-US" sz="1700" dirty="0" err="1"/>
              <a:t>Lodhiya</a:t>
            </a:r>
            <a:endParaRPr lang="en-US" sz="1700" dirty="0"/>
          </a:p>
        </p:txBody>
      </p:sp>
    </p:spTree>
    <p:extLst>
      <p:ext uri="{BB962C8B-B14F-4D97-AF65-F5344CB8AC3E}">
        <p14:creationId xmlns:p14="http://schemas.microsoft.com/office/powerpoint/2010/main" val="114769864"/>
      </p:ext>
    </p:extLst>
  </p:cSld>
  <p:clrMapOvr>
    <a:masterClrMapping/>
  </p:clrMapOvr>
  <mc:AlternateContent xmlns:mc="http://schemas.openxmlformats.org/markup-compatibility/2006" xmlns:p14="http://schemas.microsoft.com/office/powerpoint/2010/main">
    <mc:Choice Requires="p14">
      <p:transition spd="slow" p14:dur="2000" advTm="11024"/>
    </mc:Choice>
    <mc:Fallback xmlns="">
      <p:transition spd="slow" advTm="1102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42CC4E3-10AD-B9E7-A684-E43988BAFCD8}"/>
              </a:ext>
            </a:extLst>
          </p:cNvPr>
          <p:cNvSpPr>
            <a:spLocks noGrp="1"/>
          </p:cNvSpPr>
          <p:nvPr>
            <p:ph type="title"/>
          </p:nvPr>
        </p:nvSpPr>
        <p:spPr>
          <a:xfrm>
            <a:off x="838200" y="401221"/>
            <a:ext cx="10515600" cy="1348065"/>
          </a:xfrm>
        </p:spPr>
        <p:txBody>
          <a:bodyPr>
            <a:normAutofit/>
          </a:bodyPr>
          <a:lstStyle/>
          <a:p>
            <a:r>
              <a:rPr lang="en-US" sz="5400">
                <a:solidFill>
                  <a:srgbClr val="FFFFFF"/>
                </a:solidFill>
              </a:rPr>
              <a:t>Project Scope:</a:t>
            </a:r>
            <a:endParaRPr lang="en-IN" sz="5400">
              <a:solidFill>
                <a:srgbClr val="FFFFFF"/>
              </a:solidFill>
            </a:endParaRPr>
          </a:p>
        </p:txBody>
      </p:sp>
      <p:sp>
        <p:nvSpPr>
          <p:cNvPr id="3" name="Content Placeholder 2">
            <a:extLst>
              <a:ext uri="{FF2B5EF4-FFF2-40B4-BE49-F238E27FC236}">
                <a16:creationId xmlns:a16="http://schemas.microsoft.com/office/drawing/2014/main" id="{D7E30188-01A4-1EAD-EE5F-0950A9013956}"/>
              </a:ext>
            </a:extLst>
          </p:cNvPr>
          <p:cNvSpPr>
            <a:spLocks noGrp="1"/>
          </p:cNvSpPr>
          <p:nvPr>
            <p:ph idx="1"/>
          </p:nvPr>
        </p:nvSpPr>
        <p:spPr>
          <a:xfrm>
            <a:off x="838200" y="2586789"/>
            <a:ext cx="10515600" cy="3590174"/>
          </a:xfrm>
        </p:spPr>
        <p:txBody>
          <a:bodyPr>
            <a:normAutofit/>
          </a:bodyPr>
          <a:lstStyle/>
          <a:p>
            <a:r>
              <a:rPr lang="en-US" sz="2200" dirty="0"/>
              <a:t>Our project focuses on leveraging a meticulously curated dataset, comprising CSV files extracted from TripAdvisor's things to do page, United States zip codes page, and Yelp's provided academic data. This comprehensive dataset encompasses vital information about restaurants, attractions, and zip codes, including details such as restaurant names, cuisines, review counts, star ratings, and geographical information. The data serves as a foundational resource for location-based services and recommendations.</a:t>
            </a:r>
          </a:p>
          <a:p>
            <a:r>
              <a:rPr lang="en-US" sz="2200" dirty="0"/>
              <a:t> Our scope involves developing advanced queries and insights to facilitate restaurant recommendations, cuisine matching, and attraction-based searches. Through thoughtful analysis and application, we aim to unlock the full potential of this rich dataset to enhance user experiences in the realm of location-based services.</a:t>
            </a:r>
            <a:endParaRPr lang="en-IN" sz="2200" dirty="0"/>
          </a:p>
        </p:txBody>
      </p:sp>
    </p:spTree>
    <p:extLst>
      <p:ext uri="{BB962C8B-B14F-4D97-AF65-F5344CB8AC3E}">
        <p14:creationId xmlns:p14="http://schemas.microsoft.com/office/powerpoint/2010/main" val="993690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EDBFAAD-63E9-876A-BCCB-0E232A930180}"/>
              </a:ext>
            </a:extLst>
          </p:cNvPr>
          <p:cNvSpPr>
            <a:spLocks noGrp="1"/>
          </p:cNvSpPr>
          <p:nvPr>
            <p:ph type="title"/>
          </p:nvPr>
        </p:nvSpPr>
        <p:spPr>
          <a:xfrm>
            <a:off x="838200" y="401221"/>
            <a:ext cx="10515600" cy="1348065"/>
          </a:xfrm>
        </p:spPr>
        <p:txBody>
          <a:bodyPr>
            <a:normAutofit/>
          </a:bodyPr>
          <a:lstStyle/>
          <a:p>
            <a:r>
              <a:rPr lang="en-US" sz="5400">
                <a:solidFill>
                  <a:srgbClr val="FFFFFF"/>
                </a:solidFill>
              </a:rPr>
              <a:t>Data Collection</a:t>
            </a:r>
            <a:endParaRPr lang="en-IN" sz="5400">
              <a:solidFill>
                <a:srgbClr val="FFFFFF"/>
              </a:solidFill>
            </a:endParaRPr>
          </a:p>
        </p:txBody>
      </p:sp>
      <p:sp>
        <p:nvSpPr>
          <p:cNvPr id="3" name="Content Placeholder 2">
            <a:extLst>
              <a:ext uri="{FF2B5EF4-FFF2-40B4-BE49-F238E27FC236}">
                <a16:creationId xmlns:a16="http://schemas.microsoft.com/office/drawing/2014/main" id="{D48D3C77-711A-DC75-5A17-702CDD3B6507}"/>
              </a:ext>
            </a:extLst>
          </p:cNvPr>
          <p:cNvSpPr>
            <a:spLocks noGrp="1"/>
          </p:cNvSpPr>
          <p:nvPr>
            <p:ph idx="1"/>
          </p:nvPr>
        </p:nvSpPr>
        <p:spPr>
          <a:xfrm>
            <a:off x="838200" y="2586789"/>
            <a:ext cx="10515600" cy="3590174"/>
          </a:xfrm>
        </p:spPr>
        <p:txBody>
          <a:bodyPr>
            <a:normAutofit/>
          </a:bodyPr>
          <a:lstStyle/>
          <a:p>
            <a:r>
              <a:rPr lang="en-US" sz="2200" dirty="0"/>
              <a:t>In our project, we've harnessed a robust dataset sourced from TripAdvisor's things to do page, United States zip codes page, and Yelp's academic data. This compilation, meticulously crafted without the need for scraping Yelp, is a cornerstone for location-based services and recommendations. </a:t>
            </a:r>
          </a:p>
          <a:p>
            <a:r>
              <a:rPr lang="en-US" sz="2200" dirty="0"/>
              <a:t>The dataset, comprising crucial details such as restaurant names, cuisines, review counts, star ratings, and geographical information, serves as the bedrock for advanced queries. Our focus is on extracting insights related to restaurant recommendations, cuisine matching, and attraction-based searches, elevating the efficiency and precision of location-based services.</a:t>
            </a:r>
            <a:endParaRPr lang="en-IN" sz="2200" dirty="0"/>
          </a:p>
        </p:txBody>
      </p:sp>
    </p:spTree>
    <p:extLst>
      <p:ext uri="{BB962C8B-B14F-4D97-AF65-F5344CB8AC3E}">
        <p14:creationId xmlns:p14="http://schemas.microsoft.com/office/powerpoint/2010/main" val="3226081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F534A76-9493-1B4D-5665-E894FF6DE6A6}"/>
              </a:ext>
            </a:extLst>
          </p:cNvPr>
          <p:cNvSpPr>
            <a:spLocks noGrp="1"/>
          </p:cNvSpPr>
          <p:nvPr>
            <p:ph type="title"/>
          </p:nvPr>
        </p:nvSpPr>
        <p:spPr>
          <a:xfrm>
            <a:off x="838200" y="401221"/>
            <a:ext cx="10515600" cy="1348065"/>
          </a:xfrm>
        </p:spPr>
        <p:txBody>
          <a:bodyPr>
            <a:normAutofit/>
          </a:bodyPr>
          <a:lstStyle/>
          <a:p>
            <a:r>
              <a:rPr lang="en-US" sz="5400">
                <a:solidFill>
                  <a:srgbClr val="FFFFFF"/>
                </a:solidFill>
              </a:rPr>
              <a:t>Database Schema</a:t>
            </a:r>
            <a:endParaRPr lang="en-IN" sz="5400">
              <a:solidFill>
                <a:srgbClr val="FFFFFF"/>
              </a:solidFill>
            </a:endParaRPr>
          </a:p>
        </p:txBody>
      </p:sp>
      <p:pic>
        <p:nvPicPr>
          <p:cNvPr id="5" name="Content Placeholder 4" descr="A diagram of a computer&#10;&#10;Description automatically generated">
            <a:extLst>
              <a:ext uri="{FF2B5EF4-FFF2-40B4-BE49-F238E27FC236}">
                <a16:creationId xmlns:a16="http://schemas.microsoft.com/office/drawing/2014/main" id="{EAE92115-D9BA-46D2-ABFA-94B9DABBF0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586038"/>
            <a:ext cx="10708141" cy="4271962"/>
          </a:xfrm>
        </p:spPr>
      </p:pic>
    </p:spTree>
    <p:extLst>
      <p:ext uri="{BB962C8B-B14F-4D97-AF65-F5344CB8AC3E}">
        <p14:creationId xmlns:p14="http://schemas.microsoft.com/office/powerpoint/2010/main" val="1043224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F51542F-A55A-F850-0E5F-A4337C300787}"/>
              </a:ext>
            </a:extLst>
          </p:cNvPr>
          <p:cNvSpPr>
            <a:spLocks noGrp="1"/>
          </p:cNvSpPr>
          <p:nvPr>
            <p:ph type="title"/>
          </p:nvPr>
        </p:nvSpPr>
        <p:spPr>
          <a:xfrm>
            <a:off x="838200" y="401221"/>
            <a:ext cx="10515600" cy="1348065"/>
          </a:xfrm>
        </p:spPr>
        <p:txBody>
          <a:bodyPr>
            <a:normAutofit/>
          </a:bodyPr>
          <a:lstStyle/>
          <a:p>
            <a:r>
              <a:rPr lang="en-US" sz="5400" dirty="0">
                <a:solidFill>
                  <a:srgbClr val="FFFFFF"/>
                </a:solidFill>
              </a:rPr>
              <a:t>CRUD Operations</a:t>
            </a:r>
            <a:endParaRPr lang="en-IN" sz="5400" dirty="0">
              <a:solidFill>
                <a:srgbClr val="FFFFFF"/>
              </a:solidFill>
            </a:endParaRPr>
          </a:p>
        </p:txBody>
      </p:sp>
      <p:sp>
        <p:nvSpPr>
          <p:cNvPr id="3" name="Content Placeholder 2">
            <a:extLst>
              <a:ext uri="{FF2B5EF4-FFF2-40B4-BE49-F238E27FC236}">
                <a16:creationId xmlns:a16="http://schemas.microsoft.com/office/drawing/2014/main" id="{9DFAB296-76C8-595B-9E8F-AEE381C2993F}"/>
              </a:ext>
            </a:extLst>
          </p:cNvPr>
          <p:cNvSpPr>
            <a:spLocks noGrp="1"/>
          </p:cNvSpPr>
          <p:nvPr>
            <p:ph idx="1"/>
          </p:nvPr>
        </p:nvSpPr>
        <p:spPr>
          <a:xfrm>
            <a:off x="838200" y="2586789"/>
            <a:ext cx="10515600" cy="3590174"/>
          </a:xfrm>
        </p:spPr>
        <p:txBody>
          <a:bodyPr>
            <a:normAutofit/>
          </a:bodyPr>
          <a:lstStyle/>
          <a:p>
            <a:r>
              <a:rPr lang="en-US" sz="2000" dirty="0"/>
              <a:t>In our project, we've got some cool features going on! When a user signs up, we create a special spot for them in Neo4j. Then, we bring that data to life on the frontend for a visual treat.</a:t>
            </a:r>
          </a:p>
          <a:p>
            <a:r>
              <a:rPr lang="en-US" sz="2000" dirty="0"/>
              <a:t>Now, here's the fun part: when users hop onto the Restaurants page from our dashboard and explore similar spots, they can share their thoughts by updating reviews. It's like giving your favorite places a virtual high-five!</a:t>
            </a:r>
          </a:p>
          <a:p>
            <a:r>
              <a:rPr lang="en-US" sz="2000" dirty="0"/>
              <a:t>But wait, there's more! On the Past Itinerary page, users can do some virtual spring cleaning. If they're not feeling an entire itinerary, they can just delete it. Poof! It wipes out the whole graph of links for that user and the places they liked. It's like hitting reset, but way more fun. We're all about making it easy and enjoyable for users to navigate and customize their experience!</a:t>
            </a:r>
          </a:p>
          <a:p>
            <a:endParaRPr lang="en-IN" sz="2000" dirty="0"/>
          </a:p>
        </p:txBody>
      </p:sp>
    </p:spTree>
    <p:extLst>
      <p:ext uri="{BB962C8B-B14F-4D97-AF65-F5344CB8AC3E}">
        <p14:creationId xmlns:p14="http://schemas.microsoft.com/office/powerpoint/2010/main" val="887636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2FF86E-C931-9A23-4440-719E7B61E447}"/>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Thank You!</a:t>
            </a:r>
          </a:p>
        </p:txBody>
      </p:sp>
      <p:sp>
        <p:nvSpPr>
          <p:cNvPr id="1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Smiling Face with No Fill">
            <a:extLst>
              <a:ext uri="{FF2B5EF4-FFF2-40B4-BE49-F238E27FC236}">
                <a16:creationId xmlns:a16="http://schemas.microsoft.com/office/drawing/2014/main" id="{1CFD7EC3-E389-CF10-60F0-EF851421B05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86400" y="640080"/>
            <a:ext cx="5550408" cy="5550408"/>
          </a:xfrm>
          <a:prstGeom prst="rect">
            <a:avLst/>
          </a:prstGeom>
        </p:spPr>
      </p:pic>
    </p:spTree>
    <p:extLst>
      <p:ext uri="{BB962C8B-B14F-4D97-AF65-F5344CB8AC3E}">
        <p14:creationId xmlns:p14="http://schemas.microsoft.com/office/powerpoint/2010/main" val="1446440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430</Words>
  <Application>Microsoft Office PowerPoint</Application>
  <PresentationFormat>Widescreen</PresentationFormat>
  <Paragraphs>18</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Eatinerary: A food-based Itinerary  planning app</vt:lpstr>
      <vt:lpstr>Project Scope:</vt:lpstr>
      <vt:lpstr>Data Collection</vt:lpstr>
      <vt:lpstr>Database Schema</vt:lpstr>
      <vt:lpstr>CRUD Operations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Eatinerary: A food-based Itinerary  planning app</dc:title>
  <dc:creator>Vaibhav Lodhiya</dc:creator>
  <cp:lastModifiedBy>Vaibhav Lodhiya</cp:lastModifiedBy>
  <cp:revision>1</cp:revision>
  <dcterms:created xsi:type="dcterms:W3CDTF">2023-12-06T01:52:04Z</dcterms:created>
  <dcterms:modified xsi:type="dcterms:W3CDTF">2023-12-06T02:28:33Z</dcterms:modified>
</cp:coreProperties>
</file>