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91" r:id="rId4"/>
    <p:sldId id="290" r:id="rId5"/>
    <p:sldId id="260" r:id="rId6"/>
    <p:sldId id="261" r:id="rId7"/>
    <p:sldId id="265" r:id="rId8"/>
    <p:sldId id="288" r:id="rId9"/>
    <p:sldId id="289" r:id="rId10"/>
    <p:sldId id="269" r:id="rId11"/>
    <p:sldId id="271" r:id="rId12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190551-AD4B-4747-8BD7-43D28E4B71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E76C5-EA21-4A50-AF2E-A7480341D5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51CF9-097F-4BFD-AC3C-ED2EB9957EE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38D96-222E-42EF-8BF3-8C8B7ADD43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F4C0-4A65-402F-8413-6F46960785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8BB1B-AB23-4410-BA3B-D76FDBF2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410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AA5FE-EF07-444B-A32A-97DE8E9B2CCA}" type="datetimeFigureOut">
              <a:rPr lang="id-ID" smtClean="0"/>
              <a:t>31/07/2024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9B8FB-150A-49D2-B2BF-39FBB45271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995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CA32-6B46-4192-BF97-944F77C5EA2B}" type="datetime1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76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51CB-D25D-460E-B409-47421ED4128B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90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F005-37DC-4B96-9298-819310A739A9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09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AF5-B449-43DB-9CE1-1F6C03B78386}" type="datetime1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34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EB29-3B67-4629-B110-2A62A8986A19}" type="datetime1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5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0D8B-5C96-4FF5-AADF-01D227DAC783}" type="datetime1">
              <a:rPr lang="en-US" smtClean="0"/>
              <a:t>7/31/2024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39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A933-3A41-4F0E-AD6B-F9F159AF98F4}" type="datetime1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868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E018-27E3-4000-AAAD-F8B119B07DB8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98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EC4A-F2FA-4FDD-9793-3926C148D1A4}" type="datetime1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77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ECF0-AFA0-48AA-8D01-C38555B5B28A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7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593B2BD-9CAA-44D7-9ADF-AD66B3E39A94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756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155A933-3A41-4F0E-AD6B-F9F159AF98F4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2FE40FC-2EC0-4FE5-97B2-5EF4AAA0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8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91E4-F49E-4581-ADCC-08B70FBE4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55" y="665018"/>
            <a:ext cx="10945090" cy="1684287"/>
          </a:xfrm>
        </p:spPr>
        <p:txBody>
          <a:bodyPr>
            <a:normAutofit fontScale="90000"/>
          </a:bodyPr>
          <a:lstStyle/>
          <a:p>
            <a:r>
              <a:rPr lang="id-ID" sz="3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PERANCANGAN DAN PENGEMBANGAN WEBSITE E-COMMERCE</a:t>
            </a:r>
            <a:br>
              <a:rPr lang="id-ID" sz="3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id-ID" sz="3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GAMEBILL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3CFBA-FA91-4786-9DC7-EC0F8FDF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2630658"/>
            <a:ext cx="10945090" cy="3562324"/>
          </a:xfrm>
        </p:spPr>
        <p:txBody>
          <a:bodyPr>
            <a:noAutofit/>
          </a:bodyPr>
          <a:lstStyle/>
          <a:p>
            <a:r>
              <a:rPr lang="id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Denaya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Dwiagnes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Suherman</a:t>
            </a:r>
          </a:p>
          <a:p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Pengajar</a:t>
            </a:r>
          </a:p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Mohamad Idham Iskandar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CERTIFIED PROFESSIONAL PROGRAM (CPP) PROGRAMMING</a:t>
            </a:r>
          </a:p>
          <a:p>
            <a:r>
              <a:rPr lang="id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BINUS CENTER</a:t>
            </a:r>
          </a:p>
          <a:p>
            <a:r>
              <a:rPr lang="id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BANDUNG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2E6E6-B5B9-460E-8A5D-03AE13CA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57A1D-A984-4C95-BAC2-AF00EEC1B07F}"/>
              </a:ext>
            </a:extLst>
          </p:cNvPr>
          <p:cNvCxnSpPr>
            <a:cxnSpLocks/>
          </p:cNvCxnSpPr>
          <p:nvPr/>
        </p:nvCxnSpPr>
        <p:spPr>
          <a:xfrm>
            <a:off x="886265" y="3417164"/>
            <a:ext cx="104382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20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9AAF-7407-4BD2-9E78-87261937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r>
              <a:rPr 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7853-2396-4954-9370-0273AE78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39559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Academic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2012.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Oriented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Design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UML. 1.0 ed. Jakarta: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Binus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Center.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Academic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2015. HTML5 &amp;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Developer. 1.0 ed. Jakarta: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Binus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Center.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Academic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2012. C# Fundamental. 1.0 ed. Jakarta: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Binus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Center.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Academic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2012. Web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ASP.NET. 1.0 ed. Jakarta: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Binus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Center.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Academic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2012. Microsoft SQL Server 2008. 1.0 ed. Jakarta: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Binus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Center.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Academic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2012.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Visual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ADO.NET. 1.0 ed. Jakarta: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Binus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Center.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Academic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2012. N-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Tier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1.0 ed. Jakarta: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Binus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Center.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Academic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2012.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Oriented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UML. 1.0 ed. Jakarta: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Binus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Center.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Oktavian, A.A., 2018. Rancang Bangun E-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Commerce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Situs Program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Files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Bandung: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Binus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Center.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Suherman, D.D. &amp; Prasetyanto, D., 2018. Penentuan Prioritas Transportasi Online Menggunakan Model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Analytical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Hierarchy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Jurnal Online Reka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Racana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Volume 20, </a:t>
            </a:r>
            <a:r>
              <a:rPr lang="id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pp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1-12</a:t>
            </a:r>
            <a:r>
              <a:rPr lang="id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DAF42-0829-488F-8987-3E87E746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55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B446-5277-4C44-B98D-2B49683D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17086-E166-4A0C-8552-39368BD6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59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E705-77C6-4C87-ACBA-E57E7B10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r>
              <a:rPr 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1C2E-674C-442D-B9A0-8DAFDE7B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025"/>
            <a:ext cx="10515600" cy="5240850"/>
          </a:xfrm>
        </p:spPr>
        <p:txBody>
          <a:bodyPr>
            <a:normAutofit fontScale="92500" lnSpcReduction="10000"/>
          </a:bodyPr>
          <a:lstStyle/>
          <a:p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 Teknologi: Perkembangan teknologi informasi dan komunikasi yang pesat di era digital.</a:t>
            </a:r>
          </a:p>
          <a:p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Berkembang: Indonesia memiliki pasar yang besar dan didominasi oleh generasi muda, menjadikannya pasar potensial bagi industri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Adanya kebutuhan yang meningkat dari para pelanggan untuk platform e-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khusus menyediakan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fitur yang memudahkan.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GameBill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adalah sebuah platform e-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dirancang khusus untuk memenuhi kebutuhan dan harapan para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gamer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dalam membeli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secara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4EA1C-DF74-482B-ADBE-EC1E77A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405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E705-77C6-4C87-ACBA-E57E7B10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r>
              <a:rPr 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Rumusan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1C2E-674C-442D-B9A0-8DAFDE7B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025"/>
            <a:ext cx="10515600" cy="5240850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merancang antarmuka pengguna (UI) yang intuitif dan mudah digunakan untuk platform e-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menyediakan fitur-fitur yang dibutuhkan pengguna dalam proses pembelian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menyediakan fitur-fitur yang dibutuhkan pengurus dalam proses pengelolaan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mengelola dan menampilkan informasi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dari berbagai genre dan platform secara efektif?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4EA1C-DF74-482B-ADBE-EC1E77A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584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7014-2635-4B09-A6BE-4E6AB70D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PENELITIAN</a:t>
            </a:r>
            <a:endParaRPr lang="id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08B1-C7BC-4F67-9834-E80E2676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025"/>
            <a:ext cx="10515600" cy="5240850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 sebuah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untuk membeli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Menyediakan fitur-fitur yang dibutuhkan pengguna dalam proses pembelian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Menyediakan fitur-fitur yang dibutuhkan pengurus dalam proses pengelolaan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Menyajikan informasi game dengan cara yang efektif dan menarik bagi pengguna dari berbagai genre dan platform.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9668-4204-4098-A5BC-9AECBA1E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2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973C-CD93-4914-981B-E20AE69C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r>
              <a:rPr 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Utama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5614-8EF2-4CA7-B804-00C08FE5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025"/>
            <a:ext cx="10515600" cy="524085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 Pengguna (UI) yang Intuitif: Dirancang untuk kemudahan penggunaan dan navigasi yang sederhana.</a:t>
            </a:r>
          </a:p>
          <a:p>
            <a:pPr lvl="0"/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Pencarian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Efisien: Memudahkan pengguna dalam mencari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diinginkan dari berbagai genre dan platform.</a:t>
            </a:r>
          </a:p>
          <a:p>
            <a:pPr lvl="0"/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Terstruktur: Menampilkan informasi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jelas dan detail.</a:t>
            </a:r>
          </a:p>
          <a:p>
            <a:pPr lvl="0"/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Riwayat Pembelian: Menyediakan informasi lengkap tentang transaksi pembelian sebelumnya.</a:t>
            </a:r>
          </a:p>
          <a:p>
            <a:pPr lvl="0"/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Opsi Pembayaran yang Aman Mudah: Memudahkan proses pembayaran dengan metode yang mudah digunakan.</a:t>
            </a:r>
          </a:p>
          <a:p>
            <a:pPr lvl="0"/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Pengurus: Membuat, memperbarui, dan menghapus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serta mengelola </a:t>
            </a:r>
            <a:r>
              <a:rPr lang="id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invoice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secara efektif.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3A5D3-1562-4C83-9AB8-309D979D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89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DF9C-A331-475F-A135-671F5A42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r>
              <a:rPr 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Alur Sistem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2726-4A82-4501-A6CE-615DE72F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025"/>
            <a:ext cx="10515600" cy="524085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Akses Platform: Pengguna mengakses </a:t>
            </a:r>
            <a:r>
              <a:rPr lang="id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GameBill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melalui </a:t>
            </a:r>
            <a:r>
              <a:rPr lang="id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Pendaftaran dan </a:t>
            </a:r>
            <a:r>
              <a:rPr lang="id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Pengguna mendaftar sebagai anggota baru atau </a:t>
            </a:r>
            <a:r>
              <a:rPr lang="id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akun yang sudah ada.</a:t>
            </a:r>
          </a:p>
          <a:p>
            <a:pPr lvl="0"/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Pemilihan </a:t>
            </a:r>
            <a:r>
              <a:rPr lang="id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Pengguna menjelajahi dan memilih </a:t>
            </a:r>
            <a:r>
              <a:rPr lang="id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diinginkan dari berbagai genre dan platform yang tersedia.</a:t>
            </a:r>
          </a:p>
          <a:p>
            <a:pPr lvl="0"/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lang="id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Pengguna melihat informasi lengkap mengenai </a:t>
            </a:r>
            <a:r>
              <a:rPr lang="id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dipilih, termasuk deskripsi, dan harga.</a:t>
            </a:r>
          </a:p>
          <a:p>
            <a:pPr lvl="0"/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Penambahan ke Keranjang Belanja: Pengguna menambahkan </a:t>
            </a:r>
            <a:r>
              <a:rPr lang="id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dipilih ke dalam keranjang belanja mereka.</a:t>
            </a:r>
          </a:p>
          <a:p>
            <a:pPr lvl="0"/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Manajemen Keranjang: Pengguna dapat mengelola isi keranjang belanja, seperti menambah atau menghapus </a:t>
            </a:r>
            <a:r>
              <a:rPr lang="id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dibeli.</a:t>
            </a:r>
          </a:p>
          <a:p>
            <a:pPr lvl="0"/>
            <a:r>
              <a:rPr lang="id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Pembayaran: Pengguna melakukan </a:t>
            </a:r>
            <a:r>
              <a:rPr lang="id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mengunggah bukti pembayaran.</a:t>
            </a:r>
          </a:p>
          <a:p>
            <a:pPr lvl="0"/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Konfirmasi Pembayaran dan Notifikasi: Sistem memproses pembayaran dan sistem memperbarui status pesanan.</a:t>
            </a:r>
          </a:p>
          <a:p>
            <a:pPr lvl="0"/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Akses </a:t>
            </a:r>
            <a:r>
              <a:rPr lang="id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Pengguna akan mendapat kode serial untuk mengakses </a:t>
            </a:r>
            <a:r>
              <a:rPr lang="id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telah dibeli.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ACF7E-3C93-43E2-9C9C-428510C7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397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67CC-1FE3-4629-A359-49C486DA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r>
              <a:rPr lang="id-ID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</a:t>
            </a:r>
            <a:r>
              <a:rPr 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FC043-78FD-4787-88F7-A0E302CF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DBB79-BDD2-4A54-BFD9-3CFDAEE16B19}"/>
              </a:ext>
            </a:extLst>
          </p:cNvPr>
          <p:cNvSpPr/>
          <p:nvPr/>
        </p:nvSpPr>
        <p:spPr>
          <a:xfrm>
            <a:off x="838200" y="1252025"/>
            <a:ext cx="10515600" cy="516242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D8EE5D-A05D-4AA1-845A-0111C3E482D6}"/>
              </a:ext>
            </a:extLst>
          </p:cNvPr>
          <p:cNvSpPr/>
          <p:nvPr/>
        </p:nvSpPr>
        <p:spPr>
          <a:xfrm>
            <a:off x="7416110" y="5372129"/>
            <a:ext cx="2823478" cy="39404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endParaRPr kumimoji="0" lang="id-ID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4ED572-0E20-4C4E-BCF1-4E238FF86006}"/>
              </a:ext>
            </a:extLst>
          </p:cNvPr>
          <p:cNvSpPr/>
          <p:nvPr/>
        </p:nvSpPr>
        <p:spPr>
          <a:xfrm>
            <a:off x="7416110" y="4685667"/>
            <a:ext cx="2823478" cy="39404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Akses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kumimoji="0" lang="id-ID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2D823A-2539-4FBC-8754-52044A5D4797}"/>
              </a:ext>
            </a:extLst>
          </p:cNvPr>
          <p:cNvSpPr/>
          <p:nvPr/>
        </p:nvSpPr>
        <p:spPr>
          <a:xfrm>
            <a:off x="7416110" y="2881257"/>
            <a:ext cx="2823478" cy="60477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Checkout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endParaRPr kumimoji="0" lang="id-ID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B97D212-9D79-478B-9EE5-A949A98C07C1}"/>
              </a:ext>
            </a:extLst>
          </p:cNvPr>
          <p:cNvSpPr/>
          <p:nvPr/>
        </p:nvSpPr>
        <p:spPr>
          <a:xfrm>
            <a:off x="7416110" y="2185978"/>
            <a:ext cx="2823478" cy="39404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 Keranjang</a:t>
            </a:r>
            <a:endParaRPr kumimoji="0" lang="id-ID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BF9ECC-9D2C-4913-96E7-83183A3CAB9B}"/>
              </a:ext>
            </a:extLst>
          </p:cNvPr>
          <p:cNvSpPr/>
          <p:nvPr/>
        </p:nvSpPr>
        <p:spPr>
          <a:xfrm>
            <a:off x="1952409" y="1411429"/>
            <a:ext cx="2823479" cy="3940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endParaRPr lang="id-ID" sz="4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1313310-ED5B-445B-8AEF-361F6B49FEBF}"/>
              </a:ext>
            </a:extLst>
          </p:cNvPr>
          <p:cNvSpPr/>
          <p:nvPr/>
        </p:nvSpPr>
        <p:spPr>
          <a:xfrm>
            <a:off x="1952406" y="2108481"/>
            <a:ext cx="2823480" cy="3940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Akses Platform</a:t>
            </a:r>
            <a:endParaRPr lang="id-ID" sz="4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0AF471A-F6AB-471F-8130-42EF0C4A5A6A}"/>
              </a:ext>
            </a:extLst>
          </p:cNvPr>
          <p:cNvSpPr/>
          <p:nvPr/>
        </p:nvSpPr>
        <p:spPr>
          <a:xfrm>
            <a:off x="1952406" y="2803249"/>
            <a:ext cx="2823479" cy="3940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Pendaftaran dan </a:t>
            </a:r>
            <a:r>
              <a:rPr lang="id-ID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id-ID" sz="4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2AB792-8E8D-4E37-822B-806088A76638}"/>
              </a:ext>
            </a:extLst>
          </p:cNvPr>
          <p:cNvSpPr/>
          <p:nvPr/>
        </p:nvSpPr>
        <p:spPr>
          <a:xfrm>
            <a:off x="1952406" y="4889230"/>
            <a:ext cx="2823479" cy="6047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Penambahan ke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Keranjang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Belanja</a:t>
            </a:r>
            <a:endParaRPr lang="id-ID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2ECE0317-1E2B-4E25-9005-708358E5E1EF}"/>
              </a:ext>
            </a:extLst>
          </p:cNvPr>
          <p:cNvSpPr/>
          <p:nvPr/>
        </p:nvSpPr>
        <p:spPr>
          <a:xfrm>
            <a:off x="3220148" y="1810298"/>
            <a:ext cx="288000" cy="288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C8E7579-2EA4-4F21-9159-FA6010DD0689}"/>
              </a:ext>
            </a:extLst>
          </p:cNvPr>
          <p:cNvSpPr/>
          <p:nvPr/>
        </p:nvSpPr>
        <p:spPr>
          <a:xfrm>
            <a:off x="3220148" y="2502523"/>
            <a:ext cx="288000" cy="288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A980FA9-7C82-4183-BA12-4C7A9FE33838}"/>
              </a:ext>
            </a:extLst>
          </p:cNvPr>
          <p:cNvSpPr/>
          <p:nvPr/>
        </p:nvSpPr>
        <p:spPr>
          <a:xfrm>
            <a:off x="1952406" y="3494839"/>
            <a:ext cx="2823479" cy="3979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Pemilihan </a:t>
            </a:r>
            <a:r>
              <a:rPr lang="id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</a:t>
            </a:r>
            <a:endParaRPr lang="id-ID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BDBE86F-EB0D-4A6A-B553-CBF1C32902F1}"/>
              </a:ext>
            </a:extLst>
          </p:cNvPr>
          <p:cNvSpPr/>
          <p:nvPr/>
        </p:nvSpPr>
        <p:spPr>
          <a:xfrm>
            <a:off x="1952406" y="4199454"/>
            <a:ext cx="2823479" cy="3979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id-I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 </a:t>
            </a:r>
            <a:r>
              <a:rPr lang="id-ID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</a:t>
            </a:r>
            <a:endParaRPr lang="id-ID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086714-172A-4CF4-A79F-CFD5B87B4FF5}"/>
              </a:ext>
            </a:extLst>
          </p:cNvPr>
          <p:cNvSpPr/>
          <p:nvPr/>
        </p:nvSpPr>
        <p:spPr>
          <a:xfrm>
            <a:off x="8591385" y="1417283"/>
            <a:ext cx="472928" cy="4729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21042074-8767-44A7-9A6C-E6D03442200D}"/>
              </a:ext>
            </a:extLst>
          </p:cNvPr>
          <p:cNvSpPr/>
          <p:nvPr/>
        </p:nvSpPr>
        <p:spPr>
          <a:xfrm>
            <a:off x="3216636" y="3197291"/>
            <a:ext cx="288000" cy="288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FAD9332-C6D7-4619-9C8E-2B764BE4C6B3}"/>
              </a:ext>
            </a:extLst>
          </p:cNvPr>
          <p:cNvSpPr/>
          <p:nvPr/>
        </p:nvSpPr>
        <p:spPr>
          <a:xfrm>
            <a:off x="3216636" y="3900550"/>
            <a:ext cx="288000" cy="288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9FD0738B-1B5D-4AC7-BEB2-4CD806F4BEC4}"/>
              </a:ext>
            </a:extLst>
          </p:cNvPr>
          <p:cNvSpPr/>
          <p:nvPr/>
        </p:nvSpPr>
        <p:spPr>
          <a:xfrm>
            <a:off x="3216636" y="4608333"/>
            <a:ext cx="288000" cy="288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 dirty="0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C8E57D49-B420-4B72-9A5B-A3BE2F1BFED8}"/>
              </a:ext>
            </a:extLst>
          </p:cNvPr>
          <p:cNvSpPr/>
          <p:nvPr/>
        </p:nvSpPr>
        <p:spPr>
          <a:xfrm>
            <a:off x="3220145" y="5494008"/>
            <a:ext cx="288000" cy="288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5F3222-7181-4285-926F-18088AA5DE5F}"/>
              </a:ext>
            </a:extLst>
          </p:cNvPr>
          <p:cNvSpPr/>
          <p:nvPr/>
        </p:nvSpPr>
        <p:spPr>
          <a:xfrm>
            <a:off x="3124172" y="5782008"/>
            <a:ext cx="472928" cy="4729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4623CCF0-D8B5-42E4-BF48-B69DDCDCD0CC}"/>
              </a:ext>
            </a:extLst>
          </p:cNvPr>
          <p:cNvSpPr/>
          <p:nvPr/>
        </p:nvSpPr>
        <p:spPr>
          <a:xfrm>
            <a:off x="8683849" y="1895389"/>
            <a:ext cx="288000" cy="288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30D21BCD-2F45-49A4-A08F-6E98029F49C7}"/>
              </a:ext>
            </a:extLst>
          </p:cNvPr>
          <p:cNvSpPr/>
          <p:nvPr/>
        </p:nvSpPr>
        <p:spPr>
          <a:xfrm>
            <a:off x="8683849" y="2586184"/>
            <a:ext cx="288000" cy="288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2E1E1C1-646A-4622-851F-247194E10D44}"/>
              </a:ext>
            </a:extLst>
          </p:cNvPr>
          <p:cNvSpPr/>
          <p:nvPr/>
        </p:nvSpPr>
        <p:spPr>
          <a:xfrm>
            <a:off x="7416110" y="3784850"/>
            <a:ext cx="2823478" cy="60477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id-ID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Konfirmasi</a:t>
            </a: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Notifikasi</a:t>
            </a:r>
            <a:endParaRPr lang="id-ID" sz="3200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F91AA968-9104-4244-9F30-A59E53091E07}"/>
              </a:ext>
            </a:extLst>
          </p:cNvPr>
          <p:cNvSpPr/>
          <p:nvPr/>
        </p:nvSpPr>
        <p:spPr>
          <a:xfrm>
            <a:off x="8683849" y="5084345"/>
            <a:ext cx="288000" cy="288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AD8BDAB-0363-0315-AC2A-976C33A0B241}"/>
              </a:ext>
            </a:extLst>
          </p:cNvPr>
          <p:cNvSpPr/>
          <p:nvPr/>
        </p:nvSpPr>
        <p:spPr>
          <a:xfrm>
            <a:off x="8683849" y="3494702"/>
            <a:ext cx="288000" cy="288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AA6127E-52F9-5013-F8C6-9FE3155A0C79}"/>
              </a:ext>
            </a:extLst>
          </p:cNvPr>
          <p:cNvSpPr/>
          <p:nvPr/>
        </p:nvSpPr>
        <p:spPr>
          <a:xfrm>
            <a:off x="8683849" y="4391776"/>
            <a:ext cx="288000" cy="288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456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9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A992-CF0D-4D1C-9B74-D3EE81FC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70E6-44F0-4636-BC38-78CB098D3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211"/>
            <a:ext cx="10515600" cy="5638263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Antarmuka </a:t>
            </a:r>
            <a:r>
              <a:rPr lang="id-ID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GameBill</a:t>
            </a: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telah dirancang dengan fokus pada kemudahan penggunaan, memastikan navigasi yang sederhana dan pengalaman pengguna yang menyenangkan.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id-ID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GameBill</a:t>
            </a: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dilengkapi dengan fitur pencarian </a:t>
            </a:r>
            <a:r>
              <a:rPr lang="id-ID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efisien, riwayat pembelian, dan opsi pembayaran yang mudah digunakan.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 ini juga menyediakan fitur untuk pengurus seperti membuat, memperbarui, dan menghapus </a:t>
            </a:r>
            <a:r>
              <a:rPr lang="id-ID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serta mengelola </a:t>
            </a:r>
            <a:r>
              <a:rPr lang="id-ID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invoice</a:t>
            </a: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dengan efektif.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 </a:t>
            </a:r>
            <a:r>
              <a:rPr lang="id-ID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disajikan dengan jelas dan terstruktur, memungkinkan pengguna untuk menemukan </a:t>
            </a:r>
            <a:r>
              <a:rPr lang="id-ID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</a:t>
            </a: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mereka inginkan dengan mudah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B7BB1-C39A-4192-9E3F-F282AEE4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9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73B9-18C7-48C1-8BD7-303F22F9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r>
              <a:rPr 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A108-B8B0-48E7-A692-56751B81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024"/>
            <a:ext cx="10515600" cy="5104325"/>
          </a:xfrm>
        </p:spPr>
        <p:txBody>
          <a:bodyPr>
            <a:normAutofit fontScale="92500" lnSpcReduction="20000"/>
          </a:bodyPr>
          <a:lstStyle/>
          <a:p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Mengoptimalkan desain antarmuka pengguna untuk meningkatkan pengalaman pengguna. Peningkatan estetika dan fungsionalitas UI/UX dapat menarik lebih banyak pengguna dan meningkatkan retensi pengguna.</a:t>
            </a:r>
          </a:p>
          <a:p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Mengintegrasikan fitur sosial seperti </a:t>
            </a:r>
            <a:r>
              <a:rPr lang="id-ID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review</a:t>
            </a: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pengguna, </a:t>
            </a:r>
            <a:r>
              <a:rPr lang="id-ID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rating</a:t>
            </a: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dan forum diskusi. Fitur ini dapat meningkatkan interaksi antar pengguna dan memberikan informasi tambahan mengenai kualitas dan popularitas </a:t>
            </a:r>
            <a:r>
              <a:rPr lang="id-ID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game</a:t>
            </a: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Mengembangkan aplikasi </a:t>
            </a:r>
            <a:r>
              <a:rPr lang="id-ID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mobile</a:t>
            </a: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untuk </a:t>
            </a:r>
            <a:r>
              <a:rPr lang="id-ID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GameBill</a:t>
            </a: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agar pengguna dapat mengakses platform melalui perangkat seluler. Aplikasi </a:t>
            </a:r>
            <a:r>
              <a:rPr lang="id-ID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mobile</a:t>
            </a: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akan memberikan kenyamanan lebih bagi pengguna yang ingin membeli </a:t>
            </a:r>
            <a:r>
              <a:rPr lang="id-ID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game</a:t>
            </a:r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kapan saja dan di mana saja.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C877A-3D85-4680-ABF4-3F4E490C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40FC-2EC0-4FE5-97B2-5EF4AAA04F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0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2776</TotalTime>
  <Words>852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Parcel</vt:lpstr>
      <vt:lpstr>PERANCANGAN DAN PENGEMBANGAN WEBSITE E-COMMERCE GAMEBILL</vt:lpstr>
      <vt:lpstr>Latar BELAKANG</vt:lpstr>
      <vt:lpstr>Rumusan Masalah</vt:lpstr>
      <vt:lpstr>TUJUAN PENELITIAN</vt:lpstr>
      <vt:lpstr>Fitur Utama</vt:lpstr>
      <vt:lpstr>Alur Sistem</vt:lpstr>
      <vt:lpstr>AlUr SISTEM</vt:lpstr>
      <vt:lpstr>Kesimpulan</vt:lpstr>
      <vt:lpstr>Saran</vt:lpstr>
      <vt:lpstr>Daftar Pustaka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Denaya Dwiagnes Suherman</dc:creator>
  <cp:lastModifiedBy>Denaya Dwiagnes Suherman</cp:lastModifiedBy>
  <cp:revision>188</cp:revision>
  <cp:lastPrinted>2017-11-08T13:16:44Z</cp:lastPrinted>
  <dcterms:created xsi:type="dcterms:W3CDTF">2017-10-31T13:32:03Z</dcterms:created>
  <dcterms:modified xsi:type="dcterms:W3CDTF">2024-07-31T05:51:52Z</dcterms:modified>
</cp:coreProperties>
</file>