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C78A-31E9-45DB-B046-7E02B2ABC3D2}" type="datetimeFigureOut">
              <a:rPr lang="th-TH" smtClean="0"/>
              <a:t>29/01/62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EB71-438F-4001-800F-48738AA3B4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223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C78A-31E9-45DB-B046-7E02B2ABC3D2}" type="datetimeFigureOut">
              <a:rPr lang="th-TH" smtClean="0"/>
              <a:t>29/01/62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EB71-438F-4001-800F-48738AA3B4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186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C78A-31E9-45DB-B046-7E02B2ABC3D2}" type="datetimeFigureOut">
              <a:rPr lang="th-TH" smtClean="0"/>
              <a:t>29/01/62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EB71-438F-4001-800F-48738AA3B4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577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C78A-31E9-45DB-B046-7E02B2ABC3D2}" type="datetimeFigureOut">
              <a:rPr lang="th-TH" smtClean="0"/>
              <a:t>29/01/62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EB71-438F-4001-800F-48738AA3B4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923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C78A-31E9-45DB-B046-7E02B2ABC3D2}" type="datetimeFigureOut">
              <a:rPr lang="th-TH" smtClean="0"/>
              <a:t>29/01/62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EB71-438F-4001-800F-48738AA3B4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205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C78A-31E9-45DB-B046-7E02B2ABC3D2}" type="datetimeFigureOut">
              <a:rPr lang="th-TH" smtClean="0"/>
              <a:t>29/01/62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EB71-438F-4001-800F-48738AA3B4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29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C78A-31E9-45DB-B046-7E02B2ABC3D2}" type="datetimeFigureOut">
              <a:rPr lang="th-TH" smtClean="0"/>
              <a:t>29/01/62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EB71-438F-4001-800F-48738AA3B4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407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C78A-31E9-45DB-B046-7E02B2ABC3D2}" type="datetimeFigureOut">
              <a:rPr lang="th-TH" smtClean="0"/>
              <a:t>29/01/62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EB71-438F-4001-800F-48738AA3B4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895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C78A-31E9-45DB-B046-7E02B2ABC3D2}" type="datetimeFigureOut">
              <a:rPr lang="th-TH" smtClean="0"/>
              <a:t>29/01/62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EB71-438F-4001-800F-48738AA3B4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391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C78A-31E9-45DB-B046-7E02B2ABC3D2}" type="datetimeFigureOut">
              <a:rPr lang="th-TH" smtClean="0"/>
              <a:t>29/01/62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EB71-438F-4001-800F-48738AA3B4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512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C78A-31E9-45DB-B046-7E02B2ABC3D2}" type="datetimeFigureOut">
              <a:rPr lang="th-TH" smtClean="0"/>
              <a:t>29/01/62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EB71-438F-4001-800F-48738AA3B4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84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C78A-31E9-45DB-B046-7E02B2ABC3D2}" type="datetimeFigureOut">
              <a:rPr lang="th-TH" smtClean="0"/>
              <a:t>29/01/62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EB71-438F-4001-800F-48738AA3B4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355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/>
          <p:cNvSpPr/>
          <p:nvPr/>
        </p:nvSpPr>
        <p:spPr>
          <a:xfrm>
            <a:off x="1907704" y="548680"/>
            <a:ext cx="100811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Index.php</a:t>
            </a:r>
            <a:endParaRPr lang="th-TH" sz="1000" dirty="0"/>
          </a:p>
        </p:txBody>
      </p:sp>
      <p:sp>
        <p:nvSpPr>
          <p:cNvPr id="5" name="วงรี 4"/>
          <p:cNvSpPr/>
          <p:nvPr/>
        </p:nvSpPr>
        <p:spPr>
          <a:xfrm>
            <a:off x="1511660" y="1340768"/>
            <a:ext cx="18002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Pt_history_form.php</a:t>
            </a:r>
            <a:endParaRPr lang="th-TH" sz="1000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555776" y="2132856"/>
            <a:ext cx="1152128" cy="2357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50" dirty="0" smtClean="0"/>
              <a:t>ประวัติทั่วไป</a:t>
            </a:r>
            <a:endParaRPr lang="th-TH" sz="1050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555776" y="2564904"/>
            <a:ext cx="1152128" cy="2357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50" dirty="0" smtClean="0"/>
              <a:t>ประวัติการรักษา</a:t>
            </a:r>
            <a:endParaRPr lang="th-TH" sz="1050" dirty="0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3311860" y="3140968"/>
            <a:ext cx="1548172" cy="1800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50" dirty="0" smtClean="0"/>
              <a:t>-ข้อมูลซักประวัติ</a:t>
            </a:r>
          </a:p>
          <a:p>
            <a:r>
              <a:rPr lang="th-TH" sz="1050" dirty="0" smtClean="0"/>
              <a:t>-</a:t>
            </a:r>
            <a:r>
              <a:rPr lang="th-TH" sz="1050" dirty="0" smtClean="0"/>
              <a:t>การตรวจของแพทย์</a:t>
            </a:r>
            <a:endParaRPr lang="th-TH" sz="1050" dirty="0" smtClean="0"/>
          </a:p>
          <a:p>
            <a:r>
              <a:rPr lang="th-TH" sz="1050" dirty="0" smtClean="0"/>
              <a:t>-ยาและอุปกรณ์ที่ใช้</a:t>
            </a:r>
          </a:p>
          <a:p>
            <a:r>
              <a:rPr lang="th-TH" sz="1050" dirty="0" smtClean="0"/>
              <a:t>-การรักษาด้านฉุกเฉิน</a:t>
            </a:r>
          </a:p>
          <a:p>
            <a:r>
              <a:rPr lang="th-TH" sz="1050" dirty="0" smtClean="0"/>
              <a:t>-ทันตก</a:t>
            </a:r>
            <a:r>
              <a:rPr lang="th-TH" sz="1050" dirty="0" err="1" smtClean="0"/>
              <a:t>รรม</a:t>
            </a:r>
            <a:endParaRPr lang="th-TH" sz="1050" dirty="0" smtClean="0"/>
          </a:p>
          <a:p>
            <a:r>
              <a:rPr lang="th-TH" sz="1050" dirty="0" smtClean="0"/>
              <a:t>-ผู้ป่วยใน</a:t>
            </a:r>
          </a:p>
          <a:p>
            <a:r>
              <a:rPr lang="th-TH" sz="1050" dirty="0" smtClean="0"/>
              <a:t>-ข้อมูลด้านส่งเสริม</a:t>
            </a:r>
          </a:p>
          <a:p>
            <a:r>
              <a:rPr lang="th-TH" sz="1050" dirty="0" smtClean="0"/>
              <a:t>-</a:t>
            </a:r>
            <a:r>
              <a:rPr lang="th-TH" sz="1050" dirty="0" err="1" smtClean="0"/>
              <a:t>ชัณ</a:t>
            </a:r>
            <a:r>
              <a:rPr lang="th-TH" sz="1050" dirty="0" smtClean="0"/>
              <a:t>สูตร</a:t>
            </a:r>
          </a:p>
          <a:p>
            <a:r>
              <a:rPr lang="th-TH" sz="1050" dirty="0" smtClean="0"/>
              <a:t>-เอกซเรย์</a:t>
            </a:r>
          </a:p>
          <a:p>
            <a:r>
              <a:rPr lang="th-TH" sz="1050" dirty="0" smtClean="0"/>
              <a:t>-ค่าใช้จ่าย</a:t>
            </a:r>
          </a:p>
          <a:p>
            <a:r>
              <a:rPr lang="th-TH" sz="1050" dirty="0"/>
              <a:t>	</a:t>
            </a: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6516216" y="1772816"/>
            <a:ext cx="1368152" cy="5544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50" dirty="0" smtClean="0"/>
              <a:t>-ข้อมูลซักประวัติ</a:t>
            </a:r>
          </a:p>
          <a:p>
            <a:r>
              <a:rPr lang="th-TH" sz="1050" dirty="0" smtClean="0"/>
              <a:t>-</a:t>
            </a:r>
            <a:r>
              <a:rPr lang="th-TH" sz="1050" dirty="0" smtClean="0"/>
              <a:t>ข้อมูลการนัด</a:t>
            </a:r>
            <a:endParaRPr lang="th-TH" sz="1050" dirty="0" smtClean="0"/>
          </a:p>
          <a:p>
            <a:r>
              <a:rPr lang="th-TH" sz="1050" dirty="0"/>
              <a:t>	</a:t>
            </a: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6517946" y="2523427"/>
            <a:ext cx="1368152" cy="8335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50" dirty="0" smtClean="0"/>
              <a:t>-</a:t>
            </a:r>
            <a:r>
              <a:rPr lang="en-US" sz="1050" dirty="0" smtClean="0"/>
              <a:t>PI</a:t>
            </a:r>
          </a:p>
          <a:p>
            <a:r>
              <a:rPr lang="en-US" sz="1050" dirty="0" smtClean="0"/>
              <a:t>-PE</a:t>
            </a:r>
            <a:endParaRPr lang="th-TH" sz="1050" dirty="0" smtClean="0"/>
          </a:p>
          <a:p>
            <a:r>
              <a:rPr lang="th-TH" sz="1050" dirty="0" smtClean="0"/>
              <a:t>-การวินิจฉัย</a:t>
            </a:r>
          </a:p>
          <a:p>
            <a:r>
              <a:rPr lang="th-TH" sz="1050" dirty="0" smtClean="0"/>
              <a:t>-</a:t>
            </a:r>
            <a:r>
              <a:rPr lang="th-TH" sz="1050" dirty="0" smtClean="0"/>
              <a:t>หัตถการ</a:t>
            </a:r>
            <a:endParaRPr lang="th-TH" sz="1050" dirty="0" smtClean="0"/>
          </a:p>
          <a:p>
            <a:r>
              <a:rPr lang="th-TH" sz="1050" dirty="0"/>
              <a:t>	</a:t>
            </a: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6543462" y="3573017"/>
            <a:ext cx="1368152" cy="5760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50" dirty="0" smtClean="0"/>
              <a:t>-</a:t>
            </a:r>
            <a:r>
              <a:rPr lang="en-US" sz="1050" dirty="0" err="1" smtClean="0"/>
              <a:t>truma</a:t>
            </a:r>
            <a:endParaRPr lang="en-US" sz="1050" dirty="0" smtClean="0"/>
          </a:p>
          <a:p>
            <a:r>
              <a:rPr lang="en-US" sz="1050" dirty="0" smtClean="0"/>
              <a:t>-</a:t>
            </a:r>
            <a:r>
              <a:rPr lang="en-US" sz="1050" dirty="0" err="1" smtClean="0"/>
              <a:t>PainScore</a:t>
            </a:r>
            <a:endParaRPr lang="th-TH" sz="1050" dirty="0" smtClean="0"/>
          </a:p>
          <a:p>
            <a:r>
              <a:rPr lang="th-TH" sz="1050" dirty="0"/>
              <a:t>	</a:t>
            </a: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6570708" y="4653136"/>
            <a:ext cx="1368152" cy="14401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50" dirty="0" smtClean="0"/>
              <a:t>-ข้อมูลทั่วไป</a:t>
            </a:r>
            <a:endParaRPr lang="en-US" sz="1050" dirty="0" smtClean="0"/>
          </a:p>
          <a:p>
            <a:r>
              <a:rPr lang="en-US" sz="1050" dirty="0" smtClean="0"/>
              <a:t>-</a:t>
            </a:r>
            <a:r>
              <a:rPr lang="th-TH" sz="1050" dirty="0" smtClean="0"/>
              <a:t>ยาและอุปกรณ์ที่ใช้</a:t>
            </a:r>
          </a:p>
          <a:p>
            <a:r>
              <a:rPr lang="th-TH" sz="1050" dirty="0" smtClean="0"/>
              <a:t>-</a:t>
            </a:r>
            <a:r>
              <a:rPr lang="th-TH" sz="1050" dirty="0" err="1" smtClean="0"/>
              <a:t>ชัณ</a:t>
            </a:r>
            <a:r>
              <a:rPr lang="th-TH" sz="1050" dirty="0" smtClean="0"/>
              <a:t>สูตร</a:t>
            </a:r>
          </a:p>
          <a:p>
            <a:r>
              <a:rPr lang="th-TH" sz="1050" dirty="0" smtClean="0"/>
              <a:t>-เอกซเรย์</a:t>
            </a:r>
            <a:endParaRPr lang="th-TH" sz="1050" dirty="0" smtClean="0"/>
          </a:p>
          <a:p>
            <a:r>
              <a:rPr lang="th-TH" sz="1050" dirty="0" smtClean="0"/>
              <a:t>-การวินิจฉัย</a:t>
            </a:r>
          </a:p>
          <a:p>
            <a:r>
              <a:rPr lang="th-TH" sz="1050" dirty="0" smtClean="0"/>
              <a:t>-</a:t>
            </a:r>
            <a:r>
              <a:rPr lang="th-TH" sz="1050" dirty="0" smtClean="0"/>
              <a:t>หัตถการ</a:t>
            </a:r>
          </a:p>
          <a:p>
            <a:r>
              <a:rPr lang="th-TH" sz="1050" dirty="0" smtClean="0"/>
              <a:t>-ค่าใช้จ่ายผู้ป่วยใน</a:t>
            </a:r>
          </a:p>
          <a:p>
            <a:r>
              <a:rPr lang="th-TH" sz="1050" dirty="0"/>
              <a:t>	</a:t>
            </a:r>
          </a:p>
        </p:txBody>
      </p:sp>
      <p:cxnSp>
        <p:nvCxnSpPr>
          <p:cNvPr id="16" name="ตัวเชื่อมต่อหักมุม 15"/>
          <p:cNvCxnSpPr>
            <a:stCxn id="11" idx="1"/>
          </p:cNvCxnSpPr>
          <p:nvPr/>
        </p:nvCxnSpPr>
        <p:spPr>
          <a:xfrm rot="10800000" flipV="1">
            <a:off x="4355976" y="2050064"/>
            <a:ext cx="2160240" cy="116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ตัวเชื่อมต่อหักมุม 17"/>
          <p:cNvCxnSpPr>
            <a:stCxn id="12" idx="1"/>
          </p:cNvCxnSpPr>
          <p:nvPr/>
        </p:nvCxnSpPr>
        <p:spPr>
          <a:xfrm rot="10800000" flipV="1">
            <a:off x="4572000" y="2940210"/>
            <a:ext cx="1945946" cy="4887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ตัวเชื่อมต่อหักมุม 19"/>
          <p:cNvCxnSpPr>
            <a:stCxn id="13" idx="1"/>
          </p:cNvCxnSpPr>
          <p:nvPr/>
        </p:nvCxnSpPr>
        <p:spPr>
          <a:xfrm rot="10800000">
            <a:off x="4572000" y="3717033"/>
            <a:ext cx="1971462" cy="1440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ตัวเชื่อมต่อหักมุม 21"/>
          <p:cNvCxnSpPr>
            <a:stCxn id="14" idx="1"/>
          </p:cNvCxnSpPr>
          <p:nvPr/>
        </p:nvCxnSpPr>
        <p:spPr>
          <a:xfrm rot="10800000">
            <a:off x="3995936" y="4041068"/>
            <a:ext cx="2574772" cy="13321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ตัวเชื่อมต่อตรง 23"/>
          <p:cNvCxnSpPr>
            <a:stCxn id="4" idx="4"/>
            <a:endCxn id="5" idx="0"/>
          </p:cNvCxnSpPr>
          <p:nvPr/>
        </p:nvCxnSpPr>
        <p:spPr>
          <a:xfrm>
            <a:off x="2411760" y="9807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ตัวเชื่อมต่อหักมุม 25"/>
          <p:cNvCxnSpPr>
            <a:stCxn id="5" idx="4"/>
            <a:endCxn id="6" idx="1"/>
          </p:cNvCxnSpPr>
          <p:nvPr/>
        </p:nvCxnSpPr>
        <p:spPr>
          <a:xfrm rot="16200000" flipH="1">
            <a:off x="2244805" y="1939771"/>
            <a:ext cx="477926" cy="1440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ตัวเชื่อมต่อหักมุม 27"/>
          <p:cNvCxnSpPr>
            <a:stCxn id="5" idx="4"/>
            <a:endCxn id="7" idx="1"/>
          </p:cNvCxnSpPr>
          <p:nvPr/>
        </p:nvCxnSpPr>
        <p:spPr>
          <a:xfrm rot="16200000" flipH="1">
            <a:off x="2028781" y="2155795"/>
            <a:ext cx="909974" cy="1440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ตัวเชื่อมต่อหักมุม 29"/>
          <p:cNvCxnSpPr>
            <a:stCxn id="7" idx="2"/>
            <a:endCxn id="10" idx="1"/>
          </p:cNvCxnSpPr>
          <p:nvPr/>
        </p:nvCxnSpPr>
        <p:spPr>
          <a:xfrm rot="16200000" flipH="1">
            <a:off x="2601654" y="3330862"/>
            <a:ext cx="1240392" cy="18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33186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89</Words>
  <Application>Microsoft Office PowerPoint</Application>
  <PresentationFormat>นำเสนอทางหน้าจอ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User</dc:creator>
  <cp:lastModifiedBy>User</cp:lastModifiedBy>
  <cp:revision>8</cp:revision>
  <dcterms:created xsi:type="dcterms:W3CDTF">2019-01-29T07:10:28Z</dcterms:created>
  <dcterms:modified xsi:type="dcterms:W3CDTF">2019-01-29T07:28:13Z</dcterms:modified>
</cp:coreProperties>
</file>