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8B26-0FBB-4288-96B0-967E7BA463F1}" type="datetimeFigureOut">
              <a:rPr lang="th-TH" smtClean="0"/>
              <a:pPr/>
              <a:t>22/12/59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AA97-F1AE-44E8-A66C-B9B01420BAAB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8B26-0FBB-4288-96B0-967E7BA463F1}" type="datetimeFigureOut">
              <a:rPr lang="th-TH" smtClean="0"/>
              <a:pPr/>
              <a:t>22/12/59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AA97-F1AE-44E8-A66C-B9B01420BAAB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8B26-0FBB-4288-96B0-967E7BA463F1}" type="datetimeFigureOut">
              <a:rPr lang="th-TH" smtClean="0"/>
              <a:pPr/>
              <a:t>22/12/59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AA97-F1AE-44E8-A66C-B9B01420BAAB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8B26-0FBB-4288-96B0-967E7BA463F1}" type="datetimeFigureOut">
              <a:rPr lang="th-TH" smtClean="0"/>
              <a:pPr/>
              <a:t>22/12/59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AA97-F1AE-44E8-A66C-B9B01420BAAB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8B26-0FBB-4288-96B0-967E7BA463F1}" type="datetimeFigureOut">
              <a:rPr lang="th-TH" smtClean="0"/>
              <a:pPr/>
              <a:t>22/12/59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AA97-F1AE-44E8-A66C-B9B01420BAAB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8B26-0FBB-4288-96B0-967E7BA463F1}" type="datetimeFigureOut">
              <a:rPr lang="th-TH" smtClean="0"/>
              <a:pPr/>
              <a:t>22/12/59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AA97-F1AE-44E8-A66C-B9B01420BAAB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8B26-0FBB-4288-96B0-967E7BA463F1}" type="datetimeFigureOut">
              <a:rPr lang="th-TH" smtClean="0"/>
              <a:pPr/>
              <a:t>22/12/59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AA97-F1AE-44E8-A66C-B9B01420BAAB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8B26-0FBB-4288-96B0-967E7BA463F1}" type="datetimeFigureOut">
              <a:rPr lang="th-TH" smtClean="0"/>
              <a:pPr/>
              <a:t>22/12/59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AA97-F1AE-44E8-A66C-B9B01420BAAB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8B26-0FBB-4288-96B0-967E7BA463F1}" type="datetimeFigureOut">
              <a:rPr lang="th-TH" smtClean="0"/>
              <a:pPr/>
              <a:t>22/12/59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AA97-F1AE-44E8-A66C-B9B01420BAAB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8B26-0FBB-4288-96B0-967E7BA463F1}" type="datetimeFigureOut">
              <a:rPr lang="th-TH" smtClean="0"/>
              <a:pPr/>
              <a:t>22/12/59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AA97-F1AE-44E8-A66C-B9B01420BAAB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8B26-0FBB-4288-96B0-967E7BA463F1}" type="datetimeFigureOut">
              <a:rPr lang="th-TH" smtClean="0"/>
              <a:pPr/>
              <a:t>22/12/59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AA97-F1AE-44E8-A66C-B9B01420BAAB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88B26-0FBB-4288-96B0-967E7BA463F1}" type="datetimeFigureOut">
              <a:rPr lang="th-TH" smtClean="0"/>
              <a:pPr/>
              <a:t>22/12/59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7AA97-F1AE-44E8-A66C-B9B01420BAAB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ขั้นตอนการออกแบบรายงาน</a:t>
            </a:r>
            <a:endParaRPr lang="th-TH" dirty="0"/>
          </a:p>
        </p:txBody>
      </p:sp>
      <p:pic>
        <p:nvPicPr>
          <p:cNvPr id="5" name="รูปภาพ 4" descr="approve_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420888"/>
            <a:ext cx="609600" cy="60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3608" y="299695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Report</a:t>
            </a:r>
            <a:endParaRPr lang="th-TH" sz="1400" dirty="0"/>
          </a:p>
        </p:txBody>
      </p:sp>
      <p:sp>
        <p:nvSpPr>
          <p:cNvPr id="1026" name="AutoShape 2" descr="ผลการค้นหารูปภาพสำหรับ sql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28" name="AutoShape 4" descr="ผลการค้นหารูปภาพสำหรับ sql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9" name="รูปภาพ 8" descr="sq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1052736"/>
            <a:ext cx="926232" cy="9262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9792" y="3861048"/>
            <a:ext cx="12241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Advance Query</a:t>
            </a:r>
            <a:endParaRPr lang="en-US" sz="1100" dirty="0" smtClean="0"/>
          </a:p>
          <a:p>
            <a:pPr algn="ctr"/>
            <a:r>
              <a:rPr lang="en-US" sz="1100" dirty="0" smtClean="0"/>
              <a:t>(insert or update data to </a:t>
            </a:r>
            <a:r>
              <a:rPr lang="en-US" sz="1100" dirty="0" err="1" smtClean="0"/>
              <a:t>temtable</a:t>
            </a:r>
            <a:r>
              <a:rPr lang="en-US" sz="1100" dirty="0" smtClean="0"/>
              <a:t>)</a:t>
            </a:r>
            <a:endParaRPr lang="th-TH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2771800" y="184482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Sql</a:t>
            </a:r>
            <a:r>
              <a:rPr lang="en-US" sz="1400" dirty="0" smtClean="0"/>
              <a:t> Query</a:t>
            </a:r>
            <a:endParaRPr lang="th-TH" sz="1400" dirty="0"/>
          </a:p>
        </p:txBody>
      </p:sp>
      <p:pic>
        <p:nvPicPr>
          <p:cNvPr id="13" name="รูปภาพ 12" descr="sq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5787334"/>
            <a:ext cx="926232" cy="9262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04048" y="188640"/>
            <a:ext cx="10081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Sql</a:t>
            </a:r>
            <a:r>
              <a:rPr lang="en-US" sz="1050" dirty="0" smtClean="0"/>
              <a:t> Query</a:t>
            </a:r>
          </a:p>
          <a:p>
            <a:pPr algn="ctr"/>
            <a:r>
              <a:rPr lang="en-US" sz="1000" dirty="0" smtClean="0"/>
              <a:t>(select data from </a:t>
            </a:r>
            <a:r>
              <a:rPr lang="en-US" sz="1000" dirty="0" err="1" smtClean="0"/>
              <a:t>temptable</a:t>
            </a:r>
            <a:r>
              <a:rPr lang="en-US" sz="1000" dirty="0" smtClean="0"/>
              <a:t>)</a:t>
            </a:r>
            <a:endParaRPr lang="th-TH" sz="1050" dirty="0"/>
          </a:p>
        </p:txBody>
      </p:sp>
      <p:pic>
        <p:nvPicPr>
          <p:cNvPr id="15" name="รูปภาพ 14" descr="ph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1097561"/>
            <a:ext cx="855538" cy="855538"/>
          </a:xfrm>
          <a:prstGeom prst="rect">
            <a:avLst/>
          </a:prstGeom>
        </p:spPr>
      </p:pic>
      <p:pic>
        <p:nvPicPr>
          <p:cNvPr id="16" name="รูปภาพ 15" descr="ph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4005064"/>
            <a:ext cx="855538" cy="855538"/>
          </a:xfrm>
          <a:prstGeom prst="rect">
            <a:avLst/>
          </a:prstGeom>
        </p:spPr>
      </p:pic>
      <p:pic>
        <p:nvPicPr>
          <p:cNvPr id="1030" name="Picture 6" descr="ผลการค้นหารูปภาพสำหรับ fil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2780928"/>
            <a:ext cx="792088" cy="792088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355976" y="3492297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File text Query</a:t>
            </a:r>
          </a:p>
          <a:p>
            <a:pPr algn="ctr"/>
            <a:r>
              <a:rPr lang="en-US" sz="1050" dirty="0" smtClean="0"/>
              <a:t>(select data from </a:t>
            </a:r>
            <a:r>
              <a:rPr lang="en-US" sz="1050" dirty="0" err="1" smtClean="0"/>
              <a:t>temptable</a:t>
            </a:r>
            <a:r>
              <a:rPr lang="en-US" sz="1050" dirty="0" smtClean="0"/>
              <a:t>)</a:t>
            </a:r>
            <a:endParaRPr lang="th-TH" sz="1100" dirty="0"/>
          </a:p>
        </p:txBody>
      </p:sp>
      <p:sp>
        <p:nvSpPr>
          <p:cNvPr id="19" name="สี่เหลี่ยมมุมมน 18"/>
          <p:cNvSpPr/>
          <p:nvPr/>
        </p:nvSpPr>
        <p:spPr>
          <a:xfrm>
            <a:off x="7812360" y="6003358"/>
            <a:ext cx="1152128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th-TH" dirty="0"/>
          </a:p>
        </p:txBody>
      </p:sp>
      <p:cxnSp>
        <p:nvCxnSpPr>
          <p:cNvPr id="21" name="รูปร่าง 20"/>
          <p:cNvCxnSpPr>
            <a:stCxn id="5" idx="0"/>
            <a:endCxn id="9" idx="1"/>
          </p:cNvCxnSpPr>
          <p:nvPr/>
        </p:nvCxnSpPr>
        <p:spPr>
          <a:xfrm rot="5400000" flipH="1" flipV="1">
            <a:off x="1643590" y="1364686"/>
            <a:ext cx="905036" cy="12073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/>
          <p:cNvCxnSpPr>
            <a:stCxn id="9" idx="3"/>
            <a:endCxn id="15" idx="1"/>
          </p:cNvCxnSpPr>
          <p:nvPr/>
        </p:nvCxnSpPr>
        <p:spPr>
          <a:xfrm>
            <a:off x="3626024" y="1515852"/>
            <a:ext cx="1162000" cy="9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รูปร่าง 24"/>
          <p:cNvCxnSpPr>
            <a:stCxn id="15" idx="3"/>
            <a:endCxn id="19" idx="0"/>
          </p:cNvCxnSpPr>
          <p:nvPr/>
        </p:nvCxnSpPr>
        <p:spPr>
          <a:xfrm>
            <a:off x="5643562" y="1525330"/>
            <a:ext cx="2744862" cy="44780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รูปร่าง 26"/>
          <p:cNvCxnSpPr>
            <a:endCxn id="10" idx="1"/>
          </p:cNvCxnSpPr>
          <p:nvPr/>
        </p:nvCxnSpPr>
        <p:spPr>
          <a:xfrm rot="16200000" flipH="1">
            <a:off x="1357771" y="2826804"/>
            <a:ext cx="1531914" cy="11521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ตัวเชื่อมต่อหักมุม 39"/>
          <p:cNvCxnSpPr>
            <a:stCxn id="16" idx="2"/>
            <a:endCxn id="19" idx="0"/>
          </p:cNvCxnSpPr>
          <p:nvPr/>
        </p:nvCxnSpPr>
        <p:spPr>
          <a:xfrm rot="16200000" flipH="1">
            <a:off x="6914806" y="4529740"/>
            <a:ext cx="1142756" cy="18044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75656" y="1052736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Basic skill Query</a:t>
            </a:r>
            <a:endParaRPr lang="th-TH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1331640" y="4221088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Advance Query</a:t>
            </a:r>
            <a:endParaRPr lang="th-TH" sz="1050" dirty="0"/>
          </a:p>
        </p:txBody>
      </p:sp>
      <p:pic>
        <p:nvPicPr>
          <p:cNvPr id="1032" name="Picture 8" descr="ผลการค้นหารูปภาพสำหรับ sq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7944" y="5805264"/>
            <a:ext cx="819665" cy="892101"/>
          </a:xfrm>
          <a:prstGeom prst="rect">
            <a:avLst/>
          </a:prstGeom>
          <a:noFill/>
        </p:spPr>
      </p:pic>
      <p:pic>
        <p:nvPicPr>
          <p:cNvPr id="1034" name="Picture 10" descr="ผลการค้นหารูปภาพสำหรับ sq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2996952"/>
            <a:ext cx="1193090" cy="707827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2987824" y="6165304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Excute</a:t>
            </a:r>
            <a:r>
              <a:rPr lang="en-US" sz="1100" dirty="0" smtClean="0"/>
              <a:t> Tool</a:t>
            </a:r>
            <a:endParaRPr lang="en-US" sz="1100" dirty="0" smtClean="0"/>
          </a:p>
        </p:txBody>
      </p:sp>
      <p:cxnSp>
        <p:nvCxnSpPr>
          <p:cNvPr id="62" name="รูปร่าง 61"/>
          <p:cNvCxnSpPr>
            <a:stCxn id="18" idx="3"/>
            <a:endCxn id="16" idx="0"/>
          </p:cNvCxnSpPr>
          <p:nvPr/>
        </p:nvCxnSpPr>
        <p:spPr>
          <a:xfrm>
            <a:off x="5724128" y="3784685"/>
            <a:ext cx="859817" cy="2203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ตัวเชื่อมต่อหักมุม 62"/>
          <p:cNvCxnSpPr>
            <a:stCxn id="10" idx="3"/>
            <a:endCxn id="1030" idx="1"/>
          </p:cNvCxnSpPr>
          <p:nvPr/>
        </p:nvCxnSpPr>
        <p:spPr>
          <a:xfrm flipV="1">
            <a:off x="3923928" y="3176972"/>
            <a:ext cx="576064" cy="9918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ตัวเชื่อมต่อหักมุม 64"/>
          <p:cNvCxnSpPr>
            <a:stCxn id="16" idx="1"/>
            <a:endCxn id="1032" idx="0"/>
          </p:cNvCxnSpPr>
          <p:nvPr/>
        </p:nvCxnSpPr>
        <p:spPr>
          <a:xfrm rot="10800000" flipV="1">
            <a:off x="4477778" y="4432832"/>
            <a:ext cx="1678399" cy="13724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ลูกศรเชื่อมต่อแบบตรง 73"/>
          <p:cNvCxnSpPr>
            <a:stCxn id="1032" idx="3"/>
            <a:endCxn id="13" idx="1"/>
          </p:cNvCxnSpPr>
          <p:nvPr/>
        </p:nvCxnSpPr>
        <p:spPr>
          <a:xfrm flipV="1">
            <a:off x="4887609" y="6250450"/>
            <a:ext cx="548487" cy="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รูปภาพ 78" descr="ph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1041" y="5823194"/>
            <a:ext cx="855538" cy="855538"/>
          </a:xfrm>
          <a:prstGeom prst="rect">
            <a:avLst/>
          </a:prstGeom>
        </p:spPr>
      </p:pic>
      <p:cxnSp>
        <p:nvCxnSpPr>
          <p:cNvPr id="81" name="ลูกศรเชื่อมต่อแบบตรง 80"/>
          <p:cNvCxnSpPr>
            <a:stCxn id="13" idx="3"/>
            <a:endCxn id="79" idx="1"/>
          </p:cNvCxnSpPr>
          <p:nvPr/>
        </p:nvCxnSpPr>
        <p:spPr>
          <a:xfrm>
            <a:off x="6362328" y="6250450"/>
            <a:ext cx="198713" cy="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ลูกศรเชื่อมต่อแบบตรง 82"/>
          <p:cNvCxnSpPr>
            <a:stCxn id="79" idx="3"/>
            <a:endCxn id="19" idx="1"/>
          </p:cNvCxnSpPr>
          <p:nvPr/>
        </p:nvCxnSpPr>
        <p:spPr>
          <a:xfrm>
            <a:off x="7416579" y="6250963"/>
            <a:ext cx="395781" cy="4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42</Words>
  <Application>Microsoft Office PowerPoint</Application>
  <PresentationFormat>นำเสนอทางหน้าจอ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ชุดรูปแบบของ Office</vt:lpstr>
      <vt:lpstr>ภาพนิ่ง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User</dc:creator>
  <cp:lastModifiedBy>User</cp:lastModifiedBy>
  <cp:revision>8</cp:revision>
  <dcterms:created xsi:type="dcterms:W3CDTF">2016-12-22T01:14:14Z</dcterms:created>
  <dcterms:modified xsi:type="dcterms:W3CDTF">2016-12-22T03:47:47Z</dcterms:modified>
</cp:coreProperties>
</file>