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3" r:id="rId4"/>
  </p:sldMasterIdLst>
  <p:notesMasterIdLst>
    <p:notesMasterId r:id="rId7"/>
  </p:notesMasterIdLst>
  <p:sldIdLst>
    <p:sldId id="456" r:id="rId5"/>
    <p:sldId id="457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D5F048-15D8-F9DB-0317-E0F361B49328}" name="Deborah Whalen" initials="DW" userId="S::deborah.whalen@nielseniq.com::f47997f8-66c2-4464-9175-f264c16dfb34" providerId="AD"/>
  <p188:author id="{18EDB062-8AEC-1FB7-CA39-2038E5D77D7C}" name="Deborah Whalen" initials="DW" userId="S::Deborah.Whalen@nielseniq.com::f47997f8-66c2-4464-9175-f264c16dfb34" providerId="AD"/>
  <p188:author id="{6C5465CF-6371-9B3D-D010-1D2B89D7F7FD}" name="Anni Annunziata" initials="AA" userId="S::anni.annunziata@nielseniq.com::1e22481a-a94b-4b13-b442-d1db52fadecb" providerId="AD"/>
  <p188:author id="{84C2DCE2-6C15-8577-EE0B-E376AE8347A1}" name="Daniel Newmark" initials="DN" userId="541b4ed8edbc9d50" providerId="Windows Live"/>
  <p188:author id="{7DB326EA-6E04-D0D2-9529-0ED769A63D8D}" name="Annemarie Joseph" initials="AJ" userId="S::annemarie.joseph@nielseniq.com::4edcacea-d803-4115-a4ce-38bee2f9e54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16315"/>
    <a:srgbClr val="666666"/>
    <a:srgbClr val="000000"/>
    <a:srgbClr val="1A1A1A"/>
    <a:srgbClr val="FF6C1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66D8B-D8CD-4768-8589-2F30B2DF187F}" v="3" dt="2024-02-28T15:59:25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DDE9-3EFA-43DA-A32F-6796B7C5E42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FBC3F-61E7-483F-BE32-C2E386D6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FBC3F-61E7-483F-BE32-C2E386D650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36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F7929F-4D80-0F4F-EFFB-21D9B3A081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419" y="434621"/>
            <a:ext cx="868680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3AEC9DB-EF68-1F30-2273-B2160550D6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0F50A8-F4AB-8F41-DE7A-B921DA46B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868680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380740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ft_title_and_content_l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4AF76-AD3D-99EA-BB6C-F380750B8D5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F88F4-971A-A6B1-1A27-9CE89013B620}"/>
              </a:ext>
            </a:extLst>
          </p:cNvPr>
          <p:cNvSpPr/>
          <p:nvPr userDrawn="1"/>
        </p:nvSpPr>
        <p:spPr>
          <a:xfrm>
            <a:off x="0" y="0"/>
            <a:ext cx="3001781" cy="5143500"/>
          </a:xfrm>
          <a:prstGeom prst="rect">
            <a:avLst/>
          </a:prstGeom>
          <a:solidFill>
            <a:srgbClr val="AC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199" y="1253517"/>
            <a:ext cx="5696449" cy="2992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E80DB3-397B-6246-0042-983989BBFF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6419" y="833644"/>
            <a:ext cx="2627964" cy="1793229"/>
          </a:xfrm>
        </p:spPr>
        <p:txBody>
          <a:bodyPr anchor="b" anchorCtr="0">
            <a:noAutofit/>
          </a:bodyPr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your slide title here maximum of four lines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88BB5C-5C7B-0E3F-0629-E297953C56D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16419" y="2636635"/>
            <a:ext cx="2627965" cy="32715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divider subtitle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D62B1CA4-6399-9468-76D4-CF80E740A3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8199" y="4488996"/>
            <a:ext cx="569644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9C8447-6A16-1811-BE16-8D42C522A28A}"/>
              </a:ext>
            </a:extLst>
          </p:cNvPr>
          <p:cNvCxnSpPr>
            <a:cxnSpLocks/>
          </p:cNvCxnSpPr>
          <p:nvPr userDrawn="1"/>
        </p:nvCxnSpPr>
        <p:spPr>
          <a:xfrm>
            <a:off x="3194891" y="4796816"/>
            <a:ext cx="57254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F64AAA-3A96-5193-121E-E855EC74B587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EC761-AF0D-168C-E137-8524D125C3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7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ft_title_and_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4AF76-AD3D-99EA-BB6C-F380750B8D5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F88F4-971A-A6B1-1A27-9CE89013B620}"/>
              </a:ext>
            </a:extLst>
          </p:cNvPr>
          <p:cNvSpPr/>
          <p:nvPr userDrawn="1"/>
        </p:nvSpPr>
        <p:spPr>
          <a:xfrm>
            <a:off x="0" y="0"/>
            <a:ext cx="3001781" cy="5143500"/>
          </a:xfrm>
          <a:prstGeom prst="rect">
            <a:avLst/>
          </a:prstGeom>
          <a:solidFill>
            <a:srgbClr val="F9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199" y="1253517"/>
            <a:ext cx="5696449" cy="2992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E80DB3-397B-6246-0042-983989BBFF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6419" y="833644"/>
            <a:ext cx="2627964" cy="1793229"/>
          </a:xfrm>
        </p:spPr>
        <p:txBody>
          <a:bodyPr anchor="b" anchorCtr="0">
            <a:noAutofit/>
          </a:bodyPr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your slide title here maximum of four lines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88BB5C-5C7B-0E3F-0629-E297953C56D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16419" y="2636635"/>
            <a:ext cx="2627965" cy="32715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divider subtitle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F2147D56-94AA-3BDD-ABF0-68D917E898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8199" y="4488996"/>
            <a:ext cx="569644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6F2AF4-DEA0-09CB-3AA2-69CC3367F6AC}"/>
              </a:ext>
            </a:extLst>
          </p:cNvPr>
          <p:cNvCxnSpPr>
            <a:cxnSpLocks/>
          </p:cNvCxnSpPr>
          <p:nvPr userDrawn="1"/>
        </p:nvCxnSpPr>
        <p:spPr>
          <a:xfrm>
            <a:off x="3194891" y="4796816"/>
            <a:ext cx="57254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8F7803-D3DE-3368-45B8-EB451876C533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B6213-3C0B-98FB-A39E-0937AD93C8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eft_title_and_content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4AF76-AD3D-99EA-BB6C-F380750B8D5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F88F4-971A-A6B1-1A27-9CE89013B620}"/>
              </a:ext>
            </a:extLst>
          </p:cNvPr>
          <p:cNvSpPr/>
          <p:nvPr userDrawn="1"/>
        </p:nvSpPr>
        <p:spPr>
          <a:xfrm>
            <a:off x="0" y="0"/>
            <a:ext cx="3001781" cy="5143500"/>
          </a:xfrm>
          <a:prstGeom prst="rect">
            <a:avLst/>
          </a:prstGeom>
          <a:solidFill>
            <a:srgbClr val="DBD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199" y="1253517"/>
            <a:ext cx="5696449" cy="2992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E80DB3-397B-6246-0042-983989BBFF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6419" y="833644"/>
            <a:ext cx="2627964" cy="1793229"/>
          </a:xfrm>
        </p:spPr>
        <p:txBody>
          <a:bodyPr anchor="b" anchorCtr="0">
            <a:noAutofit/>
          </a:bodyPr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your slide title here maximum of four lines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88BB5C-5C7B-0E3F-0629-E297953C56D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16419" y="2636635"/>
            <a:ext cx="2627965" cy="32715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divider subtitle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BCDE19B0-6084-AB1A-A163-E9089D085C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8199" y="4488996"/>
            <a:ext cx="569644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9069A56-43D0-9F1B-C232-2ADAEDEB1EA0}"/>
              </a:ext>
            </a:extLst>
          </p:cNvPr>
          <p:cNvCxnSpPr>
            <a:cxnSpLocks/>
          </p:cNvCxnSpPr>
          <p:nvPr userDrawn="1"/>
        </p:nvCxnSpPr>
        <p:spPr>
          <a:xfrm>
            <a:off x="3194891" y="4796816"/>
            <a:ext cx="57254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2EC9D2-CC94-943D-6449-C56D141E2E4F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E5460-3920-6E99-455B-F732E037D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idebar_blue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0F962C91-6536-8C92-5712-D8E7D79A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64" b="-475"/>
          <a:stretch/>
        </p:blipFill>
        <p:spPr>
          <a:xfrm>
            <a:off x="4760761" y="0"/>
            <a:ext cx="4383239" cy="46997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1013006-A4C4-8E9B-582A-F881CD2B33EB}"/>
              </a:ext>
            </a:extLst>
          </p:cNvPr>
          <p:cNvSpPr/>
          <p:nvPr userDrawn="1"/>
        </p:nvSpPr>
        <p:spPr>
          <a:xfrm>
            <a:off x="5588010" y="230225"/>
            <a:ext cx="3706846" cy="37068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E1557B-C916-3D4A-06A3-5841A72F546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CE7A-44FB-F660-8825-197D91082D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81076" y="1173415"/>
            <a:ext cx="2934325" cy="1820465"/>
          </a:xfrm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  <a:lvl2pPr marL="342900" indent="0">
              <a:buNone/>
              <a:defRPr sz="2700"/>
            </a:lvl2pPr>
            <a:lvl3pPr marL="685800" indent="0">
              <a:buNone/>
              <a:defRPr sz="27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US"/>
              <a:t>Insert key takeaway/stat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D2655EB8-0E52-0105-D411-F08941B5D9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706A59F-423E-C7F6-F3F9-0F492E0C02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8" y="434621"/>
            <a:ext cx="414572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496856-C6F1-1A20-F1E8-67C9E51E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8" y="134228"/>
            <a:ext cx="414572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45856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debar_lt_blue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0F962C91-6536-8C92-5712-D8E7D79A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64" b="-475"/>
          <a:stretch/>
        </p:blipFill>
        <p:spPr>
          <a:xfrm>
            <a:off x="4760761" y="0"/>
            <a:ext cx="4383239" cy="46997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1013006-A4C4-8E9B-582A-F881CD2B33EB}"/>
              </a:ext>
            </a:extLst>
          </p:cNvPr>
          <p:cNvSpPr/>
          <p:nvPr userDrawn="1"/>
        </p:nvSpPr>
        <p:spPr>
          <a:xfrm>
            <a:off x="5588010" y="230225"/>
            <a:ext cx="3706846" cy="37068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E1557B-C916-3D4A-06A3-5841A72F546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CE7A-44FB-F660-8825-197D91082D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81076" y="1173415"/>
            <a:ext cx="2934325" cy="1820465"/>
          </a:xfrm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  <a:lvl2pPr marL="342900" indent="0">
              <a:buNone/>
              <a:defRPr sz="2700"/>
            </a:lvl2pPr>
            <a:lvl3pPr marL="685800" indent="0">
              <a:buNone/>
              <a:defRPr sz="27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US"/>
              <a:t>Insert key takeaway/stat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156137-AA49-5A7E-6A53-BA37F044CF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BC45F5E-12A5-546B-9525-4B2038ED8B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8" y="434621"/>
            <a:ext cx="414572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58C2E9-9015-AC33-69D5-802799375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8" y="134228"/>
            <a:ext cx="414572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264396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idebar_orange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0F962C91-6536-8C92-5712-D8E7D79A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64" b="-475"/>
          <a:stretch/>
        </p:blipFill>
        <p:spPr>
          <a:xfrm>
            <a:off x="4760761" y="0"/>
            <a:ext cx="4383239" cy="46997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1013006-A4C4-8E9B-582A-F881CD2B33EB}"/>
              </a:ext>
            </a:extLst>
          </p:cNvPr>
          <p:cNvSpPr/>
          <p:nvPr userDrawn="1"/>
        </p:nvSpPr>
        <p:spPr>
          <a:xfrm>
            <a:off x="5588010" y="230225"/>
            <a:ext cx="3706846" cy="37068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E1557B-C916-3D4A-06A3-5841A72F546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CE7A-44FB-F660-8825-197D91082D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81076" y="1173415"/>
            <a:ext cx="2934325" cy="1820465"/>
          </a:xfrm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  <a:lvl2pPr marL="342900" indent="0">
              <a:buNone/>
              <a:defRPr sz="2700"/>
            </a:lvl2pPr>
            <a:lvl3pPr marL="685800" indent="0">
              <a:buNone/>
              <a:defRPr sz="27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US"/>
              <a:t>Insert key takeaway/stat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D9262FD-C60D-EB8B-5905-00E41E65F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EE85D7-3A48-D93E-77D4-BBAF47F83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8" y="434621"/>
            <a:ext cx="414572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B6232B-9EB8-AFA1-F4A9-9DD09BF5ED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8" y="134228"/>
            <a:ext cx="414572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354029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idebar_violet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0F962C91-6536-8C92-5712-D8E7D79A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64" b="-475"/>
          <a:stretch/>
        </p:blipFill>
        <p:spPr>
          <a:xfrm>
            <a:off x="4760761" y="0"/>
            <a:ext cx="4383239" cy="46997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1013006-A4C4-8E9B-582A-F881CD2B33EB}"/>
              </a:ext>
            </a:extLst>
          </p:cNvPr>
          <p:cNvSpPr/>
          <p:nvPr userDrawn="1"/>
        </p:nvSpPr>
        <p:spPr>
          <a:xfrm>
            <a:off x="5588010" y="230225"/>
            <a:ext cx="3706846" cy="37068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E1557B-C916-3D4A-06A3-5841A72F546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CE7A-44FB-F660-8825-197D91082D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81076" y="1173415"/>
            <a:ext cx="2934325" cy="1820465"/>
          </a:xfrm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  <a:lvl2pPr marL="342900" indent="0">
              <a:buNone/>
              <a:defRPr sz="2700"/>
            </a:lvl2pPr>
            <a:lvl3pPr marL="685800" indent="0">
              <a:buNone/>
              <a:defRPr sz="27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US"/>
              <a:t>Insert key takeaway/stat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80D82F29-6247-72A9-6731-F72313DD88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49ABFB9-219C-B8D3-C483-30EEC54C88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8" y="434621"/>
            <a:ext cx="414572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647F1F-16E6-DC6D-968E-E7D6E4A68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8" y="134228"/>
            <a:ext cx="414572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13747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idebar_blue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5EAD1CE0-8C43-3A65-CBE4-F6500A6A3A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64" b="-475"/>
          <a:stretch/>
        </p:blipFill>
        <p:spPr>
          <a:xfrm>
            <a:off x="4760761" y="0"/>
            <a:ext cx="4383239" cy="46997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1013006-A4C4-8E9B-582A-F881CD2B33EB}"/>
              </a:ext>
            </a:extLst>
          </p:cNvPr>
          <p:cNvSpPr/>
          <p:nvPr userDrawn="1"/>
        </p:nvSpPr>
        <p:spPr>
          <a:xfrm>
            <a:off x="5588010" y="230225"/>
            <a:ext cx="3706846" cy="370684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E1557B-C916-3D4A-06A3-5841A72F546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12D01FA-DA8D-5F18-9C23-78DF809691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81076" y="1173415"/>
            <a:ext cx="2934325" cy="1820465"/>
          </a:xfrm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342900" indent="0">
              <a:buNone/>
              <a:defRPr sz="2700"/>
            </a:lvl2pPr>
            <a:lvl3pPr marL="685800" indent="0">
              <a:buNone/>
              <a:defRPr sz="27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US"/>
              <a:t>Insert key takeaway/stat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A9A9755-A073-6536-4449-60D1A4D624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E19CC79-3E4C-BA4B-BDFE-ED4A5100C7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8" y="434621"/>
            <a:ext cx="414572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5AF445-F077-CBD3-8676-3C090B01E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8" y="134228"/>
            <a:ext cx="414572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1769101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debar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19F0D1BA-1740-8291-3985-752AAB099A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64" b="-475"/>
          <a:stretch/>
        </p:blipFill>
        <p:spPr>
          <a:xfrm>
            <a:off x="4760761" y="0"/>
            <a:ext cx="4383239" cy="46997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E1557B-C916-3D4A-06A3-5841A72F546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B8194AC-DDA3-9404-5998-E94D747F0D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99254" y="241468"/>
            <a:ext cx="3693259" cy="369326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picture icon to add photo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1A3127B-F843-4C4F-625D-0F595788B9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4F2467A-B7A4-9968-8AF7-70330EF2A42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8" y="434621"/>
            <a:ext cx="414572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A90B9B-C6D7-5D76-62C9-8C8E2EFB4B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8" y="134228"/>
            <a:ext cx="414572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1874585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_and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57F6A-9EA9-44EF-A958-22704910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8B5F0-3972-9E3F-4A7E-52302351B5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27924" y="-4070"/>
            <a:ext cx="4804253" cy="3998420"/>
          </a:xfrm>
          <a:custGeom>
            <a:avLst/>
            <a:gdLst>
              <a:gd name="connsiteX0" fmla="*/ 415328 w 6405671"/>
              <a:gd name="connsiteY0" fmla="*/ 0 h 5331227"/>
              <a:gd name="connsiteX1" fmla="*/ 6405671 w 6405671"/>
              <a:gd name="connsiteY1" fmla="*/ 0 h 5331227"/>
              <a:gd name="connsiteX2" fmla="*/ 6405671 w 6405671"/>
              <a:gd name="connsiteY2" fmla="*/ 4061829 h 5331227"/>
              <a:gd name="connsiteX3" fmla="*/ 6222234 w 6405671"/>
              <a:gd name="connsiteY3" fmla="*/ 4263661 h 5331227"/>
              <a:gd name="connsiteX4" fmla="*/ 3644900 w 6405671"/>
              <a:gd name="connsiteY4" fmla="*/ 5331227 h 5331227"/>
              <a:gd name="connsiteX5" fmla="*/ 0 w 6405671"/>
              <a:gd name="connsiteY5" fmla="*/ 1686327 h 5331227"/>
              <a:gd name="connsiteX6" fmla="*/ 286435 w 6405671"/>
              <a:gd name="connsiteY6" fmla="*/ 267567 h 533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05671" h="5331227">
                <a:moveTo>
                  <a:pt x="415328" y="0"/>
                </a:moveTo>
                <a:lnTo>
                  <a:pt x="6405671" y="0"/>
                </a:lnTo>
                <a:lnTo>
                  <a:pt x="6405671" y="4061829"/>
                </a:lnTo>
                <a:lnTo>
                  <a:pt x="6222234" y="4263661"/>
                </a:lnTo>
                <a:cubicBezTo>
                  <a:pt x="5562637" y="4923258"/>
                  <a:pt x="4651412" y="5331227"/>
                  <a:pt x="3644900" y="5331227"/>
                </a:cubicBezTo>
                <a:cubicBezTo>
                  <a:pt x="1631877" y="5331227"/>
                  <a:pt x="0" y="3699350"/>
                  <a:pt x="0" y="1686327"/>
                </a:cubicBezTo>
                <a:cubicBezTo>
                  <a:pt x="0" y="1183071"/>
                  <a:pt x="101993" y="703637"/>
                  <a:pt x="286435" y="267567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picture icon to insert photo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F5AD5C4-11CE-A5B1-68F4-ECE64B4744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DB62E0-16D5-D693-1EC9-29B820000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418" y="434621"/>
            <a:ext cx="414572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0E12C7-8B6B-E7AB-65DE-8993ACC54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8" y="134228"/>
            <a:ext cx="414572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286348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C80055-36CD-03A0-FF2F-FB1F135F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8" y="1369219"/>
            <a:ext cx="6472481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DE0CA5-5C4E-EFCB-2BE8-EB8DC2300D0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885234" y="1369219"/>
            <a:ext cx="2030167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952DA69-BA1F-7BDB-448F-A4656CCF63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B07040F-A6A3-5C15-F977-7D0228D3BC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419" y="434621"/>
            <a:ext cx="868680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C12688-D8F7-66BE-AD00-78D59546F8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868680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1850899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_and_photo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3CD31E3-1810-8019-E4E8-32E37BC7DE8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F3752C-36A7-544F-D2EB-65F4FAA751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solidFill>
            <a:schemeClr val="tx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picture icon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3EF4E2-7A7A-0548-85F1-5479B7C9E1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57F6A-9EA9-44EF-A958-22704910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77EDE7-AEAD-C80E-B46F-DB1E1503E6EC}"/>
              </a:ext>
            </a:extLst>
          </p:cNvPr>
          <p:cNvCxnSpPr>
            <a:cxnSpLocks/>
          </p:cNvCxnSpPr>
          <p:nvPr userDrawn="1"/>
        </p:nvCxnSpPr>
        <p:spPr>
          <a:xfrm>
            <a:off x="209199" y="4796816"/>
            <a:ext cx="4152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7D676D-F2FB-4E29-6862-097B141AD572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/>
                </a:solidFill>
              </a:rPr>
              <a:t>© 2023 Nielsen Consumer LLC.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7FD37-CDB2-08A7-64AD-5D8EA73570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B6EEB7D-9CC5-9D43-2008-2795014238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4152940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F7F2BB9-8A14-A127-85D9-8C884D762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419" y="434621"/>
            <a:ext cx="415294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B4DEEEB-841D-9E48-066D-74DF0347A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415294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2269132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half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83BD0-CB53-4C20-92B8-5D9B6FB904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E01A0-2BBF-F43A-B5D1-9E31AF6BC972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3EF4E2-7A7A-0548-85F1-5479B7C9E1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57F6A-9EA9-44EF-A958-22704910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4B2E6E-E1B5-CE08-FA8B-59B5B1CA44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69680" y="1369219"/>
            <a:ext cx="4145720" cy="2877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95053F53-3618-E1D1-00A1-47AA56D050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9681" y="134228"/>
            <a:ext cx="4164458" cy="298014"/>
          </a:xfr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Insert your slide title in Arial bold 20pt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58F92-15EB-DF6A-3AEA-BEF2B4382D47}"/>
              </a:ext>
            </a:extLst>
          </p:cNvPr>
          <p:cNvCxnSpPr>
            <a:cxnSpLocks/>
          </p:cNvCxnSpPr>
          <p:nvPr userDrawn="1"/>
        </p:nvCxnSpPr>
        <p:spPr>
          <a:xfrm>
            <a:off x="209199" y="4796816"/>
            <a:ext cx="4152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2DDB0C3-FCF3-2CAA-F826-CA712908F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9680" y="432242"/>
            <a:ext cx="4185560" cy="32978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0B60E-9A49-D43D-A2C5-DA7BD2C3AC45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287E70-6553-34AC-B531-E6C6EE31CB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7066202-F363-3C8E-5B43-C4BE65D6B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9" y="4488996"/>
            <a:ext cx="4152940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DF4E8B1-8F35-5AD1-AB74-B468AE1701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6419" y="434621"/>
            <a:ext cx="415294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4DFC890-B929-EAF9-EDFB-220994626F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415294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956744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half_deep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83BD0-CB53-4C20-92B8-5D9B6FB904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E01A0-2BBF-F43A-B5D1-9E31AF6BC972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3EF4E2-7A7A-0548-85F1-5479B7C9E1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57F6A-9EA9-44EF-A958-22704910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4B2E6E-E1B5-CE08-FA8B-59B5B1CA44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69680" y="1369219"/>
            <a:ext cx="4145720" cy="2877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58F92-15EB-DF6A-3AEA-BEF2B4382D47}"/>
              </a:ext>
            </a:extLst>
          </p:cNvPr>
          <p:cNvCxnSpPr>
            <a:cxnSpLocks/>
          </p:cNvCxnSpPr>
          <p:nvPr userDrawn="1"/>
        </p:nvCxnSpPr>
        <p:spPr>
          <a:xfrm>
            <a:off x="209199" y="4796816"/>
            <a:ext cx="4152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C0542-F803-6E54-6294-B0DB14311818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2EB802-3346-E39B-2509-EAC573AA62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2BFC318-B682-8A6C-0500-7F861A6B2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9" y="4488996"/>
            <a:ext cx="4152940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0F5E0947-70F6-3BEF-C68C-F8AAA3AAF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9681" y="134228"/>
            <a:ext cx="4164458" cy="298014"/>
          </a:xfr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Insert your slide title in Arial bold 20pt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6E41E3E-E988-5AAD-A3FB-D42472E3E6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9680" y="432242"/>
            <a:ext cx="4185560" cy="32978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08DE5AC-BB0D-8837-136E-8AF4E617F3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6419" y="434621"/>
            <a:ext cx="415294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D686C53-3C4A-4856-FDBD-DEDB3F729A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415294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3527305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half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83BD0-CB53-4C20-92B8-5D9B6FB904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E01A0-2BBF-F43A-B5D1-9E31AF6BC972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77EDE7-AEAD-C80E-B46F-DB1E1503E6EC}"/>
              </a:ext>
            </a:extLst>
          </p:cNvPr>
          <p:cNvCxnSpPr>
            <a:cxnSpLocks/>
          </p:cNvCxnSpPr>
          <p:nvPr userDrawn="1"/>
        </p:nvCxnSpPr>
        <p:spPr>
          <a:xfrm>
            <a:off x="209199" y="4796816"/>
            <a:ext cx="8711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57F6A-9EA9-44EF-A958-22704910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4B2E6E-E1B5-CE08-FA8B-59B5B1CA44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69680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49C1-E8FD-4100-6077-590D74316FB9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3E778F-48DD-4F11-15D3-BC47F1B14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96AC6AD-C4F2-F6FF-6F7B-8A44A44982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6A6C0979-2BD2-C03B-6B71-E8AD10273F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9681" y="134228"/>
            <a:ext cx="4164458" cy="298014"/>
          </a:xfrm>
        </p:spPr>
        <p:txBody>
          <a:bodyPr anchor="ctr"/>
          <a:lstStyle>
            <a:lvl1pPr marL="0" indent="0">
              <a:buNone/>
              <a:defRPr sz="1500" b="1">
                <a:solidFill>
                  <a:schemeClr val="tx1"/>
                </a:solidFill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Insert your slide title in Arial bold 20pt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A3D0FAE-E229-7018-93B3-C0AF25E639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9680" y="432242"/>
            <a:ext cx="4185560" cy="32978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6BBC8CE-5633-09AF-7152-3719FD92E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6419" y="434621"/>
            <a:ext cx="415294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D76F3C-D010-68D3-984D-E588033F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415294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2224143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half_l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83BD0-CB53-4C20-92B8-5D9B6FB904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E01A0-2BBF-F43A-B5D1-9E31AF6BC972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C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77EDE7-AEAD-C80E-B46F-DB1E1503E6EC}"/>
              </a:ext>
            </a:extLst>
          </p:cNvPr>
          <p:cNvCxnSpPr>
            <a:cxnSpLocks/>
          </p:cNvCxnSpPr>
          <p:nvPr userDrawn="1"/>
        </p:nvCxnSpPr>
        <p:spPr>
          <a:xfrm>
            <a:off x="209199" y="4796816"/>
            <a:ext cx="8711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57F6A-9EA9-44EF-A958-22704910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4B2E6E-E1B5-CE08-FA8B-59B5B1CA44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69680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DAE71-2983-34FD-663C-6E97AE5A8A97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778B45-8CEC-C5EE-D89D-3C627C467D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E513481-19B3-D642-E3CD-6271958BC1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4A1B13B-F468-9DD3-E390-FE7032237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9681" y="134228"/>
            <a:ext cx="4164458" cy="298014"/>
          </a:xfrm>
        </p:spPr>
        <p:txBody>
          <a:bodyPr anchor="ctr"/>
          <a:lstStyle>
            <a:lvl1pPr marL="0" indent="0">
              <a:buNone/>
              <a:defRPr sz="1500" b="1">
                <a:solidFill>
                  <a:schemeClr val="tx1"/>
                </a:solidFill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Insert your slide title in Arial bold 20pt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E4C21BE-A62B-885D-12C3-E14CBE50E9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9680" y="432242"/>
            <a:ext cx="4185560" cy="32978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ECE9D8F-7472-1CD9-04C2-C6C601670BD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6419" y="434621"/>
            <a:ext cx="415294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34A2405-5937-A40D-BD28-25B17DBA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4152940" cy="298014"/>
          </a:xfrm>
          <a:prstGeom prst="rect">
            <a:avLst/>
          </a:prstGeom>
        </p:spPr>
        <p:txBody>
          <a:bodyPr anchor="ctr"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39849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half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83BD0-CB53-4C20-92B8-5D9B6FB904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E01A0-2BBF-F43A-B5D1-9E31AF6BC972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9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77EDE7-AEAD-C80E-B46F-DB1E1503E6EC}"/>
              </a:ext>
            </a:extLst>
          </p:cNvPr>
          <p:cNvCxnSpPr>
            <a:cxnSpLocks/>
          </p:cNvCxnSpPr>
          <p:nvPr userDrawn="1"/>
        </p:nvCxnSpPr>
        <p:spPr>
          <a:xfrm>
            <a:off x="209199" y="4796816"/>
            <a:ext cx="8711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57F6A-9EA9-44EF-A958-22704910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4B2E6E-E1B5-CE08-FA8B-59B5B1CA44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69680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486C1-A975-5880-4C54-03DD13A9F7F3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13DBF5-505B-D783-24AC-ABF2407B2B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BC52F0A-FEF5-7664-E4A1-D4BF689E75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F6B99AF8-C353-FA75-7695-E85E6F1D16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9681" y="134228"/>
            <a:ext cx="4164458" cy="298014"/>
          </a:xfrm>
        </p:spPr>
        <p:txBody>
          <a:bodyPr anchor="ctr"/>
          <a:lstStyle>
            <a:lvl1pPr marL="0" indent="0">
              <a:buNone/>
              <a:defRPr sz="1500" b="1">
                <a:solidFill>
                  <a:schemeClr val="tx1"/>
                </a:solidFill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Insert your slide title in Arial bold 20pt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44E97B-52E4-F43B-0202-92973DE8EC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9680" y="432242"/>
            <a:ext cx="4185560" cy="32978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7F498CF-4BFB-E7EA-A5AC-E2FFC8C15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6419" y="434621"/>
            <a:ext cx="415294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FD7D570-786D-BE85-5674-AAE488A93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4152940" cy="298014"/>
          </a:xfrm>
          <a:prstGeom prst="rect">
            <a:avLst/>
          </a:prstGeom>
        </p:spPr>
        <p:txBody>
          <a:bodyPr anchor="ctr"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334813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half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83BD0-CB53-4C20-92B8-5D9B6FB904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E01A0-2BBF-F43A-B5D1-9E31AF6BC972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BD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77EDE7-AEAD-C80E-B46F-DB1E1503E6EC}"/>
              </a:ext>
            </a:extLst>
          </p:cNvPr>
          <p:cNvCxnSpPr>
            <a:cxnSpLocks/>
          </p:cNvCxnSpPr>
          <p:nvPr userDrawn="1"/>
        </p:nvCxnSpPr>
        <p:spPr>
          <a:xfrm>
            <a:off x="209199" y="4796816"/>
            <a:ext cx="8711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57F6A-9EA9-44EF-A958-22704910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4B2E6E-E1B5-CE08-FA8B-59B5B1CA44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69680" y="1369219"/>
            <a:ext cx="4145720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E258B-CBCD-8DC5-1665-1A4555B76CDA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F0D2EB-1B50-4485-D568-744E539C80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5CB9B4E-B4A9-BA47-5A00-8E523D2A8C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57DAED8-04EE-E553-65D0-FECCE34836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9681" y="134228"/>
            <a:ext cx="4164458" cy="298014"/>
          </a:xfrm>
        </p:spPr>
        <p:txBody>
          <a:bodyPr anchor="ctr"/>
          <a:lstStyle>
            <a:lvl1pPr marL="0" indent="0">
              <a:buNone/>
              <a:defRPr sz="1500" b="1">
                <a:solidFill>
                  <a:schemeClr val="tx1"/>
                </a:solidFill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Insert your slide title in Arial bold 20pt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83E20CC-AB43-4C23-8A3C-9F0A750FF7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9680" y="432242"/>
            <a:ext cx="4185560" cy="32978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B111580-3FC2-E4E7-0EE7-D9E1E7010E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6419" y="434621"/>
            <a:ext cx="415294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2D480B4-03FC-5DE6-C1B7-A075AF87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4152940" cy="298014"/>
          </a:xfrm>
          <a:prstGeom prst="rect">
            <a:avLst/>
          </a:prstGeom>
        </p:spPr>
        <p:txBody>
          <a:bodyPr anchor="ctr"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1207073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9DBEDE-BAB0-604C-FFCD-9B78E43DEB4D}"/>
              </a:ext>
            </a:extLst>
          </p:cNvPr>
          <p:cNvGrpSpPr/>
          <p:nvPr userDrawn="1"/>
        </p:nvGrpSpPr>
        <p:grpSpPr>
          <a:xfrm>
            <a:off x="2952001" y="1086314"/>
            <a:ext cx="6192000" cy="3245925"/>
            <a:chOff x="3936001" y="1448418"/>
            <a:chExt cx="8256000" cy="4327900"/>
          </a:xfrm>
        </p:grpSpPr>
        <p:pic>
          <p:nvPicPr>
            <p:cNvPr id="4" name="Shape">
              <a:extLst>
                <a:ext uri="{FF2B5EF4-FFF2-40B4-BE49-F238E27FC236}">
                  <a16:creationId xmlns:a16="http://schemas.microsoft.com/office/drawing/2014/main" id="{9C99B962-82E7-D621-A6EE-293DE917E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3936001" y="1448418"/>
              <a:ext cx="8256000" cy="43279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CB1AD3-1559-522D-9306-F7DFC599041F}"/>
                </a:ext>
              </a:extLst>
            </p:cNvPr>
            <p:cNvSpPr/>
            <p:nvPr userDrawn="1"/>
          </p:nvSpPr>
          <p:spPr>
            <a:xfrm>
              <a:off x="7892321" y="5403954"/>
              <a:ext cx="329784" cy="74951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1369219"/>
            <a:ext cx="2763264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0678F05-80CC-A3DE-FAE5-0A6E66AB8B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419" y="1013423"/>
            <a:ext cx="2763264" cy="327407"/>
          </a:xfrm>
        </p:spPr>
        <p:txBody>
          <a:bodyPr anchor="b" anchorCtr="0"/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EEA58B3-EB48-100A-0C56-E4672EB8D1D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857625" y="1169658"/>
            <a:ext cx="4381500" cy="2828925"/>
          </a:xfrm>
          <a:prstGeom prst="roundRect">
            <a:avLst>
              <a:gd name="adj" fmla="val 2189"/>
            </a:avLst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 Click picture icon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7F493CE-C3A5-A696-C506-892780AA58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23F661E-19FC-F691-5CD5-E5D6D53A7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419" y="434621"/>
            <a:ext cx="868680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1CCD54-0433-2F76-2DE8-4AD4B3369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868680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1531384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1369219"/>
            <a:ext cx="4355581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0678F05-80CC-A3DE-FAE5-0A6E66AB8B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418" y="1013423"/>
            <a:ext cx="4355581" cy="327407"/>
          </a:xfrm>
        </p:spPr>
        <p:txBody>
          <a:bodyPr anchor="b" anchorCtr="0"/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pic>
        <p:nvPicPr>
          <p:cNvPr id="10" name="Shape">
            <a:extLst>
              <a:ext uri="{FF2B5EF4-FFF2-40B4-BE49-F238E27FC236}">
                <a16:creationId xmlns:a16="http://schemas.microsoft.com/office/drawing/2014/main" id="{BA772A05-DBA6-5F58-4099-03BF28EF9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782539" y="898130"/>
            <a:ext cx="2322000" cy="3590865"/>
          </a:xfrm>
          <a:prstGeom prst="rect">
            <a:avLst/>
          </a:prstGeom>
        </p:spPr>
      </p:pic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BA8C928-F0D4-761C-2699-B88282D1CC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170709" y="966472"/>
            <a:ext cx="1543050" cy="3337560"/>
          </a:xfrm>
          <a:prstGeom prst="roundRect">
            <a:avLst>
              <a:gd name="adj" fmla="val 12964"/>
            </a:avLst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 Click picture icon to add photo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BFE6B16-52C0-0F95-6471-8ECF8562CD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B97EEA-F0C4-4A56-A945-C5B40DE915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419" y="434621"/>
            <a:ext cx="868680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6C3E77-E9CE-47CC-83BF-6304705D7E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868680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654794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18D8CFBE-FA82-9696-CA96-11C6E0C64D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</p:spTree>
    <p:extLst>
      <p:ext uri="{BB962C8B-B14F-4D97-AF65-F5344CB8AC3E}">
        <p14:creationId xmlns:p14="http://schemas.microsoft.com/office/powerpoint/2010/main" val="258404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1369219"/>
            <a:ext cx="2763264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5D1794-3A67-EC85-D51D-19CC621969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78187" y="1369219"/>
            <a:ext cx="2763264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A58A57-9AA2-995B-F17B-EF0CC5FF39C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39955" y="1369219"/>
            <a:ext cx="2763264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0678F05-80CC-A3DE-FAE5-0A6E66AB8B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419" y="1013423"/>
            <a:ext cx="2763264" cy="327407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F7AC8A2-64C0-1D9F-7AB1-472AE18BD1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8187" y="1013423"/>
            <a:ext cx="2763264" cy="327407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ED75715-C317-75F7-78F6-9C944FD28A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9954" y="1013423"/>
            <a:ext cx="2763264" cy="327407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EF340EA8-54A6-9E4D-0526-47907DA2F6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1DE536D-EF4A-8B3D-B21D-22CB635EDC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419" y="434621"/>
            <a:ext cx="868680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322F87-6010-E800-94B8-6FD167463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868680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3600537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side - White/title/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94;p10">
            <a:extLst>
              <a:ext uri="{FF2B5EF4-FFF2-40B4-BE49-F238E27FC236}">
                <a16:creationId xmlns:a16="http://schemas.microsoft.com/office/drawing/2014/main" id="{A8EF5758-1AA5-4E00-9A39-058E1F138150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3"/>
            <a:ext cx="9143995" cy="51422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292608"/>
            <a:ext cx="8430768" cy="393192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5FC9F91-5AE7-4A1B-AF40-EA52D844B9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616" y="621792"/>
            <a:ext cx="8430768" cy="384048"/>
          </a:xfrm>
          <a:prstGeom prst="rect">
            <a:avLst/>
          </a:prstGeom>
        </p:spPr>
        <p:txBody>
          <a:bodyPr tIns="91440"/>
          <a:lstStyle>
            <a:lvl1pPr marL="0" indent="0">
              <a:buNone/>
              <a:defRPr sz="1500">
                <a:solidFill>
                  <a:srgbClr val="000000"/>
                </a:solidFill>
                <a:latin typeface="Montserrat" panose="00000500000000000000" pitchFamily="2" charset="0"/>
              </a:defRPr>
            </a:lvl1pPr>
            <a:lvl2pPr marL="342892" indent="0">
              <a:buNone/>
              <a:defRPr>
                <a:latin typeface="Montserrat" panose="00000500000000000000" pitchFamily="2" charset="0"/>
              </a:defRPr>
            </a:lvl2pPr>
            <a:lvl3pPr marL="685783" indent="0">
              <a:buNone/>
              <a:defRPr>
                <a:latin typeface="Montserrat" panose="00000500000000000000" pitchFamily="2" charset="0"/>
              </a:defRPr>
            </a:lvl3pPr>
            <a:lvl4pPr marL="1028675" indent="0">
              <a:buNone/>
              <a:defRPr>
                <a:latin typeface="Montserrat" panose="00000500000000000000" pitchFamily="2" charset="0"/>
              </a:defRPr>
            </a:lvl4pPr>
            <a:lvl5pPr marL="1371566" indent="0">
              <a:buNone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pic>
        <p:nvPicPr>
          <p:cNvPr id="11" name="Google Shape;82;p10">
            <a:extLst>
              <a:ext uri="{FF2B5EF4-FFF2-40B4-BE49-F238E27FC236}">
                <a16:creationId xmlns:a16="http://schemas.microsoft.com/office/drawing/2014/main" id="{B9897879-E392-4B6E-86A8-EA7822366939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354650" cy="35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;p10">
            <a:extLst>
              <a:ext uri="{FF2B5EF4-FFF2-40B4-BE49-F238E27FC236}">
                <a16:creationId xmlns:a16="http://schemas.microsoft.com/office/drawing/2014/main" id="{87435254-EDEF-4F12-9D28-5EEACE41FEC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4650" y="4857012"/>
            <a:ext cx="8159100" cy="1848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rgbClr val="666666"/>
                </a:solidFill>
                <a:latin typeface="Montserrat" panose="00000500000000000000" pitchFamily="2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DE0AC-4260-4568-A264-A2FA48433A3C}"/>
              </a:ext>
            </a:extLst>
          </p:cNvPr>
          <p:cNvSpPr txBox="1"/>
          <p:nvPr/>
        </p:nvSpPr>
        <p:spPr>
          <a:xfrm>
            <a:off x="8394192" y="4809744"/>
            <a:ext cx="393192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noAutofit/>
          </a:bodyPr>
          <a:lstStyle/>
          <a:p>
            <a:pPr algn="r"/>
            <a:fld id="{37C1F608-86A9-439D-B359-AB29DD5A1486}" type="slidenum">
              <a:rPr lang="en-US" sz="1000" smtClean="0">
                <a:latin typeface="Montserrat" panose="00000500000000000000" pitchFamily="2" charset="0"/>
              </a:rPr>
              <a:pPr algn="r"/>
              <a:t>‹#›</a:t>
            </a:fld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B3318-00BC-4947-8B69-2EA554F5D4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616" y="1152144"/>
            <a:ext cx="8430768" cy="3419856"/>
          </a:xfrm>
        </p:spPr>
        <p:txBody>
          <a:bodyPr lIns="0" tIns="91440" rIns="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FDCDF3-5135-461A-8919-E2937111295D}"/>
              </a:ext>
            </a:extLst>
          </p:cNvPr>
          <p:cNvSpPr txBox="1"/>
          <p:nvPr/>
        </p:nvSpPr>
        <p:spPr>
          <a:xfrm>
            <a:off x="8394192" y="4809744"/>
            <a:ext cx="393192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noAutofit/>
          </a:bodyPr>
          <a:lstStyle/>
          <a:p>
            <a:pPr algn="r"/>
            <a:fld id="{37C1F608-86A9-439D-B359-AB29DD5A1486}" type="slidenum">
              <a:rPr lang="en-US" sz="1000" smtClean="0">
                <a:latin typeface="Montserrat" panose="00000500000000000000" pitchFamily="2" charset="0"/>
              </a:rPr>
              <a:pPr algn="r"/>
              <a:t>‹#›</a:t>
            </a:fld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E1066-32C0-4BBA-9C52-F0655F5849BD}"/>
              </a:ext>
            </a:extLst>
          </p:cNvPr>
          <p:cNvSpPr txBox="1"/>
          <p:nvPr userDrawn="1"/>
        </p:nvSpPr>
        <p:spPr>
          <a:xfrm>
            <a:off x="8394192" y="4809744"/>
            <a:ext cx="393192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noAutofit/>
          </a:bodyPr>
          <a:lstStyle/>
          <a:p>
            <a:pPr algn="r"/>
            <a:fld id="{37C1F608-86A9-439D-B359-AB29DD5A1486}" type="slidenum">
              <a:rPr lang="en-US" sz="1000" smtClean="0">
                <a:latin typeface="Montserrat" panose="00000500000000000000" pitchFamily="2" charset="0"/>
              </a:rPr>
              <a:pPr algn="r"/>
              <a:t>‹#›</a:t>
            </a:fld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24" name="Google Shape;40;p5">
            <a:extLst>
              <a:ext uri="{FF2B5EF4-FFF2-40B4-BE49-F238E27FC236}">
                <a16:creationId xmlns:a16="http://schemas.microsoft.com/office/drawing/2014/main" id="{CA7D3202-BB5E-4102-8CDD-215C750AC736}"/>
              </a:ext>
            </a:extLst>
          </p:cNvPr>
          <p:cNvSpPr/>
          <p:nvPr userDrawn="1"/>
        </p:nvSpPr>
        <p:spPr>
          <a:xfrm>
            <a:off x="354650" y="4966350"/>
            <a:ext cx="5064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500">
                <a:solidFill>
                  <a:srgbClr val="888888"/>
                </a:solidFill>
                <a:latin typeface="Montserrat" panose="00000500000000000000" pitchFamily="2" charset="0"/>
                <a:ea typeface="Montserrat Light"/>
                <a:cs typeface="Montserrat Light"/>
                <a:sym typeface="Montserrat Light"/>
              </a:rPr>
              <a:t>© 2023 Nielsen Consumer LLC. All Rights Reserved.</a:t>
            </a:r>
            <a:endParaRPr sz="500" i="0" u="none" strike="noStrike" cap="none">
              <a:solidFill>
                <a:srgbClr val="888888"/>
              </a:solidFill>
              <a:latin typeface="Montserrat" panose="00000500000000000000" pitchFamily="2" charset="0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716454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side - White/title/body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04;p11">
            <a:extLst>
              <a:ext uri="{FF2B5EF4-FFF2-40B4-BE49-F238E27FC236}">
                <a16:creationId xmlns:a16="http://schemas.microsoft.com/office/drawing/2014/main" id="{45C78849-3C73-4CC5-993B-14448F3D89BB}"/>
              </a:ext>
            </a:extLst>
          </p:cNvPr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1"/>
            <a:ext cx="9144000" cy="51422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3;p11">
            <a:extLst>
              <a:ext uri="{FF2B5EF4-FFF2-40B4-BE49-F238E27FC236}">
                <a16:creationId xmlns:a16="http://schemas.microsoft.com/office/drawing/2014/main" id="{43C6AB98-4E4E-4725-938A-A73AC8BAAE8C}"/>
              </a:ext>
            </a:extLst>
          </p:cNvPr>
          <p:cNvSpPr/>
          <p:nvPr/>
        </p:nvSpPr>
        <p:spPr>
          <a:xfrm rot="10800000">
            <a:off x="6619460" y="1"/>
            <a:ext cx="2524541" cy="2524835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292608"/>
            <a:ext cx="8430768" cy="393192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5FC9F91-5AE7-4A1B-AF40-EA52D844B9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616" y="621792"/>
            <a:ext cx="8430768" cy="384048"/>
          </a:xfrm>
          <a:prstGeom prst="rect">
            <a:avLst/>
          </a:prstGeom>
        </p:spPr>
        <p:txBody>
          <a:bodyPr tIns="91440"/>
          <a:lstStyle>
            <a:lvl1pPr marL="0" indent="0">
              <a:buNone/>
              <a:defRPr sz="1500">
                <a:solidFill>
                  <a:srgbClr val="000000"/>
                </a:solidFill>
                <a:latin typeface="Montserrat" panose="00000500000000000000" pitchFamily="2" charset="0"/>
              </a:defRPr>
            </a:lvl1pPr>
            <a:lvl2pPr marL="342892" indent="0">
              <a:buNone/>
              <a:defRPr>
                <a:latin typeface="Montserrat" panose="00000500000000000000" pitchFamily="2" charset="0"/>
              </a:defRPr>
            </a:lvl2pPr>
            <a:lvl3pPr marL="685783" indent="0">
              <a:buNone/>
              <a:defRPr>
                <a:latin typeface="Montserrat" panose="00000500000000000000" pitchFamily="2" charset="0"/>
              </a:defRPr>
            </a:lvl3pPr>
            <a:lvl4pPr marL="1028675" indent="0">
              <a:buNone/>
              <a:defRPr>
                <a:latin typeface="Montserrat" panose="00000500000000000000" pitchFamily="2" charset="0"/>
              </a:defRPr>
            </a:lvl4pPr>
            <a:lvl5pPr marL="1371566" indent="0">
              <a:buNone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pic>
        <p:nvPicPr>
          <p:cNvPr id="11" name="Google Shape;82;p10">
            <a:extLst>
              <a:ext uri="{FF2B5EF4-FFF2-40B4-BE49-F238E27FC236}">
                <a16:creationId xmlns:a16="http://schemas.microsoft.com/office/drawing/2014/main" id="{B9897879-E392-4B6E-86A8-EA7822366939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354650" cy="35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;p10">
            <a:extLst>
              <a:ext uri="{FF2B5EF4-FFF2-40B4-BE49-F238E27FC236}">
                <a16:creationId xmlns:a16="http://schemas.microsoft.com/office/drawing/2014/main" id="{87435254-EDEF-4F12-9D28-5EEACE41FEC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4650" y="4857012"/>
            <a:ext cx="8159100" cy="1848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rgbClr val="666666"/>
                </a:solidFill>
                <a:latin typeface="Montserrat" panose="00000500000000000000" pitchFamily="2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6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DE0AC-4260-4568-A264-A2FA48433A3C}"/>
              </a:ext>
            </a:extLst>
          </p:cNvPr>
          <p:cNvSpPr txBox="1"/>
          <p:nvPr/>
        </p:nvSpPr>
        <p:spPr>
          <a:xfrm>
            <a:off x="8394192" y="4809744"/>
            <a:ext cx="393192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noAutofit/>
          </a:bodyPr>
          <a:lstStyle/>
          <a:p>
            <a:pPr algn="r"/>
            <a:fld id="{37C1F608-86A9-439D-B359-AB29DD5A1486}" type="slidenum">
              <a:rPr lang="en-US" sz="1000" smtClean="0">
                <a:latin typeface="Montserrat" panose="00000500000000000000" pitchFamily="2" charset="0"/>
              </a:rPr>
              <a:pPr algn="r"/>
              <a:t>‹#›</a:t>
            </a:fld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B3318-00BC-4947-8B69-2EA554F5D4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616" y="1152144"/>
            <a:ext cx="8430768" cy="3419856"/>
          </a:xfrm>
        </p:spPr>
        <p:txBody>
          <a:bodyPr lIns="0" tIns="91440" rIns="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EC5E40-2C27-483A-83C9-AF349C7FFFBC}"/>
              </a:ext>
            </a:extLst>
          </p:cNvPr>
          <p:cNvSpPr txBox="1"/>
          <p:nvPr/>
        </p:nvSpPr>
        <p:spPr>
          <a:xfrm>
            <a:off x="8394192" y="4809744"/>
            <a:ext cx="393192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noAutofit/>
          </a:bodyPr>
          <a:lstStyle/>
          <a:p>
            <a:pPr algn="r"/>
            <a:fld id="{37C1F608-86A9-439D-B359-AB29DD5A1486}" type="slidenum">
              <a:rPr lang="en-US" sz="1000" smtClean="0">
                <a:latin typeface="Montserrat" panose="00000500000000000000" pitchFamily="2" charset="0"/>
              </a:rPr>
              <a:pPr algn="r"/>
              <a:t>‹#›</a:t>
            </a:fld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F49FD-825F-45CC-8AFA-1A1E62E7A09D}"/>
              </a:ext>
            </a:extLst>
          </p:cNvPr>
          <p:cNvSpPr txBox="1"/>
          <p:nvPr userDrawn="1"/>
        </p:nvSpPr>
        <p:spPr>
          <a:xfrm>
            <a:off x="8394192" y="4809744"/>
            <a:ext cx="393192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noAutofit/>
          </a:bodyPr>
          <a:lstStyle/>
          <a:p>
            <a:pPr algn="r"/>
            <a:fld id="{37C1F608-86A9-439D-B359-AB29DD5A1486}" type="slidenum">
              <a:rPr lang="en-US" sz="1000" smtClean="0">
                <a:latin typeface="Montserrat" panose="00000500000000000000" pitchFamily="2" charset="0"/>
              </a:rPr>
              <a:pPr algn="r"/>
              <a:t>‹#›</a:t>
            </a:fld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26" name="Google Shape;40;p5">
            <a:extLst>
              <a:ext uri="{FF2B5EF4-FFF2-40B4-BE49-F238E27FC236}">
                <a16:creationId xmlns:a16="http://schemas.microsoft.com/office/drawing/2014/main" id="{6CEC523F-7F65-4B5A-912F-02407E0302C2}"/>
              </a:ext>
            </a:extLst>
          </p:cNvPr>
          <p:cNvSpPr/>
          <p:nvPr userDrawn="1"/>
        </p:nvSpPr>
        <p:spPr>
          <a:xfrm>
            <a:off x="354650" y="4966350"/>
            <a:ext cx="5064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500">
                <a:solidFill>
                  <a:srgbClr val="888888"/>
                </a:solidFill>
                <a:latin typeface="Montserrat" panose="00000500000000000000" pitchFamily="2" charset="0"/>
                <a:ea typeface="Montserrat Light"/>
                <a:cs typeface="Montserrat Light"/>
                <a:sym typeface="Montserrat Light"/>
              </a:rPr>
              <a:t>© 2022 Nielsen Consumer LLC. All Rights Reserved.</a:t>
            </a:r>
            <a:endParaRPr sz="500" i="0" u="none" strike="noStrike" cap="none">
              <a:solidFill>
                <a:srgbClr val="888888"/>
              </a:solidFill>
              <a:latin typeface="Montserrat" panose="00000500000000000000" pitchFamily="2" charset="0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76820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20" y="1369219"/>
            <a:ext cx="2030167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0678F05-80CC-A3DE-FAE5-0A6E66AB8B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419" y="1013423"/>
            <a:ext cx="2030167" cy="327407"/>
          </a:xfrm>
        </p:spPr>
        <p:txBody>
          <a:bodyPr anchor="b" anchorCtr="0"/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3B6A2A-2C2E-7735-F6AF-C9EBC41827D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439357" y="1369219"/>
            <a:ext cx="2030167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90CEB3B-329E-7CFB-C82C-196F404D94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39357" y="1013423"/>
            <a:ext cx="2030167" cy="327407"/>
          </a:xfrm>
        </p:spPr>
        <p:txBody>
          <a:bodyPr anchor="b" anchorCtr="0"/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267DF4-9717-0259-6B0E-DAD8B209CF4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662295" y="1369219"/>
            <a:ext cx="2030167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638A4D9-F985-A57C-CB8F-B5BE0F1727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2294" y="1013423"/>
            <a:ext cx="2030167" cy="327407"/>
          </a:xfrm>
        </p:spPr>
        <p:txBody>
          <a:bodyPr anchor="b" anchorCtr="0"/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48447AD-132B-DD45-8F26-5684D33A864A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885234" y="1369219"/>
            <a:ext cx="2030167" cy="287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3012D8C-6A00-0751-CA0A-B3A4D66205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85233" y="1013423"/>
            <a:ext cx="2030167" cy="327407"/>
          </a:xfrm>
        </p:spPr>
        <p:txBody>
          <a:bodyPr anchor="b" anchorCtr="0"/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97E1BA7-6018-F8DC-5B98-E01D1FCACA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842BA1B-CE76-92EE-3BB8-577F1D85B4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419" y="434621"/>
            <a:ext cx="868680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DCE05C-530C-E715-3EE9-A5165AEC29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868680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</p:spTree>
    <p:extLst>
      <p:ext uri="{BB962C8B-B14F-4D97-AF65-F5344CB8AC3E}">
        <p14:creationId xmlns:p14="http://schemas.microsoft.com/office/powerpoint/2010/main" val="29461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ree_columns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9" y="2982338"/>
            <a:ext cx="2763264" cy="1247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5D1794-3A67-EC85-D51D-19CC621969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78187" y="2982338"/>
            <a:ext cx="2763264" cy="1247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A58A57-9AA2-995B-F17B-EF0CC5FF39C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39955" y="2982338"/>
            <a:ext cx="2763264" cy="1247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8AD49D-3D55-5878-EB23-9434406607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16419" y="1063904"/>
            <a:ext cx="2763264" cy="15308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picture icon to add photo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1ADFA53-A93C-9C6B-577B-EE3F3CE8E8B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178187" y="1063904"/>
            <a:ext cx="2763264" cy="15308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picture icon to add photo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C82AF9B-6879-D477-6076-E176F56AE37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39954" y="1063904"/>
            <a:ext cx="2763264" cy="15308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picture icon to add photo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B15A4DB1-EF34-E503-B556-530B7CAC3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C3871F-6DE1-0E51-4666-C634F339A5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419" y="434621"/>
            <a:ext cx="868680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0385D10-C453-B58A-D9F1-B1AA1DD202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868680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9A94D145-81FE-C360-0297-4502383F5A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419" y="2654932"/>
            <a:ext cx="2763264" cy="327407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DECDC5-9AD9-7CB6-F638-0E39B05777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78187" y="2654932"/>
            <a:ext cx="2763264" cy="327407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B555AD3-4EA2-7E24-5C90-4B64C7002D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9954" y="2654932"/>
            <a:ext cx="2763264" cy="327407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</p:spTree>
    <p:extLst>
      <p:ext uri="{BB962C8B-B14F-4D97-AF65-F5344CB8AC3E}">
        <p14:creationId xmlns:p14="http://schemas.microsoft.com/office/powerpoint/2010/main" val="222937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ur_columns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20" y="2862351"/>
            <a:ext cx="2030167" cy="1447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3B6A2A-2C2E-7735-F6AF-C9EBC41827D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439357" y="2862351"/>
            <a:ext cx="2030167" cy="1447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267DF4-9717-0259-6B0E-DAD8B209CF4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662966" y="2862351"/>
            <a:ext cx="2030167" cy="1447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48447AD-132B-DD45-8F26-5684D33A864A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885234" y="2862351"/>
            <a:ext cx="2030167" cy="1447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F9DB3AF3-680C-8615-86A8-8048F96DC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16419" y="1357011"/>
            <a:ext cx="2030166" cy="112470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picture icon to add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37AC9D-FCC4-14DF-2161-DBA7138EF16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439357" y="1357011"/>
            <a:ext cx="2030166" cy="112470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picture icon to add photo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A057AEC-C50F-0348-EDA8-2B8154E10CD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662966" y="1357011"/>
            <a:ext cx="2030166" cy="112470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picture icon to add photo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AD1E7D59-DA9B-A7D7-87C0-E693582CA49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885233" y="1357011"/>
            <a:ext cx="2030166" cy="112470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picture icon to add photo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592AE5E-1943-C4CE-573A-E4705E3EC2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6419" y="4488996"/>
            <a:ext cx="868679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B72F191-69E6-FD21-C339-D3F79DB59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419" y="434621"/>
            <a:ext cx="8686800" cy="3274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your subtitle in Arial 16pt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57044DB-24DF-8EA2-8742-B55B328571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19" y="134228"/>
            <a:ext cx="8686800" cy="298014"/>
          </a:xfrm>
          <a:prstGeom prst="rect">
            <a:avLst/>
          </a:prstGeom>
        </p:spPr>
        <p:txBody>
          <a:bodyPr anchor="ctr"/>
          <a:lstStyle>
            <a:lvl1pPr>
              <a:defRPr sz="1500"/>
            </a:lvl1pPr>
          </a:lstStyle>
          <a:p>
            <a:r>
              <a:rPr lang="en-US"/>
              <a:t>Insert your slide title in Arial bold 20pt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B2DD73D3-CDE1-EEBD-83CD-AF0E1BCC1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419" y="2522616"/>
            <a:ext cx="2030167" cy="327407"/>
          </a:xfr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E3F6D-431D-152F-0090-8F1B25ECC4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39357" y="2522616"/>
            <a:ext cx="2030167" cy="327407"/>
          </a:xfr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8966CC-2A54-3E37-D012-A1B6506344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2294" y="2522616"/>
            <a:ext cx="2030167" cy="327407"/>
          </a:xfr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44FC00B-CEA7-D95B-1AE3-5975AB5E6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85233" y="2522616"/>
            <a:ext cx="2030167" cy="327407"/>
          </a:xfr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Insert column header</a:t>
            </a:r>
          </a:p>
        </p:txBody>
      </p:sp>
    </p:spTree>
    <p:extLst>
      <p:ext uri="{BB962C8B-B14F-4D97-AF65-F5344CB8AC3E}">
        <p14:creationId xmlns:p14="http://schemas.microsoft.com/office/powerpoint/2010/main" val="277831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title_and_content_deep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4AF76-AD3D-99EA-BB6C-F380750B8D5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F88F4-971A-A6B1-1A27-9CE89013B620}"/>
              </a:ext>
            </a:extLst>
          </p:cNvPr>
          <p:cNvSpPr/>
          <p:nvPr userDrawn="1"/>
        </p:nvSpPr>
        <p:spPr>
          <a:xfrm>
            <a:off x="0" y="0"/>
            <a:ext cx="3001781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199" y="1253517"/>
            <a:ext cx="5696449" cy="2992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E80DB3-397B-6246-0042-983989BBFF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6419" y="833644"/>
            <a:ext cx="2627964" cy="1793229"/>
          </a:xfrm>
        </p:spPr>
        <p:txBody>
          <a:bodyPr anchor="b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your slide title here maximum of four lines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88BB5C-5C7B-0E3F-0629-E297953C56D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16419" y="2636635"/>
            <a:ext cx="2627965" cy="32715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divider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4422616-9A6B-BD2A-EEE6-5D4F31127F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8199" y="4488996"/>
            <a:ext cx="569644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3D84F1-EE1E-31A0-2CC0-537B0D5A18BF}"/>
              </a:ext>
            </a:extLst>
          </p:cNvPr>
          <p:cNvCxnSpPr>
            <a:cxnSpLocks/>
          </p:cNvCxnSpPr>
          <p:nvPr userDrawn="1"/>
        </p:nvCxnSpPr>
        <p:spPr>
          <a:xfrm>
            <a:off x="3194891" y="4796816"/>
            <a:ext cx="57254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94C076-1CD8-CF76-1E98-52F5EBB5C1F2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CBB00-0F22-82BA-6556-6C91997E3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title_and_conten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4AF76-AD3D-99EA-BB6C-F380750B8D5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F88F4-971A-A6B1-1A27-9CE89013B620}"/>
              </a:ext>
            </a:extLst>
          </p:cNvPr>
          <p:cNvSpPr/>
          <p:nvPr userDrawn="1"/>
        </p:nvSpPr>
        <p:spPr>
          <a:xfrm>
            <a:off x="0" y="0"/>
            <a:ext cx="300178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199" y="1253517"/>
            <a:ext cx="5696449" cy="2992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6B8A47-0994-4B79-9368-44F21806FC95}"/>
              </a:ext>
            </a:extLst>
          </p:cNvPr>
          <p:cNvCxnSpPr>
            <a:cxnSpLocks/>
          </p:cNvCxnSpPr>
          <p:nvPr userDrawn="1"/>
        </p:nvCxnSpPr>
        <p:spPr>
          <a:xfrm>
            <a:off x="3194891" y="4796816"/>
            <a:ext cx="57254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9E80DB3-397B-6246-0042-983989BBFF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6419" y="833644"/>
            <a:ext cx="2627964" cy="1793229"/>
          </a:xfrm>
        </p:spPr>
        <p:txBody>
          <a:bodyPr anchor="b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your slide title here maximum of four lines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88BB5C-5C7B-0E3F-0629-E297953C56D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16419" y="2636635"/>
            <a:ext cx="2627965" cy="32715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divider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4422616-9A6B-BD2A-EEE6-5D4F31127F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8199" y="4488996"/>
            <a:ext cx="569644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FBF9E-4FE0-0A25-6DCB-576724D4AD4C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BCF68-45DE-77B4-4995-DFA614BC85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652"/>
            <a:ext cx="483489" cy="2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0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ft_title_and_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4AF76-AD3D-99EA-BB6C-F380750B8D5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F88F4-971A-A6B1-1A27-9CE89013B620}"/>
              </a:ext>
            </a:extLst>
          </p:cNvPr>
          <p:cNvSpPr/>
          <p:nvPr userDrawn="1"/>
        </p:nvSpPr>
        <p:spPr>
          <a:xfrm>
            <a:off x="0" y="0"/>
            <a:ext cx="300178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D61-E26E-644F-9C2C-DFBD31B6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199" y="1253517"/>
            <a:ext cx="5696449" cy="2992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142-4A68-ED47-8444-40F12F8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F4E2-7A7A-0548-85F1-5479B7C9E1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E80DB3-397B-6246-0042-983989BBFF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6419" y="833644"/>
            <a:ext cx="2627964" cy="1793229"/>
          </a:xfrm>
        </p:spPr>
        <p:txBody>
          <a:bodyPr anchor="b" anchorCtr="0">
            <a:noAutofit/>
          </a:bodyPr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your slide title here maximum of four lines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88BB5C-5C7B-0E3F-0629-E297953C56D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16419" y="2636635"/>
            <a:ext cx="2627965" cy="32715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divider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4422616-9A6B-BD2A-EEE6-5D4F31127F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8199" y="4488996"/>
            <a:ext cx="5696449" cy="2738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3B3B3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Source, footnote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247AFE-5B75-F5AA-309C-B98C55C22DA8}"/>
              </a:ext>
            </a:extLst>
          </p:cNvPr>
          <p:cNvCxnSpPr>
            <a:cxnSpLocks/>
          </p:cNvCxnSpPr>
          <p:nvPr userDrawn="1"/>
        </p:nvCxnSpPr>
        <p:spPr>
          <a:xfrm>
            <a:off x="3194891" y="4796816"/>
            <a:ext cx="57254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1EC410-B695-30BE-5D78-73D7E50301CF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8652-F2B9-77EE-9932-7A515F33F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53F65-BA9C-1740-A28B-B1DAA4DD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19" y="131964"/>
            <a:ext cx="8686800" cy="32740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Insert your slide title in Arial bold 20pt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979C3-6A0F-BF4F-B648-934820FF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19" y="1369219"/>
            <a:ext cx="8698229" cy="28771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Insert your copy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1DF5-A807-A249-BC11-866DFE188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8994" y="4826403"/>
            <a:ext cx="676406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03EF4E2-7A7A-0548-85F1-5479B7C9E1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AEB538-380C-AB5A-CF46-BE17C122D67C}"/>
              </a:ext>
            </a:extLst>
          </p:cNvPr>
          <p:cNvCxnSpPr>
            <a:cxnSpLocks/>
          </p:cNvCxnSpPr>
          <p:nvPr userDrawn="1"/>
        </p:nvCxnSpPr>
        <p:spPr>
          <a:xfrm>
            <a:off x="209199" y="4796816"/>
            <a:ext cx="8711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725D1A-C062-68AE-5D1A-DF162B10E713}"/>
              </a:ext>
            </a:extLst>
          </p:cNvPr>
          <p:cNvSpPr txBox="1"/>
          <p:nvPr userDrawn="1"/>
        </p:nvSpPr>
        <p:spPr>
          <a:xfrm>
            <a:off x="6626269" y="4888445"/>
            <a:ext cx="1950929" cy="1731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>
                <a:solidFill>
                  <a:schemeClr val="tx1">
                    <a:lumMod val="40000"/>
                    <a:lumOff val="60000"/>
                  </a:schemeClr>
                </a:solidFill>
              </a:rPr>
              <a:t>© 2023 Nielsen Consumer LLC.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0DCC3-C184-E296-80E1-52E3FDD9938B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596" y="4871327"/>
            <a:ext cx="483489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73" r:id="rId20"/>
    <p:sldLayoutId id="2147483874" r:id="rId21"/>
    <p:sldLayoutId id="2147483875" r:id="rId22"/>
    <p:sldLayoutId id="2147483876" r:id="rId23"/>
    <p:sldLayoutId id="2147483877" r:id="rId24"/>
    <p:sldLayoutId id="2147483878" r:id="rId25"/>
    <p:sldLayoutId id="2147483879" r:id="rId26"/>
    <p:sldLayoutId id="2147483880" r:id="rId27"/>
    <p:sldLayoutId id="2147483881" r:id="rId28"/>
    <p:sldLayoutId id="2147483882" r:id="rId29"/>
    <p:sldLayoutId id="2147483883" r:id="rId30"/>
    <p:sldLayoutId id="2147483884" r:id="rId31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SzPct val="100000"/>
        <a:buFont typeface="System Font Regular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ielsenenterprise.sharepoint.com/:b:/r/sites/GlobalPricingAndContracts/Global%20Pricing%20%20Contracts%20Public%20Files/Policies%20(viewable%20to%20all)/POLICY%20-%20Payment%20%26%20Billing%20Terms.pdf?csf=1&amp;web=1&amp;e=vyHpg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ielsenenterprise.sharepoint.com/sites/GlobalPricingAndContracts/SitePages/Deal-Desk.aspx#find-your-deal-desk-conta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D22444-D1C6-DAF9-5A30-909713885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Update March 2023, *Ad hoc includes discrete projects such as those delivered by BASES, CI and AAC, but not software &amp; subscriptions within these brands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A51C2-C1C3-EE41-BA1B-6F4545D4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Billing &amp; Pricing Terms Policy &amp; Approval process</a:t>
            </a:r>
            <a:endParaRPr lang="en-KR">
              <a:latin typeface="+mn-lt"/>
            </a:endParaRPr>
          </a:p>
        </p:txBody>
      </p:sp>
      <p:sp>
        <p:nvSpPr>
          <p:cNvPr id="5" name="Google Shape;724;p63">
            <a:extLst>
              <a:ext uri="{FF2B5EF4-FFF2-40B4-BE49-F238E27FC236}">
                <a16:creationId xmlns:a16="http://schemas.microsoft.com/office/drawing/2014/main" id="{2BEFA6D1-E454-7C43-B551-8C28144A9439}"/>
              </a:ext>
            </a:extLst>
          </p:cNvPr>
          <p:cNvSpPr txBox="1"/>
          <p:nvPr/>
        </p:nvSpPr>
        <p:spPr>
          <a:xfrm flipH="1">
            <a:off x="3283152" y="1049917"/>
            <a:ext cx="2712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defTabSz="685800">
              <a:buClr>
                <a:srgbClr val="555555"/>
              </a:buClr>
              <a:buSzPts val="1100"/>
            </a:pPr>
            <a:r>
              <a:rPr lang="en" sz="1400" b="1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Approval Process</a:t>
            </a:r>
            <a:endParaRPr sz="1400" b="1">
              <a:solidFill>
                <a:srgbClr val="555555"/>
              </a:solidFill>
              <a:latin typeface="Arial" panose="020B0604020202020204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716;p63">
            <a:extLst>
              <a:ext uri="{FF2B5EF4-FFF2-40B4-BE49-F238E27FC236}">
                <a16:creationId xmlns:a16="http://schemas.microsoft.com/office/drawing/2014/main" id="{DE2D15B5-36DE-FB45-8AD5-76C50189920E}"/>
              </a:ext>
            </a:extLst>
          </p:cNvPr>
          <p:cNvSpPr txBox="1"/>
          <p:nvPr/>
        </p:nvSpPr>
        <p:spPr>
          <a:xfrm flipH="1">
            <a:off x="338424" y="1049922"/>
            <a:ext cx="2712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defTabSz="685800">
              <a:buClr>
                <a:srgbClr val="555555"/>
              </a:buClr>
              <a:buSzPts val="1100"/>
            </a:pPr>
            <a:r>
              <a:rPr lang="en" sz="1400" b="1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Policy Terms</a:t>
            </a:r>
            <a:endParaRPr sz="1400" b="1">
              <a:solidFill>
                <a:srgbClr val="555555"/>
              </a:solidFill>
              <a:latin typeface="Arial" panose="020B0604020202020204"/>
              <a:ea typeface="Montserrat"/>
              <a:cs typeface="Montserrat"/>
              <a:sym typeface="Montserrat"/>
            </a:endParaRPr>
          </a:p>
        </p:txBody>
      </p:sp>
      <p:cxnSp>
        <p:nvCxnSpPr>
          <p:cNvPr id="8" name="Google Shape;718;p63">
            <a:extLst>
              <a:ext uri="{FF2B5EF4-FFF2-40B4-BE49-F238E27FC236}">
                <a16:creationId xmlns:a16="http://schemas.microsoft.com/office/drawing/2014/main" id="{87A88901-9F8A-DE47-9F69-4D5994A5DAD6}"/>
              </a:ext>
            </a:extLst>
          </p:cNvPr>
          <p:cNvCxnSpPr/>
          <p:nvPr/>
        </p:nvCxnSpPr>
        <p:spPr>
          <a:xfrm>
            <a:off x="338424" y="1443517"/>
            <a:ext cx="2712000" cy="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719;p63">
            <a:extLst>
              <a:ext uri="{FF2B5EF4-FFF2-40B4-BE49-F238E27FC236}">
                <a16:creationId xmlns:a16="http://schemas.microsoft.com/office/drawing/2014/main" id="{00D4BF04-4D83-D54A-8E27-C088FEFD7539}"/>
              </a:ext>
            </a:extLst>
          </p:cNvPr>
          <p:cNvCxnSpPr>
            <a:cxnSpLocks/>
          </p:cNvCxnSpPr>
          <p:nvPr/>
        </p:nvCxnSpPr>
        <p:spPr>
          <a:xfrm>
            <a:off x="3283153" y="1443517"/>
            <a:ext cx="5574521" cy="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722;p63">
            <a:extLst>
              <a:ext uri="{FF2B5EF4-FFF2-40B4-BE49-F238E27FC236}">
                <a16:creationId xmlns:a16="http://schemas.microsoft.com/office/drawing/2014/main" id="{757D31CD-647B-CE42-BDBC-CF2265A53379}"/>
              </a:ext>
            </a:extLst>
          </p:cNvPr>
          <p:cNvSpPr txBox="1"/>
          <p:nvPr/>
        </p:nvSpPr>
        <p:spPr>
          <a:xfrm>
            <a:off x="5782188" y="4181288"/>
            <a:ext cx="2898412" cy="64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240" defTabSz="685800">
              <a:spcBef>
                <a:spcPts val="600"/>
              </a:spcBef>
              <a:buClr>
                <a:srgbClr val="212121"/>
              </a:buClr>
              <a:buSzPts val="1200"/>
            </a:pPr>
            <a:r>
              <a:rPr lang="en-US" sz="900" b="1">
                <a:solidFill>
                  <a:srgbClr val="787CA9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Find the Billing &amp; Payment Terms Policy </a:t>
            </a:r>
            <a:r>
              <a:rPr lang="en-US" sz="900" b="1">
                <a:solidFill>
                  <a:srgbClr val="FF0000"/>
                </a:solidFill>
                <a:latin typeface="Arial" panose="020B0604020202020204"/>
                <a:ea typeface="Montserrat"/>
                <a:cs typeface="Montserrat"/>
                <a:sym typeface="Montserrat"/>
                <a:hlinkClick r:id="rId3"/>
              </a:rPr>
              <a:t>here</a:t>
            </a:r>
            <a:endParaRPr lang="en-US"/>
          </a:p>
          <a:p>
            <a:pPr marL="15240" defTabSz="685800">
              <a:spcBef>
                <a:spcPts val="600"/>
              </a:spcBef>
              <a:buClr>
                <a:srgbClr val="212121"/>
              </a:buClr>
              <a:buSzPts val="1200"/>
            </a:pPr>
            <a:r>
              <a:rPr lang="en-US" sz="900" b="1">
                <a:solidFill>
                  <a:srgbClr val="787CA9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Find your local Deal Desk contacts </a:t>
            </a:r>
            <a:r>
              <a:rPr lang="en-US" sz="900" b="1">
                <a:solidFill>
                  <a:srgbClr val="787CA9"/>
                </a:solidFill>
                <a:latin typeface="Arial" panose="020B0604020202020204"/>
                <a:ea typeface="Montserrat"/>
                <a:cs typeface="Montserrat"/>
                <a:sym typeface="Montserrat"/>
                <a:hlinkClick r:id="rId4"/>
              </a:rPr>
              <a:t>here</a:t>
            </a:r>
            <a:endParaRPr lang="en-US" sz="900" b="1">
              <a:solidFill>
                <a:srgbClr val="787CA9"/>
              </a:solidFill>
              <a:latin typeface="Arial" panose="020B0604020202020204"/>
              <a:ea typeface="Montserrat"/>
              <a:cs typeface="Montserrat"/>
            </a:endParaRPr>
          </a:p>
        </p:txBody>
      </p:sp>
      <p:sp>
        <p:nvSpPr>
          <p:cNvPr id="2" name="Google Shape;515;p52">
            <a:extLst>
              <a:ext uri="{FF2B5EF4-FFF2-40B4-BE49-F238E27FC236}">
                <a16:creationId xmlns:a16="http://schemas.microsoft.com/office/drawing/2014/main" id="{393E43F3-CBEF-BB5E-2193-DADC6F9EB35B}"/>
              </a:ext>
            </a:extLst>
          </p:cNvPr>
          <p:cNvSpPr txBox="1"/>
          <p:nvPr/>
        </p:nvSpPr>
        <p:spPr>
          <a:xfrm>
            <a:off x="338424" y="1576773"/>
            <a:ext cx="2712000" cy="28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241" defTabSz="685800">
              <a:buClr>
                <a:srgbClr val="212121"/>
              </a:buClr>
              <a:buSzPts val="1200"/>
            </a:pPr>
            <a:r>
              <a:rPr lang="en-US" sz="1050" b="1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Standard Billing Terms</a:t>
            </a:r>
          </a:p>
          <a:p>
            <a:pPr marL="228594" indent="-213354" defTabSz="685800">
              <a:spcBef>
                <a:spcPts val="600"/>
              </a:spcBef>
              <a:buClr>
                <a:srgbClr val="212121"/>
              </a:buClr>
              <a:buSzPts val="1200"/>
              <a:buFont typeface="Montserrat"/>
              <a:buChar char="■"/>
            </a:pPr>
            <a:r>
              <a:rPr lang="en-US" sz="1050" u="sng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For continuous services:</a:t>
            </a:r>
            <a:r>
              <a:rPr lang="en-US" sz="1050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 billing monthly in advance or quarterly in first month of quarter </a:t>
            </a:r>
          </a:p>
          <a:p>
            <a:pPr marL="228594" indent="-213354" defTabSz="685800">
              <a:spcBef>
                <a:spcPts val="600"/>
              </a:spcBef>
              <a:buClr>
                <a:srgbClr val="212121"/>
              </a:buClr>
              <a:buSzPts val="1200"/>
              <a:buFont typeface="Montserrat"/>
              <a:buChar char="■"/>
            </a:pPr>
            <a:r>
              <a:rPr lang="en-US" sz="1050" u="sng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For ad-hoc* project-based services:</a:t>
            </a:r>
            <a:r>
              <a:rPr lang="en-US" sz="1050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 billing ≥50% at contract signature/ start, balance upon delivery</a:t>
            </a:r>
          </a:p>
          <a:p>
            <a:pPr marL="228594" indent="-213354" defTabSz="685800">
              <a:spcBef>
                <a:spcPts val="600"/>
              </a:spcBef>
              <a:buClr>
                <a:srgbClr val="212121"/>
              </a:buClr>
              <a:buSzPts val="1200"/>
              <a:buFont typeface="Montserrat"/>
              <a:buChar char="■"/>
            </a:pPr>
            <a:r>
              <a:rPr lang="en-US" sz="1050" u="sng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For other ad-hoc:</a:t>
            </a:r>
            <a:r>
              <a:rPr lang="en-US" sz="1050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 billing in the month of delivery </a:t>
            </a:r>
          </a:p>
          <a:p>
            <a:pPr marL="15241" defTabSz="685800">
              <a:spcBef>
                <a:spcPts val="1000"/>
              </a:spcBef>
              <a:buClr>
                <a:srgbClr val="212121"/>
              </a:buClr>
              <a:buSzPts val="1200"/>
            </a:pPr>
            <a:r>
              <a:rPr lang="en-US" sz="1050" b="1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Standard Payment Terms</a:t>
            </a:r>
          </a:p>
          <a:p>
            <a:pPr marL="228594" indent="-213354" defTabSz="685800">
              <a:spcBef>
                <a:spcPts val="600"/>
              </a:spcBef>
              <a:buClr>
                <a:srgbClr val="212121"/>
              </a:buClr>
              <a:buSzPts val="1200"/>
              <a:buFont typeface="Montserrat"/>
              <a:buChar char="■"/>
            </a:pPr>
            <a:r>
              <a:rPr lang="en-US" sz="1050" u="sng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Timing</a:t>
            </a:r>
            <a:r>
              <a:rPr lang="en-US" sz="1050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 = payment due 30 calendar days from invoice 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53A2F3-5CAF-9236-95EF-AB4E69929EE7}"/>
              </a:ext>
            </a:extLst>
          </p:cNvPr>
          <p:cNvSpPr/>
          <p:nvPr/>
        </p:nvSpPr>
        <p:spPr>
          <a:xfrm>
            <a:off x="3283152" y="1694325"/>
            <a:ext cx="914400" cy="640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700">
                <a:solidFill>
                  <a:srgbClr val="555555"/>
                </a:solidFill>
                <a:latin typeface="Arial" panose="020B0604020202020204"/>
              </a:rPr>
              <a:t>Document exceptions* within MSD at the quote header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28FAD5-635D-C243-EEF7-CF16C32638A6}"/>
              </a:ext>
            </a:extLst>
          </p:cNvPr>
          <p:cNvSpPr/>
          <p:nvPr/>
        </p:nvSpPr>
        <p:spPr>
          <a:xfrm>
            <a:off x="5782188" y="1694325"/>
            <a:ext cx="914400" cy="640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700" u="sng">
                <a:solidFill>
                  <a:srgbClr val="555555"/>
                </a:solidFill>
                <a:latin typeface="Arial" panose="020B0604020202020204"/>
              </a:rPr>
              <a:t>All</a:t>
            </a:r>
            <a:r>
              <a:rPr lang="en-US" sz="700">
                <a:solidFill>
                  <a:srgbClr val="555555"/>
                </a:solidFill>
                <a:latin typeface="Arial" panose="020B0604020202020204"/>
              </a:rPr>
              <a:t> exceptions route to Deal Desk for approval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F36100-9BD6-6387-7030-B7EDAEA0EE2F}"/>
              </a:ext>
            </a:extLst>
          </p:cNvPr>
          <p:cNvSpPr/>
          <p:nvPr/>
        </p:nvSpPr>
        <p:spPr>
          <a:xfrm>
            <a:off x="6917776" y="1694325"/>
            <a:ext cx="914400" cy="640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700" b="1" u="sng">
                <a:solidFill>
                  <a:srgbClr val="555555"/>
                </a:solidFill>
                <a:latin typeface="Arial" panose="020B0604020202020204"/>
              </a:rPr>
              <a:t>After</a:t>
            </a:r>
            <a:r>
              <a:rPr lang="en-US" sz="700">
                <a:solidFill>
                  <a:srgbClr val="555555"/>
                </a:solidFill>
                <a:latin typeface="Arial" panose="020B0604020202020204"/>
              </a:rPr>
              <a:t> approval, send proposal or contract to client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3CA44A-5463-AAD7-AC92-3014CE9BA7E7}"/>
              </a:ext>
            </a:extLst>
          </p:cNvPr>
          <p:cNvSpPr/>
          <p:nvPr/>
        </p:nvSpPr>
        <p:spPr>
          <a:xfrm>
            <a:off x="8050123" y="1694325"/>
            <a:ext cx="914400" cy="640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700">
                <a:solidFill>
                  <a:srgbClr val="555555"/>
                </a:solidFill>
                <a:latin typeface="Arial" panose="020B0604020202020204"/>
              </a:rPr>
              <a:t>Final checks are with finance gatekeepers </a:t>
            </a:r>
            <a:r>
              <a:rPr lang="en-US" sz="700" b="1" u="sng">
                <a:solidFill>
                  <a:srgbClr val="555555"/>
                </a:solidFill>
                <a:latin typeface="Arial" panose="020B0604020202020204"/>
              </a:rPr>
              <a:t>before</a:t>
            </a:r>
            <a:r>
              <a:rPr lang="en-US" sz="700">
                <a:solidFill>
                  <a:srgbClr val="555555"/>
                </a:solidFill>
                <a:latin typeface="Arial" panose="020B0604020202020204"/>
              </a:rPr>
              <a:t> Revenue Recognition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A22D1A-2E8D-844F-A31B-176E40CB5A9C}"/>
              </a:ext>
            </a:extLst>
          </p:cNvPr>
          <p:cNvSpPr/>
          <p:nvPr/>
        </p:nvSpPr>
        <p:spPr>
          <a:xfrm>
            <a:off x="4403960" y="1694326"/>
            <a:ext cx="1144899" cy="6558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700">
                <a:solidFill>
                  <a:srgbClr val="555555"/>
                </a:solidFill>
                <a:latin typeface="Arial" panose="020B0604020202020204"/>
              </a:rPr>
              <a:t>If MSA/LSA contracted terms vary, add a screenshot to MSD to expedite approvals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3A8F88-3D15-0561-5FF0-20842971159E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4197553" y="2014366"/>
            <a:ext cx="206407" cy="788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13A605-B25E-5C83-1F4C-5D5111911E88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 flipV="1">
            <a:off x="5548858" y="2014366"/>
            <a:ext cx="233330" cy="788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EF9607-2CC8-EEE4-CD9D-ED547B76288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96588" y="2014365"/>
            <a:ext cx="221188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A1396B-3D68-7999-CF97-7F4CC717A3F8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832177" y="2014365"/>
            <a:ext cx="217947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518;p52">
            <a:extLst>
              <a:ext uri="{FF2B5EF4-FFF2-40B4-BE49-F238E27FC236}">
                <a16:creationId xmlns:a16="http://schemas.microsoft.com/office/drawing/2014/main" id="{52843B1A-F35A-9576-C1BD-945D5B189C85}"/>
              </a:ext>
            </a:extLst>
          </p:cNvPr>
          <p:cNvSpPr txBox="1"/>
          <p:nvPr/>
        </p:nvSpPr>
        <p:spPr>
          <a:xfrm>
            <a:off x="3283153" y="2479420"/>
            <a:ext cx="5681371" cy="161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241" defTabSz="685800">
              <a:buClr>
                <a:srgbClr val="212121"/>
              </a:buClr>
              <a:buSzPts val="1200"/>
            </a:pPr>
            <a:r>
              <a:rPr lang="en-US" sz="1050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*Exceptions may include:</a:t>
            </a:r>
          </a:p>
          <a:p>
            <a:pPr marL="228594" indent="-213354" defTabSz="685800">
              <a:buClr>
                <a:srgbClr val="212121"/>
              </a:buClr>
              <a:buSzPts val="1200"/>
              <a:buFont typeface="Montserrat"/>
              <a:buChar char="■"/>
            </a:pPr>
            <a:r>
              <a:rPr lang="en-US" sz="1050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Payment terms that differ from standard</a:t>
            </a:r>
          </a:p>
          <a:p>
            <a:pPr marL="228594" indent="-213354" defTabSz="685800">
              <a:buClr>
                <a:srgbClr val="212121"/>
              </a:buClr>
              <a:buSzPts val="1200"/>
              <a:buFont typeface="Montserrat"/>
              <a:buChar char="■"/>
            </a:pPr>
            <a:r>
              <a:rPr lang="en-US" sz="1050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Billing terms that differ from standard</a:t>
            </a:r>
          </a:p>
          <a:p>
            <a:pPr marL="228594" indent="-213354" defTabSz="685800">
              <a:buClr>
                <a:srgbClr val="212121"/>
              </a:buClr>
              <a:buSzPts val="1200"/>
              <a:buFont typeface="Montserrat"/>
              <a:buChar char="■"/>
            </a:pPr>
            <a:r>
              <a:rPr lang="en-US" sz="1050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Exclusion of a part of standard terms, such as excluding the right to charge interest for late payments </a:t>
            </a:r>
          </a:p>
          <a:p>
            <a:pPr marL="228594" indent="-213354" defTabSz="685800">
              <a:buClr>
                <a:srgbClr val="212121"/>
              </a:buClr>
              <a:buSzPts val="1200"/>
              <a:buFont typeface="Montserrat"/>
              <a:buChar char="■"/>
            </a:pPr>
            <a:r>
              <a:rPr lang="en-US" sz="1050">
                <a:solidFill>
                  <a:srgbClr val="555555"/>
                </a:solidFill>
                <a:latin typeface="Arial" panose="020B0604020202020204"/>
                <a:ea typeface="Montserrat"/>
                <a:cs typeface="Montserrat"/>
                <a:sym typeface="Montserrat"/>
              </a:rPr>
              <a:t>Contract language different from provisions in NIQ standard templates, including client redlines to standard language</a:t>
            </a:r>
          </a:p>
          <a:p>
            <a:pPr marL="228594" indent="-213354" defTabSz="685800">
              <a:buClr>
                <a:srgbClr val="212121"/>
              </a:buClr>
              <a:buSzPts val="1200"/>
              <a:buFont typeface="Montserrat"/>
              <a:buChar char="■"/>
            </a:pPr>
            <a:endParaRPr lang="en-US" sz="1050">
              <a:solidFill>
                <a:srgbClr val="555555"/>
              </a:solidFill>
              <a:latin typeface="Arial" panose="020B0604020202020204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3120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6FD61C-FA39-D966-1DC7-D497800A2A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BFC32-3CC5-DC7C-7A60-441CC4DE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Reference Codes for Billing Payment Terms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E89455-4786-37A5-7E96-0BB0AB075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39864"/>
              </p:ext>
            </p:extLst>
          </p:nvPr>
        </p:nvGraphicFramePr>
        <p:xfrm>
          <a:off x="1375181" y="1217822"/>
          <a:ext cx="3184637" cy="3262308"/>
        </p:xfrm>
        <a:graphic>
          <a:graphicData uri="http://schemas.openxmlformats.org/drawingml/2006/table">
            <a:tbl>
              <a:tblPr firstRow="1" firstCol="1">
                <a:tableStyleId>{1E171933-4619-4E11-9A3F-F7608DF75F80}</a:tableStyleId>
              </a:tblPr>
              <a:tblGrid>
                <a:gridCol w="1242785">
                  <a:extLst>
                    <a:ext uri="{9D8B030D-6E8A-4147-A177-3AD203B41FA5}">
                      <a16:colId xmlns:a16="http://schemas.microsoft.com/office/drawing/2014/main" val="3000412012"/>
                    </a:ext>
                  </a:extLst>
                </a:gridCol>
                <a:gridCol w="1941852">
                  <a:extLst>
                    <a:ext uri="{9D8B030D-6E8A-4147-A177-3AD203B41FA5}">
                      <a16:colId xmlns:a16="http://schemas.microsoft.com/office/drawing/2014/main" val="3978137480"/>
                    </a:ext>
                  </a:extLst>
                </a:gridCol>
              </a:tblGrid>
              <a:tr h="155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Payment Term Code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Payment Term 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680198100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NM01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Net 30 days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2454264027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ND00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Upon receipt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1834261908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ND10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Net 10 days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3442717255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ND14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Net 14 days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716903769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ND15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Net 15 days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3994611744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ND20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Net 20 days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3030183984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ND21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Net 21 days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1665740420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ND40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Net 40 days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1167523981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ND45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Net 45 days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2849168956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ND75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Net 75 days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737443753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NM02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Net 60 days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748456028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NM03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Net 90 days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1173979468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NM09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Net 100 Days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877263851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NM04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Net 120 days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3459631311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CD28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 Days from End of Month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1569622412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CM01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 days from End of Month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1855670758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CM02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60 days from End of Month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3836838664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BE65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65 days from End of Month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2764368969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CM03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90 Days from End of Month</a:t>
                      </a:r>
                      <a:endParaRPr lang="en-US" sz="900">
                        <a:effectLst/>
                        <a:latin typeface="Calibri"/>
                        <a:cs typeface="Arial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3560151697"/>
                  </a:ext>
                </a:extLst>
              </a:tr>
              <a:tr h="155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CM04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120 days from End of Month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25" marR="55925" marT="0" marB="0"/>
                </a:tc>
                <a:extLst>
                  <a:ext uri="{0D108BD9-81ED-4DB2-BD59-A6C34878D82A}">
                    <a16:rowId xmlns:a16="http://schemas.microsoft.com/office/drawing/2014/main" val="6063231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C337E2-75AC-33FE-50AA-08E4E0D57296}"/>
              </a:ext>
            </a:extLst>
          </p:cNvPr>
          <p:cNvSpPr txBox="1"/>
          <p:nvPr/>
        </p:nvSpPr>
        <p:spPr>
          <a:xfrm>
            <a:off x="5201480" y="1335025"/>
            <a:ext cx="3184637" cy="11298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0970" indent="-170970" defTabSz="457178">
              <a:buFont typeface="Wingdings" panose="05000000000000000000" pitchFamily="2" charset="2"/>
              <a:buChar char="§"/>
            </a:pPr>
            <a:r>
              <a:rPr lang="en-US" sz="1088">
                <a:solidFill>
                  <a:srgbClr val="000000"/>
                </a:solidFill>
                <a:latin typeface="Arial" panose="020B0604020202020204"/>
              </a:rPr>
              <a:t>Current MSD configuration requires use of “Payment term code”</a:t>
            </a:r>
            <a:endParaRPr lang="en-US" sz="1088">
              <a:solidFill>
                <a:srgbClr val="555555"/>
              </a:solidFill>
              <a:latin typeface="Arial" panose="020B0604020202020204"/>
            </a:endParaRPr>
          </a:p>
          <a:p>
            <a:pPr marL="170970" indent="-170970" defTabSz="457178">
              <a:buFont typeface="Wingdings" panose="05000000000000000000" pitchFamily="2" charset="2"/>
              <a:buChar char="§"/>
            </a:pPr>
            <a:r>
              <a:rPr lang="en-US" sz="1088">
                <a:solidFill>
                  <a:srgbClr val="000000"/>
                </a:solidFill>
                <a:latin typeface="Arial" panose="020B0604020202020204"/>
              </a:rPr>
              <a:t>MSD enhancements planned for 2023 will include code &amp; descriptor</a:t>
            </a:r>
          </a:p>
          <a:p>
            <a:pPr marL="170970" indent="-170970" defTabSz="457178">
              <a:buFont typeface="Wingdings" panose="05000000000000000000" pitchFamily="2" charset="2"/>
              <a:buChar char="§"/>
            </a:pPr>
            <a:endParaRPr lang="en-US" sz="1088">
              <a:solidFill>
                <a:srgbClr val="000000"/>
              </a:solidFill>
              <a:latin typeface="Arial" panose="020B0604020202020204"/>
            </a:endParaRPr>
          </a:p>
          <a:p>
            <a:pPr marL="170970" indent="-170970" defTabSz="457178">
              <a:buFont typeface="Wingdings" panose="05000000000000000000" pitchFamily="2" charset="2"/>
              <a:buChar char="§"/>
            </a:pPr>
            <a:r>
              <a:rPr lang="en-US" sz="1088">
                <a:solidFill>
                  <a:srgbClr val="000000"/>
                </a:solidFill>
                <a:latin typeface="Arial" panose="020B0604020202020204"/>
              </a:rPr>
              <a:t>Anything other than NM01 / Net 30 days will require Deal Desk approval</a:t>
            </a:r>
          </a:p>
        </p:txBody>
      </p:sp>
    </p:spTree>
    <p:extLst>
      <p:ext uri="{BB962C8B-B14F-4D97-AF65-F5344CB8AC3E}">
        <p14:creationId xmlns:p14="http://schemas.microsoft.com/office/powerpoint/2010/main" val="342770660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">
  <a:themeElements>
    <a:clrScheme name="Custom 2">
      <a:dk1>
        <a:srgbClr val="555555"/>
      </a:dk1>
      <a:lt1>
        <a:srgbClr val="FFFFFF"/>
      </a:lt1>
      <a:dk2>
        <a:srgbClr val="060A45"/>
      </a:dk2>
      <a:lt2>
        <a:srgbClr val="2C6DF6"/>
      </a:lt2>
      <a:accent1>
        <a:srgbClr val="30D1FF"/>
      </a:accent1>
      <a:accent2>
        <a:srgbClr val="EF5F17"/>
      </a:accent2>
      <a:accent3>
        <a:srgbClr val="A3A9F5"/>
      </a:accent3>
      <a:accent4>
        <a:srgbClr val="787CA9"/>
      </a:accent4>
      <a:accent5>
        <a:srgbClr val="59AD00"/>
      </a:accent5>
      <a:accent6>
        <a:srgbClr val="EF5890"/>
      </a:accent6>
      <a:hlink>
        <a:srgbClr val="2C6DF6"/>
      </a:hlink>
      <a:folHlink>
        <a:srgbClr val="30D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45720" rIns="45720" rtlCol="0" anchor="ctr"/>
      <a:lstStyle>
        <a:defPPr algn="ctr">
          <a:spcAft>
            <a:spcPts val="6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>
          <a:spcAft>
            <a:spcPts val="600"/>
          </a:spcAft>
          <a:defRPr sz="1600" dirty="0"/>
        </a:defPPr>
      </a:lstStyle>
    </a:txDef>
  </a:objectDefaults>
  <a:extraClrSchemeLst/>
  <a:custClrLst>
    <a:custClr name="Cat 01">
      <a:srgbClr val="675895"/>
    </a:custClr>
    <a:custClr name="Cat 02">
      <a:srgbClr val="4697E2"/>
    </a:custClr>
    <a:custClr name="Cat 03">
      <a:srgbClr val="CB4B7A"/>
    </a:custClr>
    <a:custClr name="Cat 04">
      <a:srgbClr val="FFB500"/>
    </a:custClr>
    <a:custClr name="Cat 05">
      <a:srgbClr val="204188"/>
    </a:custClr>
    <a:custClr name="Cat 06">
      <a:srgbClr val="F06E2D"/>
    </a:custClr>
    <a:custClr name="Cat 07">
      <a:srgbClr val="03A577"/>
    </a:custClr>
    <a:custClr name="Cat 08">
      <a:srgbClr val="3265D2"/>
    </a:custClr>
    <a:custClr name="Cat 09">
      <a:srgbClr val="CA5113"/>
    </a:custClr>
    <a:custClr name="Cat 10">
      <a:srgbClr val="0C644A"/>
    </a:custClr>
    <a:custClr name="Cat 11">
      <a:srgbClr val="A082F3"/>
    </a:custClr>
    <a:custClr name="Cat 12">
      <a:srgbClr val="B37F01"/>
    </a:custClr>
    <a:custClr name="Cat 13">
      <a:srgbClr val="83304E"/>
    </a:custClr>
    <a:custClr name="Cat 14">
      <a:srgbClr val="23A9B2"/>
    </a:custClr>
    <a:custClr name="Cat 15">
      <a:srgbClr val="2B2F61"/>
    </a:custClr>
    <a:custClr name="Cat 16">
      <a:srgbClr val="4D93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B6414B8ACB244D90374998D9FDE66F" ma:contentTypeVersion="14" ma:contentTypeDescription="Create a new document." ma:contentTypeScope="" ma:versionID="b09fcb6702b48320287ba481cca79f97">
  <xsd:schema xmlns:xsd="http://www.w3.org/2001/XMLSchema" xmlns:xs="http://www.w3.org/2001/XMLSchema" xmlns:p="http://schemas.microsoft.com/office/2006/metadata/properties" xmlns:ns2="9801d8da-604a-4896-86cb-302321d61826" xmlns:ns3="78563eaf-99ec-4a8b-989b-af18745a88eb" xmlns:ns4="0f20a38a-d7e5-4f2d-9d04-4e7253d25786" targetNamespace="http://schemas.microsoft.com/office/2006/metadata/properties" ma:root="true" ma:fieldsID="720903f4deb3042d1510e951089afafb" ns2:_="" ns3:_="" ns4:_="">
    <xsd:import namespace="9801d8da-604a-4896-86cb-302321d61826"/>
    <xsd:import namespace="78563eaf-99ec-4a8b-989b-af18745a88eb"/>
    <xsd:import namespace="0f20a38a-d7e5-4f2d-9d04-4e7253d257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01d8da-604a-4896-86cb-302321d618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518f4780-c71a-4417-85db-0344dc6100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63eaf-99ec-4a8b-989b-af18745a88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20a38a-d7e5-4f2d-9d04-4e7253d25786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0e79c001-8a76-46b2-a0c1-2b056cc5d0a9}" ma:internalName="TaxCatchAll" ma:showField="CatchAllData" ma:web="78563eaf-99ec-4a8b-989b-af18745a88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8563eaf-99ec-4a8b-989b-af18745a88eb">
      <UserInfo>
        <DisplayName>Katherine Amoroso</DisplayName>
        <AccountId>144</AccountId>
        <AccountType/>
      </UserInfo>
      <UserInfo>
        <DisplayName>Frederik Scheller</DisplayName>
        <AccountId>12</AccountId>
        <AccountType/>
      </UserInfo>
    </SharedWithUsers>
    <TaxCatchAll xmlns="0f20a38a-d7e5-4f2d-9d04-4e7253d25786" xsi:nil="true"/>
    <lcf76f155ced4ddcb4097134ff3c332f xmlns="9801d8da-604a-4896-86cb-302321d6182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8285F-A73D-46C2-8ECE-02E4461E3FF5}">
  <ds:schemaRefs>
    <ds:schemaRef ds:uri="0f20a38a-d7e5-4f2d-9d04-4e7253d25786"/>
    <ds:schemaRef ds:uri="78563eaf-99ec-4a8b-989b-af18745a88eb"/>
    <ds:schemaRef ds:uri="9801d8da-604a-4896-86cb-302321d618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6E0DEA-8F93-48F8-9FE0-FE446C37406D}">
  <ds:schemaRefs>
    <ds:schemaRef ds:uri="http://www.w3.org/XML/1998/namespace"/>
    <ds:schemaRef ds:uri="http://schemas.microsoft.com/office/2006/documentManagement/types"/>
    <ds:schemaRef ds:uri="http://purl.org/dc/dcmitype/"/>
    <ds:schemaRef ds:uri="9801d8da-604a-4896-86cb-302321d61826"/>
    <ds:schemaRef ds:uri="http://purl.org/dc/terms/"/>
    <ds:schemaRef ds:uri="http://purl.org/dc/elements/1.1/"/>
    <ds:schemaRef ds:uri="http://schemas.microsoft.com/office/2006/metadata/properties"/>
    <ds:schemaRef ds:uri="78563eaf-99ec-4a8b-989b-af18745a88eb"/>
    <ds:schemaRef ds:uri="http://schemas.microsoft.com/office/infopath/2007/PartnerControls"/>
    <ds:schemaRef ds:uri="http://schemas.openxmlformats.org/package/2006/metadata/core-properties"/>
    <ds:schemaRef ds:uri="0f20a38a-d7e5-4f2d-9d04-4e7253d25786"/>
  </ds:schemaRefs>
</ds:datastoreItem>
</file>

<file path=customXml/itemProps3.xml><?xml version="1.0" encoding="utf-8"?>
<ds:datastoreItem xmlns:ds="http://schemas.openxmlformats.org/officeDocument/2006/customXml" ds:itemID="{A1E7BBF4-E8CE-4D27-B12E-5FB879828D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NIQ-report-template-landscape</Template>
  <TotalTime>0</TotalTime>
  <Words>364</Words>
  <Application>Microsoft Office PowerPoint</Application>
  <PresentationFormat>On-screen Show (16:9)</PresentationFormat>
  <Paragraphs>70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System Font Regular</vt:lpstr>
      <vt:lpstr>Arial</vt:lpstr>
      <vt:lpstr>Calibri</vt:lpstr>
      <vt:lpstr>Montserrat</vt:lpstr>
      <vt:lpstr>Wingdings</vt:lpstr>
      <vt:lpstr>Content</vt:lpstr>
      <vt:lpstr>Billing &amp; Pricing Terms Policy &amp; Approval process</vt:lpstr>
      <vt:lpstr>Reference Codes for Billing Payment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Darren Gordon</cp:lastModifiedBy>
  <cp:revision>2</cp:revision>
  <dcterms:created xsi:type="dcterms:W3CDTF">2021-12-14T19:40:47Z</dcterms:created>
  <dcterms:modified xsi:type="dcterms:W3CDTF">2024-12-04T14:15:13Z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0x01010050B6414B8ACB244D90374998D9FDE66F</vt:lpwstr>
  </property>
</Properties>
</file>