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4.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5.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6.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7.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4" r:id="rId4"/>
    <p:sldMasterId id="2147483956" r:id="rId5"/>
    <p:sldMasterId id="2147484007" r:id="rId6"/>
    <p:sldMasterId id="2147484022" r:id="rId7"/>
    <p:sldMasterId id="2147484052" r:id="rId8"/>
    <p:sldMasterId id="2147484057" r:id="rId9"/>
    <p:sldMasterId id="2147484060" r:id="rId10"/>
    <p:sldMasterId id="2147484079" r:id="rId11"/>
  </p:sldMasterIdLst>
  <p:notesMasterIdLst>
    <p:notesMasterId r:id="rId21"/>
  </p:notesMasterIdLst>
  <p:sldIdLst>
    <p:sldId id="258" r:id="rId12"/>
    <p:sldId id="317" r:id="rId13"/>
    <p:sldId id="300" r:id="rId14"/>
    <p:sldId id="303" r:id="rId15"/>
    <p:sldId id="310" r:id="rId16"/>
    <p:sldId id="319" r:id="rId17"/>
    <p:sldId id="312" r:id="rId18"/>
    <p:sldId id="316" r:id="rId19"/>
    <p:sldId id="302"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401263-6237-1874-6756-6BB64BEC0570}" name="Peter Stoter" initials="PS" userId="S::peter.stoter@nielseniq.com::aafadc4a-73b7-490a-9c0d-50018ac42f73" providerId="AD"/>
  <p188:author id="{6C5465CF-6371-9B3D-D010-1D2B89D7F7FD}" name="Anni Annunziata" initials="AA" userId="S::anni.annunziata@nielseniq.com::1e22481a-a94b-4b13-b442-d1db52fadecb" providerId="AD"/>
  <p188:author id="{84C2DCE2-6C15-8577-EE0B-E376AE8347A1}" name="Daniel Newmark" initials="DN" userId="541b4ed8edbc9d50" providerId="Windows Live"/>
  <p188:author id="{7DB326EA-6E04-D0D2-9529-0ED769A63D8D}" name="Annemarie Joseph" initials="AJ" userId="S::annemarie.joseph@nielseniq.com::4edcacea-d803-4115-a4ce-38bee2f9e5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nemarie Joseph" initials="AJ" lastIdx="8" clrIdx="0">
    <p:extLst>
      <p:ext uri="{19B8F6BF-5375-455C-9EA6-DF929625EA0E}">
        <p15:presenceInfo xmlns:p15="http://schemas.microsoft.com/office/powerpoint/2012/main" userId="S::Annemarie.Joseph@nielseniq.com::4edcacea-d803-4115-a4ce-38bee2f9e542" providerId="AD"/>
      </p:ext>
    </p:extLst>
  </p:cmAuthor>
  <p:cmAuthor id="2" name="Evonne Inglesh" initials="EI" lastIdx="2" clrIdx="1">
    <p:extLst>
      <p:ext uri="{19B8F6BF-5375-455C-9EA6-DF929625EA0E}">
        <p15:presenceInfo xmlns:p15="http://schemas.microsoft.com/office/powerpoint/2012/main" userId="S::Evonne.Inglesh@nielseniq.com::7c33bf77-f3e7-47c2-ac1c-1362853f6f7a" providerId="AD"/>
      </p:ext>
    </p:extLst>
  </p:cmAuthor>
  <p:cmAuthor id="3" name="Vilia Jakaitis" initials="VJ" lastIdx="16" clrIdx="2">
    <p:extLst>
      <p:ext uri="{19B8F6BF-5375-455C-9EA6-DF929625EA0E}">
        <p15:presenceInfo xmlns:p15="http://schemas.microsoft.com/office/powerpoint/2012/main" userId="S::vilia.jakaitis@nielseniq.com::0058f87b-5f5f-4ed6-ab47-3d651fb4a283" providerId="AD"/>
      </p:ext>
    </p:extLst>
  </p:cmAuthor>
  <p:cmAuthor id="4" name="Kimberly Anzelone" initials="KA" lastIdx="7" clrIdx="3">
    <p:extLst>
      <p:ext uri="{19B8F6BF-5375-455C-9EA6-DF929625EA0E}">
        <p15:presenceInfo xmlns:p15="http://schemas.microsoft.com/office/powerpoint/2012/main" userId="S::kimberly.anzelone@nielseniq.com::38fe95f4-3506-4f0a-91d7-b39769546b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666666"/>
    <a:srgbClr val="333333"/>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B9901-E592-88C4-DCEE-7D054368578A}" v="867" dt="2023-05-22T13:13:49.318"/>
    <p1510:client id="{3947FBCE-1DE0-A561-BA6E-F6A36BB8C5F2}" v="14" dt="2023-06-01T16:30:51.540"/>
    <p1510:client id="{910F7106-B60D-4D63-86A5-AA622F0E1538}" v="1119" dt="2023-05-09T19:06:54.027"/>
    <p1510:client id="{E946067A-9DE5-7E0B-621E-DDFF491A461E}" v="42" dt="2023-11-30T13:41:59.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8" autoAdjust="0"/>
    <p:restoredTop sz="94660"/>
  </p:normalViewPr>
  <p:slideViewPr>
    <p:cSldViewPr snapToGrid="0">
      <p:cViewPr varScale="1">
        <p:scale>
          <a:sx n="74" d="100"/>
          <a:sy n="74" d="100"/>
        </p:scale>
        <p:origin x="98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DDE9-3EFA-43DA-A32F-6796B7C5E42A}"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FBC3F-61E7-483F-BE32-C2E386D650B9}" type="slidenum">
              <a:rPr lang="en-US" smtClean="0"/>
              <a:t>‹#›</a:t>
            </a:fld>
            <a:endParaRPr lang="en-US"/>
          </a:p>
        </p:txBody>
      </p:sp>
    </p:spTree>
    <p:extLst>
      <p:ext uri="{BB962C8B-B14F-4D97-AF65-F5344CB8AC3E}">
        <p14:creationId xmlns:p14="http://schemas.microsoft.com/office/powerpoint/2010/main" val="246812076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6.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Master" Target="../slideMasters/slideMaster8.xml"/><Relationship Id="rId4" Type="http://schemas.openxmlformats.org/officeDocument/2006/relationships/image" Target="../media/image1.png"/></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Master" Target="../slideMasters/slideMaster8.xml"/><Relationship Id="rId4" Type="http://schemas.openxmlformats.org/officeDocument/2006/relationships/image" Target="../media/image1.png"/></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Master" Target="../slideMasters/slideMaster8.xml"/><Relationship Id="rId4" Type="http://schemas.openxmlformats.org/officeDocument/2006/relationships/image" Target="../media/image1.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Master" Target="../slideMasters/slideMaster8.xml"/><Relationship Id="rId4" Type="http://schemas.openxmlformats.org/officeDocument/2006/relationships/image" Target="../media/image1.png"/></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cover_deep_blue">
    <p:bg>
      <p:bgRef idx="1001">
        <a:schemeClr val="bg2"/>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1253516"/>
            <a:ext cx="6481562" cy="1790700"/>
          </a:xfrm>
          <a:prstGeom prst="rect">
            <a:avLst/>
          </a:prstGeom>
        </p:spPr>
        <p:txBody>
          <a:bodyPr anchor="b">
            <a:noAutofit/>
          </a:bodyPr>
          <a:lstStyle>
            <a:lvl1pPr algn="l">
              <a:defRPr sz="4050">
                <a:solidFill>
                  <a:schemeClr val="tx1"/>
                </a:solidFill>
              </a:defRPr>
            </a:lvl1pPr>
          </a:lstStyle>
          <a:p>
            <a:r>
              <a:rPr lang="en-US" dirty="0"/>
              <a:t>Insert your presentation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p:nvPr>
        </p:nvSpPr>
        <p:spPr>
          <a:xfrm>
            <a:off x="216418" y="3113272"/>
            <a:ext cx="6481562" cy="628412"/>
          </a:xfrm>
          <a:prstGeom prst="rect">
            <a:avLst/>
          </a:prstGeo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Text Placeholder 17">
            <a:extLst>
              <a:ext uri="{FF2B5EF4-FFF2-40B4-BE49-F238E27FC236}">
                <a16:creationId xmlns:a16="http://schemas.microsoft.com/office/drawing/2014/main" id="{5A8605A2-A6E9-EC94-9E56-90DDBAD35A0A}"/>
              </a:ext>
            </a:extLst>
          </p:cNvPr>
          <p:cNvSpPr>
            <a:spLocks noGrp="1"/>
          </p:cNvSpPr>
          <p:nvPr>
            <p:ph type="body" sz="quarter" idx="10" hasCustomPrompt="1"/>
          </p:nvPr>
        </p:nvSpPr>
        <p:spPr>
          <a:xfrm>
            <a:off x="216419" y="3895568"/>
            <a:ext cx="6481562" cy="258288"/>
          </a:xfrm>
          <a:prstGeom prst="rect">
            <a:avLst/>
          </a:prstGeo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7" name="Text Placeholder 17">
            <a:extLst>
              <a:ext uri="{FF2B5EF4-FFF2-40B4-BE49-F238E27FC236}">
                <a16:creationId xmlns:a16="http://schemas.microsoft.com/office/drawing/2014/main" id="{3685AD82-6787-48AF-A22F-3B00153B3641}"/>
              </a:ext>
            </a:extLst>
          </p:cNvPr>
          <p:cNvSpPr>
            <a:spLocks noGrp="1"/>
          </p:cNvSpPr>
          <p:nvPr>
            <p:ph type="body" sz="quarter" idx="11" hasCustomPrompt="1"/>
          </p:nvPr>
        </p:nvSpPr>
        <p:spPr>
          <a:xfrm>
            <a:off x="216419" y="4171669"/>
            <a:ext cx="6481562" cy="258289"/>
          </a:xfrm>
          <a:prstGeom prst="rect">
            <a:avLst/>
          </a:prstGeo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8" name="Text Placeholder 17">
            <a:extLst>
              <a:ext uri="{FF2B5EF4-FFF2-40B4-BE49-F238E27FC236}">
                <a16:creationId xmlns:a16="http://schemas.microsoft.com/office/drawing/2014/main" id="{F5944916-51FE-3EDB-647A-59CBDF40CBE3}"/>
              </a:ext>
            </a:extLst>
          </p:cNvPr>
          <p:cNvSpPr>
            <a:spLocks noGrp="1"/>
          </p:cNvSpPr>
          <p:nvPr>
            <p:ph type="body" sz="quarter" idx="12" hasCustomPrompt="1"/>
          </p:nvPr>
        </p:nvSpPr>
        <p:spPr>
          <a:xfrm>
            <a:off x="216419" y="4583843"/>
            <a:ext cx="6481562" cy="258289"/>
          </a:xfrm>
          <a:prstGeom prst="rect">
            <a:avLst/>
          </a:prstGeo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0" name="TextBox 9">
            <a:extLst>
              <a:ext uri="{FF2B5EF4-FFF2-40B4-BE49-F238E27FC236}">
                <a16:creationId xmlns:a16="http://schemas.microsoft.com/office/drawing/2014/main" id="{1FA3C0EC-F1E0-4D42-57B1-27E1B43D0E3C}"/>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85000"/>
                  </a:schemeClr>
                </a:solidFill>
              </a:rPr>
              <a:t>© 2023 Nielsen Consumer LLC. All Rights Reserved.</a:t>
            </a:r>
          </a:p>
        </p:txBody>
      </p:sp>
    </p:spTree>
    <p:extLst>
      <p:ext uri="{BB962C8B-B14F-4D97-AF65-F5344CB8AC3E}">
        <p14:creationId xmlns:p14="http://schemas.microsoft.com/office/powerpoint/2010/main" val="935280424"/>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ver - black grid" preserve="1">
  <p:cSld name="Cover - black grid">
    <p:bg>
      <p:bgPr>
        <a:solidFill>
          <a:srgbClr val="000000"/>
        </a:solidFill>
        <a:effectLst/>
      </p:bgPr>
    </p:bg>
    <p:spTree>
      <p:nvGrpSpPr>
        <p:cNvPr id="1" name="Shape 53"/>
        <p:cNvGrpSpPr/>
        <p:nvPr/>
      </p:nvGrpSpPr>
      <p:grpSpPr>
        <a:xfrm>
          <a:off x="0" y="0"/>
          <a:ext cx="0" cy="0"/>
          <a:chOff x="0" y="0"/>
          <a:chExt cx="0" cy="0"/>
        </a:xfrm>
      </p:grpSpPr>
      <p:sp>
        <p:nvSpPr>
          <p:cNvPr id="7" name="Rectangle 6">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56" name="Google Shape;56;p6"/>
          <p:cNvSpPr txBox="1">
            <a:spLocks noGrp="1"/>
          </p:cNvSpPr>
          <p:nvPr>
            <p:ph type="ctrTitle"/>
          </p:nvPr>
        </p:nvSpPr>
        <p:spPr>
          <a:xfrm>
            <a:off x="354650" y="380025"/>
            <a:ext cx="6268200" cy="11388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600"/>
              <a:buFont typeface="Montserrat"/>
              <a:buNone/>
              <a:defRPr sz="3600" b="1">
                <a:solidFill>
                  <a:srgbClr val="FFFFFF"/>
                </a:solidFill>
                <a:latin typeface="+mj-lt"/>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57" name="Google Shape;57;p6"/>
          <p:cNvSpPr txBox="1">
            <a:spLocks noGrp="1"/>
          </p:cNvSpPr>
          <p:nvPr>
            <p:ph type="subTitle" idx="1"/>
          </p:nvPr>
        </p:nvSpPr>
        <p:spPr>
          <a:xfrm>
            <a:off x="354650" y="1403300"/>
            <a:ext cx="6268200" cy="4941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FFFFFF"/>
              </a:buClr>
              <a:buSzPts val="1800"/>
              <a:buFont typeface="Montserrat"/>
              <a:buNone/>
              <a:defRPr sz="1800">
                <a:solidFill>
                  <a:srgbClr val="FFFFFF"/>
                </a:solidFill>
                <a:latin typeface="+mn-lt"/>
                <a:ea typeface="Montserrat" panose="00000500000000000000" pitchFamily="2" charset="0"/>
                <a:cs typeface="Montserrat" panose="00000500000000000000" pitchFamily="2" charset="0"/>
                <a:sym typeface="Montserrat"/>
              </a:defRPr>
            </a:lvl1pPr>
            <a:lvl2pPr lvl="1"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2pPr>
            <a:lvl3pPr lvl="2"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3pPr>
            <a:lvl4pPr lvl="3"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4pPr>
            <a:lvl5pPr lvl="4"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5pPr>
            <a:lvl6pPr lvl="5"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6pPr>
            <a:lvl7pPr lvl="6"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7pPr>
            <a:lvl8pPr lvl="7"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8pPr>
            <a:lvl9pPr lvl="8"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9pPr>
          </a:lstStyle>
          <a:p>
            <a:r>
              <a:rPr lang="en-US"/>
              <a:t>Click to edit Master subtitle style</a:t>
            </a:r>
            <a:endParaRPr dirty="0"/>
          </a:p>
        </p:txBody>
      </p:sp>
      <p:sp>
        <p:nvSpPr>
          <p:cNvPr id="58" name="Google Shape;58;p6"/>
          <p:cNvSpPr txBox="1">
            <a:spLocks noGrp="1"/>
          </p:cNvSpPr>
          <p:nvPr>
            <p:ph type="subTitle" idx="2"/>
          </p:nvPr>
        </p:nvSpPr>
        <p:spPr>
          <a:xfrm>
            <a:off x="354650" y="2195900"/>
            <a:ext cx="4192200" cy="3075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rgbClr val="FFFFFF"/>
              </a:buClr>
              <a:buSzPts val="1200"/>
              <a:buNone/>
              <a:defRPr sz="1200" b="1">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dirty="0"/>
          </a:p>
        </p:txBody>
      </p:sp>
      <p:sp>
        <p:nvSpPr>
          <p:cNvPr id="59" name="Google Shape;59;p6"/>
          <p:cNvSpPr txBox="1">
            <a:spLocks noGrp="1"/>
          </p:cNvSpPr>
          <p:nvPr>
            <p:ph type="subTitle" idx="3"/>
          </p:nvPr>
        </p:nvSpPr>
        <p:spPr>
          <a:xfrm>
            <a:off x="354650" y="2351000"/>
            <a:ext cx="4192200" cy="3075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FFFFFF"/>
              </a:buClr>
              <a:buSzPts val="1200"/>
              <a:buNone/>
              <a:defRPr sz="1200">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dirty="0"/>
          </a:p>
        </p:txBody>
      </p:sp>
      <p:sp>
        <p:nvSpPr>
          <p:cNvPr id="8" name="Google Shape;40;p5">
            <a:extLst>
              <a:ext uri="{FF2B5EF4-FFF2-40B4-BE49-F238E27FC236}">
                <a16:creationId xmlns:a16="http://schemas.microsoft.com/office/drawing/2014/main" id="{83FF035F-548F-4076-B69B-F7D220A0FE06}"/>
              </a:ext>
            </a:extLst>
          </p:cNvPr>
          <p:cNvSpPr/>
          <p:nvPr/>
        </p:nvSpPr>
        <p:spPr>
          <a:xfrm>
            <a:off x="210275" y="4879725"/>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dirty="0">
                <a:solidFill>
                  <a:schemeClr val="bg1"/>
                </a:solidFill>
                <a:latin typeface="+mn-lt"/>
                <a:ea typeface="Montserrat Light"/>
                <a:cs typeface="Montserrat Light"/>
                <a:sym typeface="Montserrat Light"/>
              </a:rPr>
              <a:t>© </a:t>
            </a:r>
            <a:r>
              <a:rPr lang="en-US" sz="500" dirty="0">
                <a:solidFill>
                  <a:schemeClr val="bg1"/>
                </a:solidFill>
                <a:latin typeface="+mn-lt"/>
                <a:ea typeface="Montserrat Light"/>
                <a:cs typeface="Montserrat Light"/>
                <a:sym typeface="Montserrat Light"/>
              </a:rPr>
              <a:t>2023 Nielsen</a:t>
            </a:r>
            <a:r>
              <a:rPr lang="en" sz="500" dirty="0">
                <a:solidFill>
                  <a:schemeClr val="bg1"/>
                </a:solidFill>
                <a:latin typeface="+mn-lt"/>
                <a:ea typeface="Montserrat Light"/>
                <a:cs typeface="Montserrat Light"/>
                <a:sym typeface="Montserrat Light"/>
              </a:rPr>
              <a:t> Consumer LLC. All Rights Reserved.</a:t>
            </a:r>
            <a:endParaRPr sz="500" i="0" u="none" strike="noStrike" cap="none" dirty="0">
              <a:solidFill>
                <a:schemeClr val="bg1"/>
              </a:solidFill>
              <a:latin typeface="+mn-lt"/>
              <a:ea typeface="Montserrat Light"/>
              <a:cs typeface="Montserrat Light"/>
              <a:sym typeface="Montserrat Light"/>
            </a:endParaRPr>
          </a:p>
        </p:txBody>
      </p:sp>
      <p:sp>
        <p:nvSpPr>
          <p:cNvPr id="10" name="Slide Number Placeholder 5">
            <a:extLst>
              <a:ext uri="{FF2B5EF4-FFF2-40B4-BE49-F238E27FC236}">
                <a16:creationId xmlns:a16="http://schemas.microsoft.com/office/drawing/2014/main" id="{D0DB4F35-9ADE-ED35-28B3-71F80807EF03}"/>
              </a:ext>
            </a:extLst>
          </p:cNvPr>
          <p:cNvSpPr txBox="1">
            <a:spLocks/>
          </p:cNvSpPr>
          <p:nvPr/>
        </p:nvSpPr>
        <p:spPr>
          <a:xfrm>
            <a:off x="8238994" y="4826403"/>
            <a:ext cx="676406" cy="273844"/>
          </a:xfrm>
          <a:prstGeom prst="rect">
            <a:avLst/>
          </a:prstGeom>
        </p:spPr>
        <p:txBody>
          <a:bodyPr vert="horz" lIns="0" tIns="34290" rIns="0" bIns="34290" rtlCol="0" anchor="ctr"/>
          <a:lstStyle>
            <a:defPPr>
              <a:defRPr lang="en-US"/>
            </a:defPPr>
            <a:lvl1pPr marL="0" algn="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3EF4E2-7A7A-0548-85F1-5479B7C9E1B2}" type="slidenum">
              <a:rPr lang="en-US" sz="750" smtClean="0">
                <a:latin typeface="+mn-lt"/>
              </a:rPr>
              <a:pPr/>
              <a:t>‹#›</a:t>
            </a:fld>
            <a:endParaRPr lang="en-US" sz="750" dirty="0">
              <a:latin typeface="+mn-lt"/>
            </a:endParaRPr>
          </a:p>
        </p:txBody>
      </p:sp>
    </p:spTree>
    <p:extLst>
      <p:ext uri="{BB962C8B-B14F-4D97-AF65-F5344CB8AC3E}">
        <p14:creationId xmlns:p14="http://schemas.microsoft.com/office/powerpoint/2010/main" val="2107642037"/>
      </p:ext>
    </p:extLst>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0_left_title_and_content_lt_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rgbClr val="AC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tx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4" name="Text Placeholder 10">
            <a:extLst>
              <a:ext uri="{FF2B5EF4-FFF2-40B4-BE49-F238E27FC236}">
                <a16:creationId xmlns:a16="http://schemas.microsoft.com/office/drawing/2014/main" id="{D62B1CA4-6399-9468-76D4-CF80E740A3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D69C8447-6A16-1811-BE16-8D42C522A28A}"/>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F64AAA-3A96-5193-121E-E855EC74B587}"/>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37AEC761-AF0D-168C-E137-8524D125C3C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8478960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1_left_title_and_content_oran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rgbClr val="F9B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tx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4" name="Text Placeholder 10">
            <a:extLst>
              <a:ext uri="{FF2B5EF4-FFF2-40B4-BE49-F238E27FC236}">
                <a16:creationId xmlns:a16="http://schemas.microsoft.com/office/drawing/2014/main" id="{F2147D56-94AA-3BDD-ABF0-68D917E898FE}"/>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CC6F2AF4-DEA0-09CB-3AA2-69CC3367F6AC}"/>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38F7803-D3DE-3368-45B8-EB451876C53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768B6213-3C0B-98FB-A39E-0937AD93C8E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168450434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2_left_title_and_content_viole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rgbClr val="DBD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tx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4" name="Text Placeholder 10">
            <a:extLst>
              <a:ext uri="{FF2B5EF4-FFF2-40B4-BE49-F238E27FC236}">
                <a16:creationId xmlns:a16="http://schemas.microsoft.com/office/drawing/2014/main" id="{BCDE19B0-6084-AB1A-A163-E9089D085C04}"/>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99069A56-43D0-9F1B-C232-2ADAEDEB1EA0}"/>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E2EC9D2-CC94-943D-6449-C56D141E2E4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224E5460-3920-6E99-455B-F732E037D2C6}"/>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21358148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3_sidebar_blue_circle">
    <p:spTree>
      <p:nvGrpSpPr>
        <p:cNvPr id="1" name=""/>
        <p:cNvGrpSpPr/>
        <p:nvPr/>
      </p:nvGrpSpPr>
      <p:grpSpPr>
        <a:xfrm>
          <a:off x="0" y="0"/>
          <a:ext cx="0" cy="0"/>
          <a:chOff x="0" y="0"/>
          <a:chExt cx="0" cy="0"/>
        </a:xfrm>
      </p:grpSpPr>
      <p:pic>
        <p:nvPicPr>
          <p:cNvPr id="13" name="Picture 12" descr="Shape, circle&#10;&#10;Description automatically generated">
            <a:extLst>
              <a:ext uri="{FF2B5EF4-FFF2-40B4-BE49-F238E27FC236}">
                <a16:creationId xmlns:a16="http://schemas.microsoft.com/office/drawing/2014/main" id="{0F962C91-6536-8C92-5712-D8E7D79A17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B22CCE7A-44FB-F660-8825-197D91082D19}"/>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2"/>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5" name="Text Placeholder 10">
            <a:extLst>
              <a:ext uri="{FF2B5EF4-FFF2-40B4-BE49-F238E27FC236}">
                <a16:creationId xmlns:a16="http://schemas.microsoft.com/office/drawing/2014/main" id="{D2655EB8-0E52-0105-D411-F08941B5D9BB}"/>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1" name="Text Placeholder 6">
            <a:extLst>
              <a:ext uri="{FF2B5EF4-FFF2-40B4-BE49-F238E27FC236}">
                <a16:creationId xmlns:a16="http://schemas.microsoft.com/office/drawing/2014/main" id="{3706A59F-423E-C7F6-F3F9-0F492E0C021E}"/>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2" name="Title 1">
            <a:extLst>
              <a:ext uri="{FF2B5EF4-FFF2-40B4-BE49-F238E27FC236}">
                <a16:creationId xmlns:a16="http://schemas.microsoft.com/office/drawing/2014/main" id="{FE496856-C6F1-1A20-F1E8-67C9E51E6EEA}"/>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42772963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4_sidebar_lt_blue_circle">
    <p:spTree>
      <p:nvGrpSpPr>
        <p:cNvPr id="1" name=""/>
        <p:cNvGrpSpPr/>
        <p:nvPr/>
      </p:nvGrpSpPr>
      <p:grpSpPr>
        <a:xfrm>
          <a:off x="0" y="0"/>
          <a:ext cx="0" cy="0"/>
          <a:chOff x="0" y="0"/>
          <a:chExt cx="0" cy="0"/>
        </a:xfrm>
      </p:grpSpPr>
      <p:pic>
        <p:nvPicPr>
          <p:cNvPr id="13" name="Picture 12" descr="Shape, circle&#10;&#10;Description automatically generated">
            <a:extLst>
              <a:ext uri="{FF2B5EF4-FFF2-40B4-BE49-F238E27FC236}">
                <a16:creationId xmlns:a16="http://schemas.microsoft.com/office/drawing/2014/main" id="{0F962C91-6536-8C92-5712-D8E7D79A17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B22CCE7A-44FB-F660-8825-197D91082D19}"/>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2"/>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5" name="Text Placeholder 10">
            <a:extLst>
              <a:ext uri="{FF2B5EF4-FFF2-40B4-BE49-F238E27FC236}">
                <a16:creationId xmlns:a16="http://schemas.microsoft.com/office/drawing/2014/main" id="{C1156137-AA49-5A7E-6A53-BA37F044CFD7}"/>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8" name="Text Placeholder 6">
            <a:extLst>
              <a:ext uri="{FF2B5EF4-FFF2-40B4-BE49-F238E27FC236}">
                <a16:creationId xmlns:a16="http://schemas.microsoft.com/office/drawing/2014/main" id="{EBC45F5E-12A5-546B-9525-4B2038ED8BFD}"/>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2358C2E9-9015-AC33-69D5-80279937550C}"/>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364829092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5_sidebar_orange_circle">
    <p:spTree>
      <p:nvGrpSpPr>
        <p:cNvPr id="1" name=""/>
        <p:cNvGrpSpPr/>
        <p:nvPr/>
      </p:nvGrpSpPr>
      <p:grpSpPr>
        <a:xfrm>
          <a:off x="0" y="0"/>
          <a:ext cx="0" cy="0"/>
          <a:chOff x="0" y="0"/>
          <a:chExt cx="0" cy="0"/>
        </a:xfrm>
      </p:grpSpPr>
      <p:pic>
        <p:nvPicPr>
          <p:cNvPr id="13" name="Picture 12" descr="Shape, circle&#10;&#10;Description automatically generated">
            <a:extLst>
              <a:ext uri="{FF2B5EF4-FFF2-40B4-BE49-F238E27FC236}">
                <a16:creationId xmlns:a16="http://schemas.microsoft.com/office/drawing/2014/main" id="{0F962C91-6536-8C92-5712-D8E7D79A17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B22CCE7A-44FB-F660-8825-197D91082D19}"/>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2"/>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5" name="Text Placeholder 10">
            <a:extLst>
              <a:ext uri="{FF2B5EF4-FFF2-40B4-BE49-F238E27FC236}">
                <a16:creationId xmlns:a16="http://schemas.microsoft.com/office/drawing/2014/main" id="{3D9262FD-C60D-EB8B-5905-00E41E65FBCA}"/>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8" name="Text Placeholder 6">
            <a:extLst>
              <a:ext uri="{FF2B5EF4-FFF2-40B4-BE49-F238E27FC236}">
                <a16:creationId xmlns:a16="http://schemas.microsoft.com/office/drawing/2014/main" id="{B7EE85D7-3A48-D93E-77D4-BBAF47F83EA5}"/>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9BB6232B-9EB8-AFA1-F4A9-9DD09BF5ED7B}"/>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40895392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6_sidebar_violet_circle">
    <p:spTree>
      <p:nvGrpSpPr>
        <p:cNvPr id="1" name=""/>
        <p:cNvGrpSpPr/>
        <p:nvPr/>
      </p:nvGrpSpPr>
      <p:grpSpPr>
        <a:xfrm>
          <a:off x="0" y="0"/>
          <a:ext cx="0" cy="0"/>
          <a:chOff x="0" y="0"/>
          <a:chExt cx="0" cy="0"/>
        </a:xfrm>
      </p:grpSpPr>
      <p:pic>
        <p:nvPicPr>
          <p:cNvPr id="13" name="Picture 12" descr="Shape, circle&#10;&#10;Description automatically generated">
            <a:extLst>
              <a:ext uri="{FF2B5EF4-FFF2-40B4-BE49-F238E27FC236}">
                <a16:creationId xmlns:a16="http://schemas.microsoft.com/office/drawing/2014/main" id="{0F962C91-6536-8C92-5712-D8E7D79A17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B22CCE7A-44FB-F660-8825-197D91082D19}"/>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2"/>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5" name="Text Placeholder 10">
            <a:extLst>
              <a:ext uri="{FF2B5EF4-FFF2-40B4-BE49-F238E27FC236}">
                <a16:creationId xmlns:a16="http://schemas.microsoft.com/office/drawing/2014/main" id="{80D82F29-6247-72A9-6731-F72313DD88BF}"/>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8" name="Text Placeholder 6">
            <a:extLst>
              <a:ext uri="{FF2B5EF4-FFF2-40B4-BE49-F238E27FC236}">
                <a16:creationId xmlns:a16="http://schemas.microsoft.com/office/drawing/2014/main" id="{249ABFB9-219C-B8D3-C483-30EEC54C88FD}"/>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D7647F1F-16E6-DC6D-968E-E7D6E4A68B45}"/>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426856230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7_sidebar_blue_circle">
    <p:spTree>
      <p:nvGrpSpPr>
        <p:cNvPr id="1" name=""/>
        <p:cNvGrpSpPr/>
        <p:nvPr/>
      </p:nvGrpSpPr>
      <p:grpSpPr>
        <a:xfrm>
          <a:off x="0" y="0"/>
          <a:ext cx="0" cy="0"/>
          <a:chOff x="0" y="0"/>
          <a:chExt cx="0" cy="0"/>
        </a:xfrm>
      </p:grpSpPr>
      <p:pic>
        <p:nvPicPr>
          <p:cNvPr id="15" name="Picture 14" descr="Shape, circle&#10;&#10;Description automatically generated">
            <a:extLst>
              <a:ext uri="{FF2B5EF4-FFF2-40B4-BE49-F238E27FC236}">
                <a16:creationId xmlns:a16="http://schemas.microsoft.com/office/drawing/2014/main" id="{5EAD1CE0-8C43-3A65-CBE4-F6500A6A3AD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912D01FA-DA8D-5F18-9C23-78DF80969118}"/>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1"/>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3" name="Text Placeholder 10">
            <a:extLst>
              <a:ext uri="{FF2B5EF4-FFF2-40B4-BE49-F238E27FC236}">
                <a16:creationId xmlns:a16="http://schemas.microsoft.com/office/drawing/2014/main" id="{8A9A9755-A073-6536-4449-60D1A4D62497}"/>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8E19CC79-3E4C-BA4B-BDFE-ED4A5100C72D}"/>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8" name="Title 1">
            <a:extLst>
              <a:ext uri="{FF2B5EF4-FFF2-40B4-BE49-F238E27FC236}">
                <a16:creationId xmlns:a16="http://schemas.microsoft.com/office/drawing/2014/main" id="{0E5AF445-F077-CBD3-8676-3C090B01E32A}"/>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6057148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8_sidebar_photo">
    <p:spTree>
      <p:nvGrpSpPr>
        <p:cNvPr id="1" name=""/>
        <p:cNvGrpSpPr/>
        <p:nvPr/>
      </p:nvGrpSpPr>
      <p:grpSpPr>
        <a:xfrm>
          <a:off x="0" y="0"/>
          <a:ext cx="0" cy="0"/>
          <a:chOff x="0" y="0"/>
          <a:chExt cx="0" cy="0"/>
        </a:xfrm>
      </p:grpSpPr>
      <p:pic>
        <p:nvPicPr>
          <p:cNvPr id="9" name="Picture 8" descr="Shape, circle&#10;&#10;Description automatically generated">
            <a:extLst>
              <a:ext uri="{FF2B5EF4-FFF2-40B4-BE49-F238E27FC236}">
                <a16:creationId xmlns:a16="http://schemas.microsoft.com/office/drawing/2014/main" id="{19F0D1BA-1740-8291-3985-752AAB099AA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6B8194AC-DDA3-9404-5998-E94D747F0D0A}"/>
              </a:ext>
            </a:extLst>
          </p:cNvPr>
          <p:cNvSpPr>
            <a:spLocks noGrp="1"/>
          </p:cNvSpPr>
          <p:nvPr>
            <p:ph type="pic" sz="quarter" idx="14"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4" name="Text Placeholder 10">
            <a:extLst>
              <a:ext uri="{FF2B5EF4-FFF2-40B4-BE49-F238E27FC236}">
                <a16:creationId xmlns:a16="http://schemas.microsoft.com/office/drawing/2014/main" id="{71A3127B-F843-4C4F-625D-0F595788B99E}"/>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04F2467A-B7A4-9968-8AF7-70330EF2A42E}"/>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B4A90B9B-C6D7-5D76-62C9-8C8E2EFB4B62}"/>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82427433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9_content_and_photo">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01D8B5F0-3972-9E3F-4A7E-52302351B5BA}"/>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5" name="Text Placeholder 10">
            <a:extLst>
              <a:ext uri="{FF2B5EF4-FFF2-40B4-BE49-F238E27FC236}">
                <a16:creationId xmlns:a16="http://schemas.microsoft.com/office/drawing/2014/main" id="{AF5AD5C4-11CE-A5B1-68F4-ECE64B4744DB}"/>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7" name="Text Placeholder 6">
            <a:extLst>
              <a:ext uri="{FF2B5EF4-FFF2-40B4-BE49-F238E27FC236}">
                <a16:creationId xmlns:a16="http://schemas.microsoft.com/office/drawing/2014/main" id="{65DB62E0-16D5-D693-1EC9-29B82000033B}"/>
              </a:ext>
            </a:extLst>
          </p:cNvPr>
          <p:cNvSpPr>
            <a:spLocks noGrp="1"/>
          </p:cNvSpPr>
          <p:nvPr>
            <p:ph type="body" sz="quarter" idx="13"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8" name="Title 1">
            <a:extLst>
              <a:ext uri="{FF2B5EF4-FFF2-40B4-BE49-F238E27FC236}">
                <a16:creationId xmlns:a16="http://schemas.microsoft.com/office/drawing/2014/main" id="{4D0E12C7-8B6B-E7AB-65DE-8993ACC541C8}"/>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121382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 Black" preserve="1">
  <p:cSld name="Thank you - Black">
    <p:bg>
      <p:bgPr>
        <a:solidFill>
          <a:schemeClr val="bg1"/>
        </a:solidFill>
        <a:effectLst/>
      </p:bgPr>
    </p:bg>
    <p:spTree>
      <p:nvGrpSpPr>
        <p:cNvPr id="1" name="Shape 320"/>
        <p:cNvGrpSpPr/>
        <p:nvPr/>
      </p:nvGrpSpPr>
      <p:grpSpPr>
        <a:xfrm>
          <a:off x="0" y="0"/>
          <a:ext cx="0" cy="0"/>
          <a:chOff x="0" y="0"/>
          <a:chExt cx="0" cy="0"/>
        </a:xfrm>
      </p:grpSpPr>
      <p:sp>
        <p:nvSpPr>
          <p:cNvPr id="325" name="Google Shape;325;p36"/>
          <p:cNvSpPr txBox="1">
            <a:spLocks noGrp="1"/>
          </p:cNvSpPr>
          <p:nvPr>
            <p:ph type="subTitle" idx="1"/>
          </p:nvPr>
        </p:nvSpPr>
        <p:spPr>
          <a:xfrm>
            <a:off x="354650" y="3305475"/>
            <a:ext cx="4013100" cy="3075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rgbClr val="CBCBCB"/>
              </a:buClr>
              <a:buSzPts val="1200"/>
              <a:buNone/>
              <a:defRPr sz="1200" b="1">
                <a:solidFill>
                  <a:srgbClr val="333333"/>
                </a:solidFill>
                <a:latin typeface="Montserrat" panose="00000500000000000000" pitchFamily="2" charset="0"/>
              </a:defRPr>
            </a:lvl1pPr>
            <a:lvl2pPr lvl="1" rtl="0">
              <a:lnSpc>
                <a:spcPct val="100000"/>
              </a:lnSpc>
              <a:spcBef>
                <a:spcPts val="0"/>
              </a:spcBef>
              <a:spcAft>
                <a:spcPts val="0"/>
              </a:spcAft>
              <a:buClr>
                <a:srgbClr val="CBCBCB"/>
              </a:buClr>
              <a:buSzPts val="1800"/>
              <a:buNone/>
              <a:defRPr sz="1800" b="1">
                <a:solidFill>
                  <a:srgbClr val="CBCBCB"/>
                </a:solidFill>
              </a:defRPr>
            </a:lvl2pPr>
            <a:lvl3pPr lvl="2" rtl="0">
              <a:lnSpc>
                <a:spcPct val="100000"/>
              </a:lnSpc>
              <a:spcBef>
                <a:spcPts val="0"/>
              </a:spcBef>
              <a:spcAft>
                <a:spcPts val="0"/>
              </a:spcAft>
              <a:buClr>
                <a:srgbClr val="CBCBCB"/>
              </a:buClr>
              <a:buSzPts val="1800"/>
              <a:buNone/>
              <a:defRPr sz="1800" b="1">
                <a:solidFill>
                  <a:srgbClr val="CBCBCB"/>
                </a:solidFill>
              </a:defRPr>
            </a:lvl3pPr>
            <a:lvl4pPr lvl="3" rtl="0">
              <a:lnSpc>
                <a:spcPct val="100000"/>
              </a:lnSpc>
              <a:spcBef>
                <a:spcPts val="0"/>
              </a:spcBef>
              <a:spcAft>
                <a:spcPts val="0"/>
              </a:spcAft>
              <a:buClr>
                <a:srgbClr val="CBCBCB"/>
              </a:buClr>
              <a:buSzPts val="1800"/>
              <a:buNone/>
              <a:defRPr sz="1800" b="1">
                <a:solidFill>
                  <a:srgbClr val="CBCBCB"/>
                </a:solidFill>
              </a:defRPr>
            </a:lvl4pPr>
            <a:lvl5pPr lvl="4" rtl="0">
              <a:lnSpc>
                <a:spcPct val="100000"/>
              </a:lnSpc>
              <a:spcBef>
                <a:spcPts val="0"/>
              </a:spcBef>
              <a:spcAft>
                <a:spcPts val="0"/>
              </a:spcAft>
              <a:buClr>
                <a:srgbClr val="CBCBCB"/>
              </a:buClr>
              <a:buSzPts val="1800"/>
              <a:buNone/>
              <a:defRPr sz="1800" b="1">
                <a:solidFill>
                  <a:srgbClr val="CBCBCB"/>
                </a:solidFill>
              </a:defRPr>
            </a:lvl5pPr>
            <a:lvl6pPr lvl="5" rtl="0">
              <a:lnSpc>
                <a:spcPct val="100000"/>
              </a:lnSpc>
              <a:spcBef>
                <a:spcPts val="0"/>
              </a:spcBef>
              <a:spcAft>
                <a:spcPts val="0"/>
              </a:spcAft>
              <a:buClr>
                <a:srgbClr val="CBCBCB"/>
              </a:buClr>
              <a:buSzPts val="1800"/>
              <a:buNone/>
              <a:defRPr sz="1800" b="1">
                <a:solidFill>
                  <a:srgbClr val="CBCBCB"/>
                </a:solidFill>
              </a:defRPr>
            </a:lvl6pPr>
            <a:lvl7pPr lvl="6" rtl="0">
              <a:lnSpc>
                <a:spcPct val="100000"/>
              </a:lnSpc>
              <a:spcBef>
                <a:spcPts val="0"/>
              </a:spcBef>
              <a:spcAft>
                <a:spcPts val="0"/>
              </a:spcAft>
              <a:buClr>
                <a:srgbClr val="CBCBCB"/>
              </a:buClr>
              <a:buSzPts val="1800"/>
              <a:buNone/>
              <a:defRPr sz="1800" b="1">
                <a:solidFill>
                  <a:srgbClr val="CBCBCB"/>
                </a:solidFill>
              </a:defRPr>
            </a:lvl7pPr>
            <a:lvl8pPr lvl="7" rtl="0">
              <a:lnSpc>
                <a:spcPct val="100000"/>
              </a:lnSpc>
              <a:spcBef>
                <a:spcPts val="0"/>
              </a:spcBef>
              <a:spcAft>
                <a:spcPts val="0"/>
              </a:spcAft>
              <a:buClr>
                <a:srgbClr val="CBCBCB"/>
              </a:buClr>
              <a:buSzPts val="1800"/>
              <a:buNone/>
              <a:defRPr sz="1800" b="1">
                <a:solidFill>
                  <a:srgbClr val="CBCBCB"/>
                </a:solidFill>
              </a:defRPr>
            </a:lvl8pPr>
            <a:lvl9pPr lvl="8" rtl="0">
              <a:lnSpc>
                <a:spcPct val="100000"/>
              </a:lnSpc>
              <a:spcBef>
                <a:spcPts val="0"/>
              </a:spcBef>
              <a:spcAft>
                <a:spcPts val="0"/>
              </a:spcAft>
              <a:buClr>
                <a:srgbClr val="CBCBCB"/>
              </a:buClr>
              <a:buSzPts val="1800"/>
              <a:buNone/>
              <a:defRPr sz="1800" b="1">
                <a:solidFill>
                  <a:srgbClr val="CBCBCB"/>
                </a:solidFill>
              </a:defRPr>
            </a:lvl9pPr>
          </a:lstStyle>
          <a:p>
            <a:r>
              <a:rPr lang="en-US"/>
              <a:t>Click to edit Master subtitle style</a:t>
            </a:r>
            <a:endParaRPr dirty="0"/>
          </a:p>
        </p:txBody>
      </p:sp>
      <p:sp>
        <p:nvSpPr>
          <p:cNvPr id="326" name="Google Shape;326;p36"/>
          <p:cNvSpPr txBox="1">
            <a:spLocks noGrp="1"/>
          </p:cNvSpPr>
          <p:nvPr>
            <p:ph type="subTitle" idx="2"/>
          </p:nvPr>
        </p:nvSpPr>
        <p:spPr>
          <a:xfrm>
            <a:off x="354650" y="3460575"/>
            <a:ext cx="4013100" cy="3075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CBCBCB"/>
              </a:buClr>
              <a:buSzPts val="1200"/>
              <a:buNone/>
              <a:defRPr sz="1200">
                <a:solidFill>
                  <a:srgbClr val="333333"/>
                </a:solidFill>
                <a:latin typeface="Montserrat" panose="00000500000000000000" pitchFamily="2" charset="0"/>
              </a:defRPr>
            </a:lvl1pPr>
            <a:lvl2pPr lvl="1" rtl="0">
              <a:lnSpc>
                <a:spcPct val="100000"/>
              </a:lnSpc>
              <a:spcBef>
                <a:spcPts val="0"/>
              </a:spcBef>
              <a:spcAft>
                <a:spcPts val="0"/>
              </a:spcAft>
              <a:buClr>
                <a:srgbClr val="CBCBCB"/>
              </a:buClr>
              <a:buSzPts val="1800"/>
              <a:buNone/>
              <a:defRPr sz="1800" b="1">
                <a:solidFill>
                  <a:srgbClr val="CBCBCB"/>
                </a:solidFill>
              </a:defRPr>
            </a:lvl2pPr>
            <a:lvl3pPr lvl="2" rtl="0">
              <a:lnSpc>
                <a:spcPct val="100000"/>
              </a:lnSpc>
              <a:spcBef>
                <a:spcPts val="0"/>
              </a:spcBef>
              <a:spcAft>
                <a:spcPts val="0"/>
              </a:spcAft>
              <a:buClr>
                <a:srgbClr val="CBCBCB"/>
              </a:buClr>
              <a:buSzPts val="1800"/>
              <a:buNone/>
              <a:defRPr sz="1800" b="1">
                <a:solidFill>
                  <a:srgbClr val="CBCBCB"/>
                </a:solidFill>
              </a:defRPr>
            </a:lvl3pPr>
            <a:lvl4pPr lvl="3" rtl="0">
              <a:lnSpc>
                <a:spcPct val="100000"/>
              </a:lnSpc>
              <a:spcBef>
                <a:spcPts val="0"/>
              </a:spcBef>
              <a:spcAft>
                <a:spcPts val="0"/>
              </a:spcAft>
              <a:buClr>
                <a:srgbClr val="CBCBCB"/>
              </a:buClr>
              <a:buSzPts val="1800"/>
              <a:buNone/>
              <a:defRPr sz="1800" b="1">
                <a:solidFill>
                  <a:srgbClr val="CBCBCB"/>
                </a:solidFill>
              </a:defRPr>
            </a:lvl4pPr>
            <a:lvl5pPr lvl="4" rtl="0">
              <a:lnSpc>
                <a:spcPct val="100000"/>
              </a:lnSpc>
              <a:spcBef>
                <a:spcPts val="0"/>
              </a:spcBef>
              <a:spcAft>
                <a:spcPts val="0"/>
              </a:spcAft>
              <a:buClr>
                <a:srgbClr val="CBCBCB"/>
              </a:buClr>
              <a:buSzPts val="1800"/>
              <a:buNone/>
              <a:defRPr sz="1800" b="1">
                <a:solidFill>
                  <a:srgbClr val="CBCBCB"/>
                </a:solidFill>
              </a:defRPr>
            </a:lvl5pPr>
            <a:lvl6pPr lvl="5" rtl="0">
              <a:lnSpc>
                <a:spcPct val="100000"/>
              </a:lnSpc>
              <a:spcBef>
                <a:spcPts val="0"/>
              </a:spcBef>
              <a:spcAft>
                <a:spcPts val="0"/>
              </a:spcAft>
              <a:buClr>
                <a:srgbClr val="CBCBCB"/>
              </a:buClr>
              <a:buSzPts val="1800"/>
              <a:buNone/>
              <a:defRPr sz="1800" b="1">
                <a:solidFill>
                  <a:srgbClr val="CBCBCB"/>
                </a:solidFill>
              </a:defRPr>
            </a:lvl6pPr>
            <a:lvl7pPr lvl="6" rtl="0">
              <a:lnSpc>
                <a:spcPct val="100000"/>
              </a:lnSpc>
              <a:spcBef>
                <a:spcPts val="0"/>
              </a:spcBef>
              <a:spcAft>
                <a:spcPts val="0"/>
              </a:spcAft>
              <a:buClr>
                <a:srgbClr val="CBCBCB"/>
              </a:buClr>
              <a:buSzPts val="1800"/>
              <a:buNone/>
              <a:defRPr sz="1800" b="1">
                <a:solidFill>
                  <a:srgbClr val="CBCBCB"/>
                </a:solidFill>
              </a:defRPr>
            </a:lvl7pPr>
            <a:lvl8pPr lvl="7" rtl="0">
              <a:lnSpc>
                <a:spcPct val="100000"/>
              </a:lnSpc>
              <a:spcBef>
                <a:spcPts val="0"/>
              </a:spcBef>
              <a:spcAft>
                <a:spcPts val="0"/>
              </a:spcAft>
              <a:buClr>
                <a:srgbClr val="CBCBCB"/>
              </a:buClr>
              <a:buSzPts val="1800"/>
              <a:buNone/>
              <a:defRPr sz="1800" b="1">
                <a:solidFill>
                  <a:srgbClr val="CBCBCB"/>
                </a:solidFill>
              </a:defRPr>
            </a:lvl8pPr>
            <a:lvl9pPr lvl="8" rtl="0">
              <a:lnSpc>
                <a:spcPct val="100000"/>
              </a:lnSpc>
              <a:spcBef>
                <a:spcPts val="0"/>
              </a:spcBef>
              <a:spcAft>
                <a:spcPts val="0"/>
              </a:spcAft>
              <a:buClr>
                <a:srgbClr val="CBCBCB"/>
              </a:buClr>
              <a:buSzPts val="1800"/>
              <a:buNone/>
              <a:defRPr sz="1800" b="1">
                <a:solidFill>
                  <a:srgbClr val="CBCBCB"/>
                </a:solidFill>
              </a:defRPr>
            </a:lvl9pPr>
          </a:lstStyle>
          <a:p>
            <a:r>
              <a:rPr lang="en-US"/>
              <a:t>Click to edit Master subtitle style</a:t>
            </a:r>
            <a:endParaRPr/>
          </a:p>
        </p:txBody>
      </p:sp>
      <p:sp>
        <p:nvSpPr>
          <p:cNvPr id="13" name="Slide Number Placeholder 1">
            <a:extLst>
              <a:ext uri="{FF2B5EF4-FFF2-40B4-BE49-F238E27FC236}">
                <a16:creationId xmlns:a16="http://schemas.microsoft.com/office/drawing/2014/main" id="{DD26CC81-CE4B-488E-A4B3-C2B58A5960DE}"/>
              </a:ext>
            </a:extLst>
          </p:cNvPr>
          <p:cNvSpPr txBox="1">
            <a:spLocks/>
          </p:cNvSpPr>
          <p:nvPr/>
        </p:nvSpPr>
        <p:spPr>
          <a:xfrm>
            <a:off x="6732050" y="4809374"/>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z="1000" smtClean="0">
                <a:solidFill>
                  <a:srgbClr val="333333"/>
                </a:solidFill>
                <a:latin typeface="Montserrat" panose="00000500000000000000" pitchFamily="2" charset="0"/>
              </a:rPr>
              <a:pPr/>
              <a:t>‹#›</a:t>
            </a:fld>
            <a:endParaRPr lang="en-PH" sz="1000" dirty="0">
              <a:solidFill>
                <a:srgbClr val="333333"/>
              </a:solidFill>
              <a:latin typeface="Montserrat" panose="00000500000000000000" pitchFamily="2" charset="0"/>
            </a:endParaRPr>
          </a:p>
        </p:txBody>
      </p:sp>
    </p:spTree>
    <p:extLst>
      <p:ext uri="{BB962C8B-B14F-4D97-AF65-F5344CB8AC3E}">
        <p14:creationId xmlns:p14="http://schemas.microsoft.com/office/powerpoint/2010/main" val="3462704207"/>
      </p:ext>
    </p:extLst>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0_content_and_photo_half">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3CD31E3-1810-8019-E4E8-32E37BC7DE8C}"/>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Picture Placeholder 13">
            <a:extLst>
              <a:ext uri="{FF2B5EF4-FFF2-40B4-BE49-F238E27FC236}">
                <a16:creationId xmlns:a16="http://schemas.microsoft.com/office/drawing/2014/main" id="{FEF3752C-36A7-544F-D2EB-65F4FAA75137}"/>
              </a:ext>
            </a:extLst>
          </p:cNvPr>
          <p:cNvSpPr>
            <a:spLocks noGrp="1"/>
          </p:cNvSpPr>
          <p:nvPr>
            <p:ph type="pic" sz="quarter" idx="14" hasCustomPrompt="1"/>
          </p:nvPr>
        </p:nvSpPr>
        <p:spPr>
          <a:xfrm>
            <a:off x="4572000" y="0"/>
            <a:ext cx="4572000" cy="5143500"/>
          </a:xfrm>
          <a:solidFill>
            <a:schemeClr val="tx1"/>
          </a:solidFill>
          <a:ln>
            <a:noFill/>
          </a:ln>
        </p:spPr>
        <p:txBody>
          <a:bodyPr anchor="ctr" anchorCtr="0"/>
          <a:lstStyle>
            <a:lvl1pPr marL="0" indent="0" algn="ctr">
              <a:buNone/>
              <a:defRPr>
                <a:solidFill>
                  <a:schemeClr val="bg1"/>
                </a:solidFill>
              </a:defRPr>
            </a:lvl1pPr>
          </a:lstStyle>
          <a:p>
            <a:r>
              <a:rPr lang="en-US" dirty="0"/>
              <a:t>Click picture icon to add photo</a:t>
            </a: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lvl1pPr>
              <a:defRPr>
                <a:solidFill>
                  <a:schemeClr val="bg1"/>
                </a:solidFill>
              </a:defRPr>
            </a:lvl1pPr>
          </a:lstStyle>
          <a:p>
            <a:fld id="{403EF4E2-7A7A-0548-85F1-5479B7C9E1B2}" type="slidenum">
              <a:rPr lang="en-US" smtClean="0"/>
              <a:pPr/>
              <a:t>‹#›</a:t>
            </a:fld>
            <a:endParaRPr lang="en-US"/>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4152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77D676D-F2FB-4E29-6862-097B141AD572}"/>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solidFill>
              </a:rPr>
              <a:t>© 2023 Nielsen Consumer LLC. All Rights Reserved.</a:t>
            </a:r>
          </a:p>
        </p:txBody>
      </p:sp>
      <p:pic>
        <p:nvPicPr>
          <p:cNvPr id="5" name="Picture 4">
            <a:extLst>
              <a:ext uri="{FF2B5EF4-FFF2-40B4-BE49-F238E27FC236}">
                <a16:creationId xmlns:a16="http://schemas.microsoft.com/office/drawing/2014/main" id="{E267FD37-CDB2-08A7-64AD-5D8EA73570F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0" name="Text Placeholder 10">
            <a:extLst>
              <a:ext uri="{FF2B5EF4-FFF2-40B4-BE49-F238E27FC236}">
                <a16:creationId xmlns:a16="http://schemas.microsoft.com/office/drawing/2014/main" id="{DB6EEB7D-9CC5-9D43-2008-279501423858}"/>
              </a:ext>
            </a:extLst>
          </p:cNvPr>
          <p:cNvSpPr>
            <a:spLocks noGrp="1"/>
          </p:cNvSpPr>
          <p:nvPr>
            <p:ph type="body" sz="quarter" idx="17" hasCustomPrompt="1"/>
          </p:nvPr>
        </p:nvSpPr>
        <p:spPr>
          <a:xfrm>
            <a:off x="216419" y="4488996"/>
            <a:ext cx="4152940"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2" name="Text Placeholder 6">
            <a:extLst>
              <a:ext uri="{FF2B5EF4-FFF2-40B4-BE49-F238E27FC236}">
                <a16:creationId xmlns:a16="http://schemas.microsoft.com/office/drawing/2014/main" id="{EF7F2BB9-8A14-A127-85D9-8C884D76268E}"/>
              </a:ext>
            </a:extLst>
          </p:cNvPr>
          <p:cNvSpPr>
            <a:spLocks noGrp="1"/>
          </p:cNvSpPr>
          <p:nvPr>
            <p:ph type="body" sz="quarter" idx="13" hasCustomPrompt="1"/>
          </p:nvPr>
        </p:nvSpPr>
        <p:spPr>
          <a:xfrm>
            <a:off x="216419" y="434621"/>
            <a:ext cx="415294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3" name="Title 1">
            <a:extLst>
              <a:ext uri="{FF2B5EF4-FFF2-40B4-BE49-F238E27FC236}">
                <a16:creationId xmlns:a16="http://schemas.microsoft.com/office/drawing/2014/main" id="{4B4DEEEB-841D-9E48-066D-74DF0347AE97}"/>
              </a:ext>
            </a:extLst>
          </p:cNvPr>
          <p:cNvSpPr>
            <a:spLocks noGrp="1"/>
          </p:cNvSpPr>
          <p:nvPr>
            <p:ph type="title" hasCustomPrompt="1"/>
          </p:nvPr>
        </p:nvSpPr>
        <p:spPr>
          <a:xfrm>
            <a:off x="216419" y="134228"/>
            <a:ext cx="415294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205216874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21_half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lvl1pPr>
              <a:defRPr>
                <a:solidFill>
                  <a:schemeClr val="bg1"/>
                </a:solidFill>
              </a:defRPr>
            </a:lvl1pPr>
          </a:lstStyle>
          <a:p>
            <a:fld id="{403EF4E2-7A7A-0548-85F1-5479B7C9E1B2}" type="slidenum">
              <a:rPr lang="en-US" smtClean="0"/>
              <a:pPr/>
              <a:t>‹#›</a:t>
            </a:fld>
            <a:endParaRPr lang="en-US" dirty="0"/>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6">
            <a:extLst>
              <a:ext uri="{FF2B5EF4-FFF2-40B4-BE49-F238E27FC236}">
                <a16:creationId xmlns:a16="http://schemas.microsoft.com/office/drawing/2014/main" id="{95053F53-3618-E1D1-00A1-47AA56D0507E}"/>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bg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cxnSp>
        <p:nvCxnSpPr>
          <p:cNvPr id="10" name="Straight Connector 9">
            <a:extLst>
              <a:ext uri="{FF2B5EF4-FFF2-40B4-BE49-F238E27FC236}">
                <a16:creationId xmlns:a16="http://schemas.microsoft.com/office/drawing/2014/main" id="{B0C58F92-15EB-DF6A-3AEA-BEF2B4382D47}"/>
              </a:ext>
            </a:extLst>
          </p:cNvPr>
          <p:cNvCxnSpPr>
            <a:cxnSpLocks/>
          </p:cNvCxnSpPr>
          <p:nvPr/>
        </p:nvCxnSpPr>
        <p:spPr>
          <a:xfrm>
            <a:off x="209199" y="4796816"/>
            <a:ext cx="4152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6">
            <a:extLst>
              <a:ext uri="{FF2B5EF4-FFF2-40B4-BE49-F238E27FC236}">
                <a16:creationId xmlns:a16="http://schemas.microsoft.com/office/drawing/2014/main" id="{D2DDB0C3-FCF3-2CAA-F826-CA712908FC24}"/>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5" name="TextBox 14">
            <a:extLst>
              <a:ext uri="{FF2B5EF4-FFF2-40B4-BE49-F238E27FC236}">
                <a16:creationId xmlns:a16="http://schemas.microsoft.com/office/drawing/2014/main" id="{1200B60E-9A49-D43D-A2C5-DA7BD2C3AC45}"/>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1F287E70-6553-34AC-B531-E6C6EE31CB0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F7066202-F363-3C8E-5B43-C4BE65D6B6FC}"/>
              </a:ext>
            </a:extLst>
          </p:cNvPr>
          <p:cNvSpPr>
            <a:spLocks noGrp="1"/>
          </p:cNvSpPr>
          <p:nvPr>
            <p:ph type="body" sz="quarter" idx="18" hasCustomPrompt="1"/>
          </p:nvPr>
        </p:nvSpPr>
        <p:spPr>
          <a:xfrm>
            <a:off x="216419" y="4488996"/>
            <a:ext cx="4152940"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6">
            <a:extLst>
              <a:ext uri="{FF2B5EF4-FFF2-40B4-BE49-F238E27FC236}">
                <a16:creationId xmlns:a16="http://schemas.microsoft.com/office/drawing/2014/main" id="{9DF4E8B1-8F35-5AD1-AB74-B468AE170172}"/>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9" name="Title 1">
            <a:extLst>
              <a:ext uri="{FF2B5EF4-FFF2-40B4-BE49-F238E27FC236}">
                <a16:creationId xmlns:a16="http://schemas.microsoft.com/office/drawing/2014/main" id="{C4DFC890-B929-EAF9-EDFB-220994626FAF}"/>
              </a:ext>
            </a:extLst>
          </p:cNvPr>
          <p:cNvSpPr>
            <a:spLocks noGrp="1"/>
          </p:cNvSpPr>
          <p:nvPr>
            <p:ph type="title" hasCustomPrompt="1"/>
          </p:nvPr>
        </p:nvSpPr>
        <p:spPr>
          <a:xfrm>
            <a:off x="216419" y="134228"/>
            <a:ext cx="415294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12825306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22_half_deep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lvl1pPr>
              <a:defRPr>
                <a:solidFill>
                  <a:schemeClr val="bg1"/>
                </a:solidFill>
              </a:defRPr>
            </a:lvl1pPr>
          </a:lstStyle>
          <a:p>
            <a:fld id="{403EF4E2-7A7A-0548-85F1-5479B7C9E1B2}" type="slidenum">
              <a:rPr lang="en-US" smtClean="0"/>
              <a:pPr/>
              <a:t>‹#›</a:t>
            </a:fld>
            <a:endParaRPr lang="en-US" dirty="0"/>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0C58F92-15EB-DF6A-3AEA-BEF2B4382D47}"/>
              </a:ext>
            </a:extLst>
          </p:cNvPr>
          <p:cNvCxnSpPr>
            <a:cxnSpLocks/>
          </p:cNvCxnSpPr>
          <p:nvPr/>
        </p:nvCxnSpPr>
        <p:spPr>
          <a:xfrm>
            <a:off x="209199" y="4796816"/>
            <a:ext cx="4152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8FC0542-F803-6E54-6294-B0DB14311818}"/>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E12EB802-3346-E39B-2509-EAC573AA62B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92BFC318-B682-8A6C-0500-7F861A6B2C6A}"/>
              </a:ext>
            </a:extLst>
          </p:cNvPr>
          <p:cNvSpPr>
            <a:spLocks noGrp="1"/>
          </p:cNvSpPr>
          <p:nvPr>
            <p:ph type="body" sz="quarter" idx="18" hasCustomPrompt="1"/>
          </p:nvPr>
        </p:nvSpPr>
        <p:spPr>
          <a:xfrm>
            <a:off x="216419" y="4488996"/>
            <a:ext cx="4152940"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0F5E0947-70F6-3BEF-C68C-F8AAA3AAF8E2}"/>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bg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56E41E3E-E988-5AAD-A3FB-D42472E3E684}"/>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308DE5AC-BB0D-8837-136E-8AF4E617F304}"/>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6D686C53-3C4A-4856-FDBD-DEDB3F729AF4}"/>
              </a:ext>
            </a:extLst>
          </p:cNvPr>
          <p:cNvSpPr>
            <a:spLocks noGrp="1"/>
          </p:cNvSpPr>
          <p:nvPr>
            <p:ph type="title" hasCustomPrompt="1"/>
          </p:nvPr>
        </p:nvSpPr>
        <p:spPr>
          <a:xfrm>
            <a:off x="216419" y="134228"/>
            <a:ext cx="415294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129153142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23_half_gre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a:extLst>
              <a:ext uri="{FF2B5EF4-FFF2-40B4-BE49-F238E27FC236}">
                <a16:creationId xmlns:a16="http://schemas.microsoft.com/office/drawing/2014/main" id="{270D49C1-E8FD-4100-6077-590D74316FB9}"/>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E23E778F-48DD-4F11-15D3-BC47F1B1447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F96AC6AD-C4F2-F6FF-6F7B-8A44A44982F1}"/>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6A6C0979-2BD2-C03B-6B71-E8AD10273F05}"/>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tx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4A3D0FAE-E229-7018-93B3-C0AF25E639B9}"/>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36BBC8CE-5633-09AF-7152-3719FD92EBEB}"/>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B5D76F3C-D010-68D3-984D-E588033F9C1D}"/>
              </a:ext>
            </a:extLst>
          </p:cNvPr>
          <p:cNvSpPr>
            <a:spLocks noGrp="1"/>
          </p:cNvSpPr>
          <p:nvPr>
            <p:ph type="title" hasCustomPrompt="1"/>
          </p:nvPr>
        </p:nvSpPr>
        <p:spPr>
          <a:xfrm>
            <a:off x="216419" y="134228"/>
            <a:ext cx="415294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326594274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24_half_lt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rgbClr val="AC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extLst>
              <a:ext uri="{FF2B5EF4-FFF2-40B4-BE49-F238E27FC236}">
                <a16:creationId xmlns:a16="http://schemas.microsoft.com/office/drawing/2014/main" id="{EE2DAE71-2983-34FD-663C-6E97AE5A8A97}"/>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5" name="Picture 14">
            <a:extLst>
              <a:ext uri="{FF2B5EF4-FFF2-40B4-BE49-F238E27FC236}">
                <a16:creationId xmlns:a16="http://schemas.microsoft.com/office/drawing/2014/main" id="{E6778B45-8CEC-C5EE-D89D-3C627C467D9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6" name="Text Placeholder 10">
            <a:extLst>
              <a:ext uri="{FF2B5EF4-FFF2-40B4-BE49-F238E27FC236}">
                <a16:creationId xmlns:a16="http://schemas.microsoft.com/office/drawing/2014/main" id="{8E513481-19B3-D642-E3CD-6271958BC108}"/>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84A1B13B-F468-9DD3-E390-FE7032237481}"/>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tx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FE4C21BE-A62B-885D-12C3-E14CBE50E9D6}"/>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5ECE9D8F-7472-1CD9-04C2-C6C601670BD9}"/>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E34A2405-5937-A40D-BD28-25B17DBA7426}"/>
              </a:ext>
            </a:extLst>
          </p:cNvPr>
          <p:cNvSpPr>
            <a:spLocks noGrp="1"/>
          </p:cNvSpPr>
          <p:nvPr>
            <p:ph type="title" hasCustomPrompt="1"/>
          </p:nvPr>
        </p:nvSpPr>
        <p:spPr>
          <a:xfrm>
            <a:off x="216419" y="134228"/>
            <a:ext cx="4152940" cy="298014"/>
          </a:xfrm>
          <a:prstGeom prst="rect">
            <a:avLst/>
          </a:prstGeom>
        </p:spPr>
        <p:txBody>
          <a:bodyPr anchor="ctr"/>
          <a:lstStyle>
            <a:lvl1pPr>
              <a:defRPr sz="1500">
                <a:solidFill>
                  <a:schemeClr val="tx1"/>
                </a:solidFill>
              </a:defRPr>
            </a:lvl1pPr>
          </a:lstStyle>
          <a:p>
            <a:r>
              <a:rPr lang="en-US" dirty="0"/>
              <a:t>Insert your slide title in Arial bold 20pt</a:t>
            </a:r>
          </a:p>
        </p:txBody>
      </p:sp>
    </p:spTree>
    <p:extLst>
      <p:ext uri="{BB962C8B-B14F-4D97-AF65-F5344CB8AC3E}">
        <p14:creationId xmlns:p14="http://schemas.microsoft.com/office/powerpoint/2010/main" val="198847202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25_half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rgbClr val="F9B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a:extLst>
              <a:ext uri="{FF2B5EF4-FFF2-40B4-BE49-F238E27FC236}">
                <a16:creationId xmlns:a16="http://schemas.microsoft.com/office/drawing/2014/main" id="{011486C1-A975-5880-4C54-03DD13A9F7F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8713DBF5-505B-D783-24AC-ABF2407B2B3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4BC52F0A-FEF5-7664-E4A1-D4BF689E7502}"/>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F6B99AF8-C353-FA75-7695-E85E6F1D16AB}"/>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tx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2844E97B-52E4-F43B-0202-92973DE8EC76}"/>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C7F498CF-4BFB-E7EA-A5AC-E2FFC8C15A03}"/>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2FD7D570-786D-BE85-5674-AAE488A93FAA}"/>
              </a:ext>
            </a:extLst>
          </p:cNvPr>
          <p:cNvSpPr>
            <a:spLocks noGrp="1"/>
          </p:cNvSpPr>
          <p:nvPr>
            <p:ph type="title" hasCustomPrompt="1"/>
          </p:nvPr>
        </p:nvSpPr>
        <p:spPr>
          <a:xfrm>
            <a:off x="216419" y="134228"/>
            <a:ext cx="4152940" cy="298014"/>
          </a:xfrm>
          <a:prstGeom prst="rect">
            <a:avLst/>
          </a:prstGeom>
        </p:spPr>
        <p:txBody>
          <a:bodyPr anchor="ctr"/>
          <a:lstStyle>
            <a:lvl1pPr>
              <a:defRPr sz="1500">
                <a:solidFill>
                  <a:schemeClr val="tx1"/>
                </a:solidFill>
              </a:defRPr>
            </a:lvl1pPr>
          </a:lstStyle>
          <a:p>
            <a:r>
              <a:rPr lang="en-US" dirty="0"/>
              <a:t>Insert your slide title in Arial bold 20pt</a:t>
            </a:r>
          </a:p>
        </p:txBody>
      </p:sp>
    </p:spTree>
    <p:extLst>
      <p:ext uri="{BB962C8B-B14F-4D97-AF65-F5344CB8AC3E}">
        <p14:creationId xmlns:p14="http://schemas.microsoft.com/office/powerpoint/2010/main" val="23900260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6_half_viole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rgbClr val="DBD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a:extLst>
              <a:ext uri="{FF2B5EF4-FFF2-40B4-BE49-F238E27FC236}">
                <a16:creationId xmlns:a16="http://schemas.microsoft.com/office/drawing/2014/main" id="{B3CE258B-CBCD-8DC5-1665-1A4555B76CDA}"/>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DBF0D2EB-1B50-4485-D568-744E539C807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05CB9B4E-B4A9-BA47-5A00-8E523D2A8CD9}"/>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457DAED8-04EE-E553-65D0-FECCE3483626}"/>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tx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B83E20CC-AB43-4C23-8A3C-9F0A750FF71C}"/>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CB111580-3FC2-E4E7-0EE7-D9E1E7010ED8}"/>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B2D480B4-03FC-5DE6-C1B7-A075AF87A799}"/>
              </a:ext>
            </a:extLst>
          </p:cNvPr>
          <p:cNvSpPr>
            <a:spLocks noGrp="1"/>
          </p:cNvSpPr>
          <p:nvPr>
            <p:ph type="title" hasCustomPrompt="1"/>
          </p:nvPr>
        </p:nvSpPr>
        <p:spPr>
          <a:xfrm>
            <a:off x="216419" y="134228"/>
            <a:ext cx="4152940" cy="298014"/>
          </a:xfrm>
          <a:prstGeom prst="rect">
            <a:avLst/>
          </a:prstGeom>
        </p:spPr>
        <p:txBody>
          <a:bodyPr anchor="ctr"/>
          <a:lstStyle>
            <a:lvl1pPr>
              <a:defRPr sz="1500">
                <a:solidFill>
                  <a:schemeClr val="tx1"/>
                </a:solidFill>
              </a:defRPr>
            </a:lvl1pPr>
          </a:lstStyle>
          <a:p>
            <a:r>
              <a:rPr lang="en-US" dirty="0"/>
              <a:t>Insert your slide title in Arial bold 20pt</a:t>
            </a:r>
          </a:p>
        </p:txBody>
      </p:sp>
    </p:spTree>
    <p:extLst>
      <p:ext uri="{BB962C8B-B14F-4D97-AF65-F5344CB8AC3E}">
        <p14:creationId xmlns:p14="http://schemas.microsoft.com/office/powerpoint/2010/main" val="122636247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7_laptop">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9DBEDE-BAB0-604C-FFCD-9B78E43DEB4D}"/>
              </a:ext>
            </a:extLst>
          </p:cNvPr>
          <p:cNvGrpSpPr/>
          <p:nvPr/>
        </p:nvGrpSpPr>
        <p:grpSpPr>
          <a:xfrm>
            <a:off x="2952001" y="1086314"/>
            <a:ext cx="6192000" cy="3245925"/>
            <a:chOff x="3936001" y="1448418"/>
            <a:chExt cx="8256000" cy="4327900"/>
          </a:xfrm>
        </p:grpSpPr>
        <p:pic>
          <p:nvPicPr>
            <p:cNvPr id="4" name="Shape">
              <a:extLst>
                <a:ext uri="{FF2B5EF4-FFF2-40B4-BE49-F238E27FC236}">
                  <a16:creationId xmlns:a16="http://schemas.microsoft.com/office/drawing/2014/main" id="{9C99B962-82E7-D621-A6EE-293DE917ED0D}"/>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3936001" y="1448418"/>
              <a:ext cx="8256000" cy="4327900"/>
            </a:xfrm>
            <a:prstGeom prst="rect">
              <a:avLst/>
            </a:prstGeom>
          </p:spPr>
        </p:pic>
        <p:sp>
          <p:nvSpPr>
            <p:cNvPr id="8" name="Rectangle 7">
              <a:extLst>
                <a:ext uri="{FF2B5EF4-FFF2-40B4-BE49-F238E27FC236}">
                  <a16:creationId xmlns:a16="http://schemas.microsoft.com/office/drawing/2014/main" id="{66CB1AD3-1559-522D-9306-F7DFC599041F}"/>
                </a:ext>
              </a:extLst>
            </p:cNvPr>
            <p:cNvSpPr/>
            <p:nvPr/>
          </p:nvSpPr>
          <p:spPr>
            <a:xfrm>
              <a:off x="7892321" y="5403954"/>
              <a:ext cx="329784" cy="74951"/>
            </a:xfrm>
            <a:prstGeom prst="rect">
              <a:avLst/>
            </a:prstGeom>
            <a:solidFill>
              <a:srgbClr val="2D2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19"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9" y="1013423"/>
            <a:ext cx="2763264"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5" name="Picture Placeholder 4">
            <a:extLst>
              <a:ext uri="{FF2B5EF4-FFF2-40B4-BE49-F238E27FC236}">
                <a16:creationId xmlns:a16="http://schemas.microsoft.com/office/drawing/2014/main" id="{0EEA58B3-EB48-100A-0C56-E4672EB8D1D2}"/>
              </a:ext>
            </a:extLst>
          </p:cNvPr>
          <p:cNvSpPr>
            <a:spLocks noGrp="1"/>
          </p:cNvSpPr>
          <p:nvPr>
            <p:ph type="pic" sz="quarter" idx="17" hasCustomPrompt="1"/>
          </p:nvPr>
        </p:nvSpPr>
        <p:spPr bwMode="gray">
          <a:xfrm>
            <a:off x="3857625" y="1169658"/>
            <a:ext cx="4381500" cy="2828925"/>
          </a:xfrm>
          <a:prstGeom prst="roundRect">
            <a:avLst>
              <a:gd name="adj" fmla="val 2189"/>
            </a:avLst>
          </a:prstGeom>
          <a:solidFill>
            <a:schemeClr val="tx1"/>
          </a:solidFill>
        </p:spPr>
        <p:txBody>
          <a:bodyPr anchor="ctr" anchorCtr="0"/>
          <a:lstStyle>
            <a:lvl1pPr marL="0" indent="0" algn="ctr">
              <a:buNone/>
              <a:defRPr>
                <a:solidFill>
                  <a:schemeClr val="bg1"/>
                </a:solidFill>
              </a:defRPr>
            </a:lvl1pPr>
          </a:lstStyle>
          <a:p>
            <a:r>
              <a:rPr lang="en-GB" dirty="0"/>
              <a:t> Click picture icon to add photo</a:t>
            </a:r>
          </a:p>
        </p:txBody>
      </p:sp>
      <p:sp>
        <p:nvSpPr>
          <p:cNvPr id="10" name="Text Placeholder 10">
            <a:extLst>
              <a:ext uri="{FF2B5EF4-FFF2-40B4-BE49-F238E27FC236}">
                <a16:creationId xmlns:a16="http://schemas.microsoft.com/office/drawing/2014/main" id="{27F493CE-C3A5-A696-C506-892780AA58F8}"/>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1" name="Text Placeholder 6">
            <a:extLst>
              <a:ext uri="{FF2B5EF4-FFF2-40B4-BE49-F238E27FC236}">
                <a16:creationId xmlns:a16="http://schemas.microsoft.com/office/drawing/2014/main" id="{523F661E-19FC-F691-5CD5-E5D6D53A7AF8}"/>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3" name="Title 1">
            <a:extLst>
              <a:ext uri="{FF2B5EF4-FFF2-40B4-BE49-F238E27FC236}">
                <a16:creationId xmlns:a16="http://schemas.microsoft.com/office/drawing/2014/main" id="{211CCD54-0433-2F76-2DE8-4AD4B3369B9D}"/>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11958045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8_pho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19" y="1369219"/>
            <a:ext cx="4355581"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8" y="1013423"/>
            <a:ext cx="4355581"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pic>
        <p:nvPicPr>
          <p:cNvPr id="10" name="Shape">
            <a:extLst>
              <a:ext uri="{FF2B5EF4-FFF2-40B4-BE49-F238E27FC236}">
                <a16:creationId xmlns:a16="http://schemas.microsoft.com/office/drawing/2014/main" id="{BA772A05-DBA6-5F58-4099-03BF28EF972B}"/>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5782539" y="898130"/>
            <a:ext cx="2322000" cy="3590865"/>
          </a:xfrm>
          <a:prstGeom prst="rect">
            <a:avLst/>
          </a:prstGeom>
        </p:spPr>
      </p:pic>
      <p:sp>
        <p:nvSpPr>
          <p:cNvPr id="11" name="Picture Placeholder 4">
            <a:extLst>
              <a:ext uri="{FF2B5EF4-FFF2-40B4-BE49-F238E27FC236}">
                <a16:creationId xmlns:a16="http://schemas.microsoft.com/office/drawing/2014/main" id="{8BA8C928-F0D4-761C-2699-B88282D1CCBB}"/>
              </a:ext>
            </a:extLst>
          </p:cNvPr>
          <p:cNvSpPr>
            <a:spLocks noGrp="1"/>
          </p:cNvSpPr>
          <p:nvPr>
            <p:ph type="pic" sz="quarter" idx="17" hasCustomPrompt="1"/>
          </p:nvPr>
        </p:nvSpPr>
        <p:spPr bwMode="gray">
          <a:xfrm>
            <a:off x="6170709" y="966472"/>
            <a:ext cx="1543050" cy="3337560"/>
          </a:xfrm>
          <a:prstGeom prst="roundRect">
            <a:avLst>
              <a:gd name="adj" fmla="val 12964"/>
            </a:avLst>
          </a:prstGeom>
          <a:solidFill>
            <a:schemeClr val="tx1"/>
          </a:solidFill>
        </p:spPr>
        <p:txBody>
          <a:bodyPr anchor="ctr" anchorCtr="0"/>
          <a:lstStyle>
            <a:lvl1pPr marL="0" indent="0" algn="ctr">
              <a:buNone/>
              <a:defRPr>
                <a:solidFill>
                  <a:schemeClr val="bg1"/>
                </a:solidFill>
              </a:defRPr>
            </a:lvl1pPr>
          </a:lstStyle>
          <a:p>
            <a:r>
              <a:rPr lang="en-GB" dirty="0"/>
              <a:t> Click picture icon to add photo</a:t>
            </a:r>
          </a:p>
        </p:txBody>
      </p:sp>
      <p:sp>
        <p:nvSpPr>
          <p:cNvPr id="4" name="Text Placeholder 10">
            <a:extLst>
              <a:ext uri="{FF2B5EF4-FFF2-40B4-BE49-F238E27FC236}">
                <a16:creationId xmlns:a16="http://schemas.microsoft.com/office/drawing/2014/main" id="{7BFE6B16-52C0-0F95-6471-8ECF8562CD16}"/>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9FB97EEA-F0C4-4A56-A945-C5B40DE91501}"/>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8" name="Title 1">
            <a:extLst>
              <a:ext uri="{FF2B5EF4-FFF2-40B4-BE49-F238E27FC236}">
                <a16:creationId xmlns:a16="http://schemas.microsoft.com/office/drawing/2014/main" id="{C56C3E77-E9CE-47CC-83BF-6304705D7E58}"/>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249529198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9_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2" name="Text Placeholder 10">
            <a:extLst>
              <a:ext uri="{FF2B5EF4-FFF2-40B4-BE49-F238E27FC236}">
                <a16:creationId xmlns:a16="http://schemas.microsoft.com/office/drawing/2014/main" id="{18D8CFBE-FA82-9696-CA96-11C6E0C64DB0}"/>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Tree>
    <p:extLst>
      <p:ext uri="{BB962C8B-B14F-4D97-AF65-F5344CB8AC3E}">
        <p14:creationId xmlns:p14="http://schemas.microsoft.com/office/powerpoint/2010/main" val="67409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06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Title 8"/>
          <p:cNvSpPr>
            <a:spLocks noGrp="1"/>
          </p:cNvSpPr>
          <p:nvPr>
            <p:ph type="title" hasCustomPrompt="1"/>
          </p:nvPr>
        </p:nvSpPr>
        <p:spPr>
          <a:xfrm>
            <a:off x="594360" y="353483"/>
            <a:ext cx="8166672" cy="433917"/>
          </a:xfrm>
          <a:prstGeom prst="rect">
            <a:avLst/>
          </a:prstGeom>
        </p:spPr>
        <p:txBody>
          <a:bodyPr wrap="square">
            <a:noAutofit/>
          </a:bodyPr>
          <a:lstStyle>
            <a:lvl1pPr>
              <a:defRPr b="1" baseline="0">
                <a:solidFill>
                  <a:schemeClr val="bg1"/>
                </a:solidFill>
                <a:latin typeface="+mj-lt"/>
              </a:defRPr>
            </a:lvl1pPr>
          </a:lstStyle>
          <a:p>
            <a:r>
              <a:rPr lang="en-US"/>
              <a:t>CLICK TO INSERT YOUR COMMENTS</a:t>
            </a:r>
          </a:p>
        </p:txBody>
      </p:sp>
      <p:sp>
        <p:nvSpPr>
          <p:cNvPr id="5" name="Text Placeholder 2"/>
          <p:cNvSpPr>
            <a:spLocks noGrp="1"/>
          </p:cNvSpPr>
          <p:nvPr>
            <p:ph type="body" idx="15"/>
          </p:nvPr>
        </p:nvSpPr>
        <p:spPr>
          <a:xfrm>
            <a:off x="594359" y="4780026"/>
            <a:ext cx="8165592" cy="274320"/>
          </a:xfrm>
          <a:prstGeom prst="rect">
            <a:avLst/>
          </a:prstGeom>
        </p:spPr>
        <p:txBody>
          <a:bodyPr wrap="square" tIns="0" bIns="0" anchor="b" anchorCtr="0"/>
          <a:lstStyle>
            <a:lvl1pPr marL="0" indent="0">
              <a:spcBef>
                <a:spcPts val="60"/>
              </a:spcBef>
              <a:buNone/>
              <a:defRPr sz="800" b="0" baseline="0">
                <a:solidFill>
                  <a:schemeClr val="bg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Text Placeholder 2"/>
          <p:cNvSpPr>
            <a:spLocks noGrp="1"/>
          </p:cNvSpPr>
          <p:nvPr>
            <p:ph type="body" idx="16" hasCustomPrompt="1"/>
          </p:nvPr>
        </p:nvSpPr>
        <p:spPr>
          <a:xfrm>
            <a:off x="594360" y="819151"/>
            <a:ext cx="8165592" cy="236339"/>
          </a:xfrm>
          <a:prstGeom prst="rect">
            <a:avLst/>
          </a:prstGeom>
        </p:spPr>
        <p:txBody>
          <a:bodyPr wrap="square" tIns="0" bIns="0" anchor="t" anchorCtr="0"/>
          <a:lstStyle>
            <a:lvl1pPr marL="0" indent="0">
              <a:spcBef>
                <a:spcPts val="0"/>
              </a:spcBef>
              <a:buNone/>
              <a:defRPr sz="1800" b="0" baseline="0">
                <a:solidFill>
                  <a:schemeClr val="bg1"/>
                </a:solidFill>
                <a:latin typeface="Arial"/>
                <a:cs typeface="Aria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1" name="Google Shape;40;p5">
            <a:extLst>
              <a:ext uri="{FF2B5EF4-FFF2-40B4-BE49-F238E27FC236}">
                <a16:creationId xmlns:a16="http://schemas.microsoft.com/office/drawing/2014/main" id="{83FF035F-548F-4076-B69B-F7D220A0FE06}"/>
              </a:ext>
            </a:extLst>
          </p:cNvPr>
          <p:cNvSpPr/>
          <p:nvPr/>
        </p:nvSpPr>
        <p:spPr>
          <a:xfrm>
            <a:off x="210275" y="4879725"/>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dirty="0">
                <a:solidFill>
                  <a:schemeClr val="bg1"/>
                </a:solidFill>
                <a:latin typeface="+mn-lt"/>
                <a:ea typeface="Montserrat Light"/>
                <a:cs typeface="Montserrat Light"/>
                <a:sym typeface="Montserrat Light"/>
              </a:rPr>
              <a:t>© </a:t>
            </a:r>
            <a:r>
              <a:rPr lang="en-US" sz="500" dirty="0">
                <a:solidFill>
                  <a:schemeClr val="bg1"/>
                </a:solidFill>
                <a:latin typeface="+mn-lt"/>
                <a:ea typeface="Montserrat Light"/>
                <a:cs typeface="Montserrat Light"/>
                <a:sym typeface="Montserrat Light"/>
              </a:rPr>
              <a:t>2023 Nielsen</a:t>
            </a:r>
            <a:r>
              <a:rPr lang="en" sz="500" dirty="0">
                <a:solidFill>
                  <a:schemeClr val="bg1"/>
                </a:solidFill>
                <a:latin typeface="+mn-lt"/>
                <a:ea typeface="Montserrat Light"/>
                <a:cs typeface="Montserrat Light"/>
                <a:sym typeface="Montserrat Light"/>
              </a:rPr>
              <a:t> Consumer LLC. All Rights Reserved.</a:t>
            </a:r>
            <a:endParaRPr sz="500" i="0" u="none" strike="noStrike" cap="none" dirty="0">
              <a:solidFill>
                <a:schemeClr val="bg1"/>
              </a:solidFill>
              <a:latin typeface="+mn-lt"/>
              <a:ea typeface="Montserrat Light"/>
              <a:cs typeface="Montserrat Light"/>
              <a:sym typeface="Montserrat Light"/>
            </a:endParaRPr>
          </a:p>
        </p:txBody>
      </p:sp>
    </p:spTree>
    <p:extLst>
      <p:ext uri="{BB962C8B-B14F-4D97-AF65-F5344CB8AC3E}">
        <p14:creationId xmlns:p14="http://schemas.microsoft.com/office/powerpoint/2010/main" val="426237774"/>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quote_blue">
    <p:bg>
      <p:bgPr>
        <a:solidFill>
          <a:srgbClr val="0C34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438" y="-1"/>
            <a:ext cx="4717443" cy="5100247"/>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20" y="986162"/>
            <a:ext cx="6476042" cy="1899395"/>
          </a:xfrm>
          <a:prstGeom prst="rect">
            <a:avLst/>
          </a:prstGeom>
        </p:spPr>
        <p:txBody>
          <a:bodyPr anchor="b" anchorCtr="0">
            <a:noAutofit/>
          </a:bodyPr>
          <a:lstStyle>
            <a:lvl1pPr algn="l">
              <a:defRPr sz="3600">
                <a:solidFill>
                  <a:schemeClr val="bg1"/>
                </a:solidFill>
              </a:defRPr>
            </a:lvl1pPr>
          </a:lstStyle>
          <a:p>
            <a:r>
              <a:rPr lang="en-US" dirty="0"/>
              <a:t>“Insert quote here Insert quote here Insert quote here Insert quote here.”</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933068"/>
            <a:ext cx="647604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817497443"/>
      </p:ext>
    </p:extLst>
  </p:cSld>
  <p:clrMapOvr>
    <a:overrideClrMapping bg1="lt1" tx1="dk1" bg2="lt2" tx2="dk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2_quote_lt_blue">
    <p:bg>
      <p:bgPr>
        <a:solidFill>
          <a:srgbClr val="0C34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rgbClr val="0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descr="Shape, circle&#10;&#10;Description automatically generated">
            <a:extLst>
              <a:ext uri="{FF2B5EF4-FFF2-40B4-BE49-F238E27FC236}">
                <a16:creationId xmlns:a16="http://schemas.microsoft.com/office/drawing/2014/main" id="{0D97EACC-08EC-E23D-81E9-FE8C480D14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438" y="-1"/>
            <a:ext cx="4717443" cy="5100247"/>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20" y="986162"/>
            <a:ext cx="6476042" cy="1899395"/>
          </a:xfrm>
          <a:prstGeom prst="rect">
            <a:avLst/>
          </a:prstGeom>
        </p:spPr>
        <p:txBody>
          <a:bodyPr anchor="b" anchorCtr="0">
            <a:noAutofit/>
          </a:bodyPr>
          <a:lstStyle>
            <a:lvl1pPr algn="l">
              <a:defRPr sz="3600">
                <a:solidFill>
                  <a:schemeClr val="bg1"/>
                </a:solidFill>
              </a:defRPr>
            </a:lvl1pPr>
          </a:lstStyle>
          <a:p>
            <a:r>
              <a:rPr lang="en-US" dirty="0"/>
              <a:t>“Insert quote here Insert quote here Insert quote here Insert quote here.”</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933068"/>
            <a:ext cx="647604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6EABEE4-A33D-BEB4-749A-37C6B0F2F34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582C9894-319B-3DEE-60BE-8F5EA880093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1072319767"/>
      </p:ext>
    </p:extLst>
  </p:cSld>
  <p:clrMapOvr>
    <a:overrideClrMapping bg1="lt1" tx1="dk1" bg2="lt2" tx2="dk2" accent1="accent1" accent2="accent2" accent3="accent3" accent4="accent4" accent5="accent5" accent6="accent6" hlink="hlink" folHlink="folHlink"/>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3_quote_orange">
    <p:bg>
      <p:bgPr>
        <a:solidFill>
          <a:srgbClr val="3C1806"/>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rgbClr val="3C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descr="Icon&#10;&#10;Description automatically generated">
            <a:extLst>
              <a:ext uri="{FF2B5EF4-FFF2-40B4-BE49-F238E27FC236}">
                <a16:creationId xmlns:a16="http://schemas.microsoft.com/office/drawing/2014/main" id="{929835DB-8A5C-E734-95A0-1F2A5EB51E4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557"/>
          <a:stretch/>
        </p:blipFill>
        <p:spPr>
          <a:xfrm>
            <a:off x="-14439" y="0"/>
            <a:ext cx="4937504" cy="5119007"/>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20" y="986162"/>
            <a:ext cx="6476042" cy="1899395"/>
          </a:xfrm>
          <a:prstGeom prst="rect">
            <a:avLst/>
          </a:prstGeom>
        </p:spPr>
        <p:txBody>
          <a:bodyPr anchor="b" anchorCtr="0">
            <a:noAutofit/>
          </a:bodyPr>
          <a:lstStyle>
            <a:lvl1pPr algn="l">
              <a:defRPr sz="3600">
                <a:solidFill>
                  <a:schemeClr val="bg1"/>
                </a:solidFill>
              </a:defRPr>
            </a:lvl1pPr>
          </a:lstStyle>
          <a:p>
            <a:r>
              <a:rPr lang="en-US" dirty="0"/>
              <a:t>“Insert quote here Insert quote here Insert quote here Insert quote here.”</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933068"/>
            <a:ext cx="647604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A3D89BF-F399-9405-0E58-746A6705B47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18B09C28-1582-F338-6BC3-DC037931A28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4021118132"/>
      </p:ext>
    </p:extLst>
  </p:cSld>
  <p:clrMapOvr>
    <a:overrideClrMapping bg1="lt1" tx1="dk1" bg2="lt2" tx2="dk2" accent1="accent1" accent2="accent2" accent3="accent3" accent4="accent4" accent5="accent5" accent6="accent6" hlink="hlink" folHlink="folHlink"/>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4_quote_violet">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rgbClr val="292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descr="Shape, circle&#10;&#10;Description automatically generated">
            <a:extLst>
              <a:ext uri="{FF2B5EF4-FFF2-40B4-BE49-F238E27FC236}">
                <a16:creationId xmlns:a16="http://schemas.microsoft.com/office/drawing/2014/main" id="{E8A429FF-DA58-2C20-7EA0-A4BB526061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148" b="-633"/>
          <a:stretch/>
        </p:blipFill>
        <p:spPr>
          <a:xfrm>
            <a:off x="0" y="-1"/>
            <a:ext cx="4798370" cy="5135137"/>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20" y="986162"/>
            <a:ext cx="6476042" cy="1899395"/>
          </a:xfrm>
          <a:prstGeom prst="rect">
            <a:avLst/>
          </a:prstGeom>
        </p:spPr>
        <p:txBody>
          <a:bodyPr anchor="b" anchorCtr="0">
            <a:noAutofit/>
          </a:bodyPr>
          <a:lstStyle>
            <a:lvl1pPr algn="l">
              <a:defRPr sz="3600">
                <a:solidFill>
                  <a:schemeClr val="bg1"/>
                </a:solidFill>
              </a:defRPr>
            </a:lvl1pPr>
          </a:lstStyle>
          <a:p>
            <a:r>
              <a:rPr lang="en-US" dirty="0"/>
              <a:t>“Insert quote here Insert quote here Insert quote here Insert quote here.”</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933068"/>
            <a:ext cx="647604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0F06A83-99DA-2C5F-78D6-6FA841ED8259}"/>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4EF376C8-4901-3DED-9FB3-D8AE874C5FDC}"/>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837445269"/>
      </p:ext>
    </p:extLst>
  </p:cSld>
  <p:clrMapOvr>
    <a:overrideClrMapping bg1="lt1" tx1="dk1" bg2="lt2" tx2="dk2" accent1="accent1" accent2="accent2" accent3="accent3" accent4="accent4" accent5="accent5" accent6="accent6" hlink="hlink" folHlink="folHlink"/>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thank_you_viole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rgbClr val="292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descr="Icon&#10;&#10;Description automatically generated">
            <a:extLst>
              <a:ext uri="{FF2B5EF4-FFF2-40B4-BE49-F238E27FC236}">
                <a16:creationId xmlns:a16="http://schemas.microsoft.com/office/drawing/2014/main" id="{E1167A0A-F180-60C7-1EB1-45DFE71B1E1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2" name="Title 1">
            <a:extLst>
              <a:ext uri="{FF2B5EF4-FFF2-40B4-BE49-F238E27FC236}">
                <a16:creationId xmlns:a16="http://schemas.microsoft.com/office/drawing/2014/main" id="{E163BE63-5485-E51C-D2FB-D90594B2CBBC}"/>
              </a:ext>
            </a:extLst>
          </p:cNvPr>
          <p:cNvSpPr>
            <a:spLocks noGrp="1"/>
          </p:cNvSpPr>
          <p:nvPr>
            <p:ph type="ctrTitle" hasCustomPrompt="1"/>
          </p:nvPr>
        </p:nvSpPr>
        <p:spPr>
          <a:xfrm>
            <a:off x="216418" y="476276"/>
            <a:ext cx="6481562" cy="1790700"/>
          </a:xfrm>
        </p:spPr>
        <p:txBody>
          <a:bodyPr anchor="b">
            <a:noAutofit/>
          </a:bodyPr>
          <a:lstStyle>
            <a:lvl1pPr algn="l">
              <a:defRPr sz="2700">
                <a:solidFill>
                  <a:schemeClr val="bg1"/>
                </a:solidFill>
              </a:defRPr>
            </a:lvl1pPr>
          </a:lstStyle>
          <a:p>
            <a:r>
              <a:rPr lang="en-US" dirty="0"/>
              <a:t>[Thank you]</a:t>
            </a:r>
          </a:p>
        </p:txBody>
      </p:sp>
      <p:sp>
        <p:nvSpPr>
          <p:cNvPr id="14" name="Subtitle 2">
            <a:extLst>
              <a:ext uri="{FF2B5EF4-FFF2-40B4-BE49-F238E27FC236}">
                <a16:creationId xmlns:a16="http://schemas.microsoft.com/office/drawing/2014/main" id="{D969D08C-4DD0-FF1D-4F1E-2B57BBBC6138}"/>
              </a:ext>
            </a:extLst>
          </p:cNvPr>
          <p:cNvSpPr>
            <a:spLocks noGrp="1"/>
          </p:cNvSpPr>
          <p:nvPr>
            <p:ph type="subTitle" idx="1" hasCustomPrompt="1"/>
          </p:nvPr>
        </p:nvSpPr>
        <p:spPr>
          <a:xfrm>
            <a:off x="216418" y="2336032"/>
            <a:ext cx="6481562"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[Call to action]</a:t>
            </a:r>
          </a:p>
        </p:txBody>
      </p:sp>
      <p:sp>
        <p:nvSpPr>
          <p:cNvPr id="15" name="Text Placeholder 17">
            <a:extLst>
              <a:ext uri="{FF2B5EF4-FFF2-40B4-BE49-F238E27FC236}">
                <a16:creationId xmlns:a16="http://schemas.microsoft.com/office/drawing/2014/main" id="{31B837C9-2286-59D8-4032-53C7374DC0DF}"/>
              </a:ext>
            </a:extLst>
          </p:cNvPr>
          <p:cNvSpPr>
            <a:spLocks noGrp="1"/>
          </p:cNvSpPr>
          <p:nvPr>
            <p:ph type="body" sz="quarter" idx="10" hasCustomPrompt="1"/>
          </p:nvPr>
        </p:nvSpPr>
        <p:spPr>
          <a:xfrm>
            <a:off x="216419" y="3254510"/>
            <a:ext cx="6481562"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16" name="Text Placeholder 17">
            <a:extLst>
              <a:ext uri="{FF2B5EF4-FFF2-40B4-BE49-F238E27FC236}">
                <a16:creationId xmlns:a16="http://schemas.microsoft.com/office/drawing/2014/main" id="{461ED9C9-7BF6-B4F1-DA70-EC53D0C2A000}"/>
              </a:ext>
            </a:extLst>
          </p:cNvPr>
          <p:cNvSpPr>
            <a:spLocks noGrp="1"/>
          </p:cNvSpPr>
          <p:nvPr>
            <p:ph type="body" sz="quarter" idx="11" hasCustomPrompt="1"/>
          </p:nvPr>
        </p:nvSpPr>
        <p:spPr>
          <a:xfrm>
            <a:off x="216419" y="3530611"/>
            <a:ext cx="6481562" cy="31759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Contact information</a:t>
            </a:r>
          </a:p>
        </p:txBody>
      </p:sp>
      <p:pic>
        <p:nvPicPr>
          <p:cNvPr id="17" name="Picture 16">
            <a:extLst>
              <a:ext uri="{FF2B5EF4-FFF2-40B4-BE49-F238E27FC236}">
                <a16:creationId xmlns:a16="http://schemas.microsoft.com/office/drawing/2014/main" id="{070CF706-7FAA-2BA1-1710-A32021C46A2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Slide Number Placeholder 5">
            <a:extLst>
              <a:ext uri="{FF2B5EF4-FFF2-40B4-BE49-F238E27FC236}">
                <a16:creationId xmlns:a16="http://schemas.microsoft.com/office/drawing/2014/main" id="{2BA0FDEA-DA79-1320-766F-9AD366A37456}"/>
              </a:ext>
            </a:extLst>
          </p:cNvPr>
          <p:cNvSpPr>
            <a:spLocks noGrp="1"/>
          </p:cNvSpPr>
          <p:nvPr>
            <p:ph type="sldNum" sz="quarter" idx="12"/>
          </p:nvPr>
        </p:nvSpPr>
        <p:spPr>
          <a:xfrm>
            <a:off x="8238994" y="4826403"/>
            <a:ext cx="676406" cy="273844"/>
          </a:xfrm>
        </p:spPr>
        <p:txBody>
          <a:bodyPr/>
          <a:lstStyle>
            <a:lvl1pPr>
              <a:defRPr>
                <a:solidFill>
                  <a:schemeClr val="bg1"/>
                </a:solidFill>
              </a:defRPr>
            </a:lvl1pPr>
          </a:lstStyle>
          <a:p>
            <a:fld id="{403EF4E2-7A7A-0548-85F1-5479B7C9E1B2}" type="slidenum">
              <a:rPr lang="en-US" smtClean="0"/>
              <a:pPr/>
              <a:t>‹#›</a:t>
            </a:fld>
            <a:endParaRPr lang="en-US"/>
          </a:p>
        </p:txBody>
      </p:sp>
      <p:sp>
        <p:nvSpPr>
          <p:cNvPr id="6" name="TextBox 5">
            <a:extLst>
              <a:ext uri="{FF2B5EF4-FFF2-40B4-BE49-F238E27FC236}">
                <a16:creationId xmlns:a16="http://schemas.microsoft.com/office/drawing/2014/main" id="{F7DAD2E5-E506-6900-CAA8-ABF57EC21828}"/>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932592603"/>
      </p:ext>
    </p:extLst>
  </p:cSld>
  <p:clrMapOvr>
    <a:overrideClrMapping bg1="lt1" tx1="dk1" bg2="lt2" tx2="dk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2_thank_you_grey">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A picture containing text, clipart, vector graphics&#10;&#10;Description automatically generated">
            <a:extLst>
              <a:ext uri="{FF2B5EF4-FFF2-40B4-BE49-F238E27FC236}">
                <a16:creationId xmlns:a16="http://schemas.microsoft.com/office/drawing/2014/main" id="{CF928130-74A2-EFBD-3E8D-68B5F500D5B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1"/>
            <a:ext cx="9143999" cy="5143499"/>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476276"/>
            <a:ext cx="6481562" cy="1790700"/>
          </a:xfrm>
        </p:spPr>
        <p:txBody>
          <a:bodyPr anchor="b">
            <a:noAutofit/>
          </a:bodyPr>
          <a:lstStyle>
            <a:lvl1pPr algn="l">
              <a:defRPr sz="2700">
                <a:solidFill>
                  <a:schemeClr val="tx1"/>
                </a:solidFill>
              </a:defRPr>
            </a:lvl1pPr>
          </a:lstStyle>
          <a:p>
            <a:r>
              <a:rPr lang="en-US" dirty="0"/>
              <a:t>[Thank you]</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8" y="233603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[Call to action]</a:t>
            </a:r>
          </a:p>
        </p:txBody>
      </p:sp>
      <p:pic>
        <p:nvPicPr>
          <p:cNvPr id="9" name="Picture 8">
            <a:extLst>
              <a:ext uri="{FF2B5EF4-FFF2-40B4-BE49-F238E27FC236}">
                <a16:creationId xmlns:a16="http://schemas.microsoft.com/office/drawing/2014/main" id="{CD8F8D6A-AB50-00A3-D30C-2B45378DC3A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10" name="Text Placeholder 17">
            <a:extLst>
              <a:ext uri="{FF2B5EF4-FFF2-40B4-BE49-F238E27FC236}">
                <a16:creationId xmlns:a16="http://schemas.microsoft.com/office/drawing/2014/main" id="{0FF12D10-3F99-FA54-8A36-1C3BFF703BC4}"/>
              </a:ext>
            </a:extLst>
          </p:cNvPr>
          <p:cNvSpPr>
            <a:spLocks noGrp="1"/>
          </p:cNvSpPr>
          <p:nvPr>
            <p:ph type="body" sz="quarter" idx="10" hasCustomPrompt="1"/>
          </p:nvPr>
        </p:nvSpPr>
        <p:spPr>
          <a:xfrm>
            <a:off x="216419" y="3254510"/>
            <a:ext cx="6481562"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11" name="Text Placeholder 17">
            <a:extLst>
              <a:ext uri="{FF2B5EF4-FFF2-40B4-BE49-F238E27FC236}">
                <a16:creationId xmlns:a16="http://schemas.microsoft.com/office/drawing/2014/main" id="{C023098E-A14A-7175-E122-657D7B94C166}"/>
              </a:ext>
            </a:extLst>
          </p:cNvPr>
          <p:cNvSpPr>
            <a:spLocks noGrp="1"/>
          </p:cNvSpPr>
          <p:nvPr>
            <p:ph type="body" sz="quarter" idx="11" hasCustomPrompt="1"/>
          </p:nvPr>
        </p:nvSpPr>
        <p:spPr>
          <a:xfrm>
            <a:off x="216419" y="3530611"/>
            <a:ext cx="6481562" cy="31759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Contact information</a:t>
            </a:r>
          </a:p>
        </p:txBody>
      </p:sp>
      <p:sp>
        <p:nvSpPr>
          <p:cNvPr id="6" name="Slide Number Placeholder 5">
            <a:extLst>
              <a:ext uri="{FF2B5EF4-FFF2-40B4-BE49-F238E27FC236}">
                <a16:creationId xmlns:a16="http://schemas.microsoft.com/office/drawing/2014/main" id="{28A5A3C8-5183-431D-468E-77DFFF5EB1B6}"/>
              </a:ext>
            </a:extLst>
          </p:cNvPr>
          <p:cNvSpPr>
            <a:spLocks noGrp="1"/>
          </p:cNvSpPr>
          <p:nvPr>
            <p:ph type="sldNum" sz="quarter" idx="12"/>
          </p:nvPr>
        </p:nvSpPr>
        <p:spPr>
          <a:xfrm>
            <a:off x="8238994" y="4826403"/>
            <a:ext cx="676406" cy="273844"/>
          </a:xfrm>
        </p:spPr>
        <p:txBody>
          <a:bodyPr/>
          <a:lstStyle>
            <a:lvl1pPr>
              <a:defRPr>
                <a:solidFill>
                  <a:schemeClr val="tx1"/>
                </a:solidFill>
              </a:defRPr>
            </a:lvl1pPr>
          </a:lstStyle>
          <a:p>
            <a:fld id="{403EF4E2-7A7A-0548-85F1-5479B7C9E1B2}" type="slidenum">
              <a:rPr lang="en-US" smtClean="0"/>
              <a:pPr/>
              <a:t>‹#›</a:t>
            </a:fld>
            <a:endParaRPr lang="en-US"/>
          </a:p>
        </p:txBody>
      </p:sp>
      <p:sp>
        <p:nvSpPr>
          <p:cNvPr id="7" name="TextBox 6">
            <a:extLst>
              <a:ext uri="{FF2B5EF4-FFF2-40B4-BE49-F238E27FC236}">
                <a16:creationId xmlns:a16="http://schemas.microsoft.com/office/drawing/2014/main" id="{32D8B9DE-B64C-1B72-C8EC-3F3105E9CE27}"/>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2955826791"/>
      </p:ext>
    </p:extLst>
  </p:cSld>
  <p:clrMapOvr>
    <a:overrideClrMapping bg1="lt1" tx1="dk1" bg2="lt2" tx2="dk2" accent1="accent1" accent2="accent2" accent3="accent3" accent4="accent4" accent5="accent5" accent6="accent6" hlink="hlink" folHlink="folHlink"/>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3yp_cover_whit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1253516"/>
            <a:ext cx="6481562" cy="1790700"/>
          </a:xfrm>
          <a:prstGeom prst="rect">
            <a:avLst/>
          </a:prstGeom>
        </p:spPr>
        <p:txBody>
          <a:bodyPr anchor="b">
            <a:noAutofit/>
          </a:bodyPr>
          <a:lstStyle>
            <a:lvl1pPr algn="l">
              <a:defRPr sz="4050">
                <a:solidFill>
                  <a:schemeClr val="tx1"/>
                </a:solidFill>
              </a:defRPr>
            </a:lvl1pPr>
          </a:lstStyle>
          <a:p>
            <a:r>
              <a:rPr lang="en-US" dirty="0"/>
              <a:t>Insert your presentation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p:nvPr>
        </p:nvSpPr>
        <p:spPr>
          <a:xfrm>
            <a:off x="216418" y="311327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28601" y="335280"/>
            <a:ext cx="914399" cy="389106"/>
          </a:xfrm>
          <a:prstGeom prst="rect">
            <a:avLst/>
          </a:prstGeom>
        </p:spPr>
      </p:pic>
      <p:sp>
        <p:nvSpPr>
          <p:cNvPr id="8" name="Text Placeholder 17">
            <a:extLst>
              <a:ext uri="{FF2B5EF4-FFF2-40B4-BE49-F238E27FC236}">
                <a16:creationId xmlns:a16="http://schemas.microsoft.com/office/drawing/2014/main" id="{D70F9698-6E59-9274-EC44-4917B7B92AAA}"/>
              </a:ext>
            </a:extLst>
          </p:cNvPr>
          <p:cNvSpPr>
            <a:spLocks noGrp="1"/>
          </p:cNvSpPr>
          <p:nvPr>
            <p:ph type="body" sz="quarter" idx="12" hasCustomPrompt="1"/>
          </p:nvPr>
        </p:nvSpPr>
        <p:spPr>
          <a:xfrm>
            <a:off x="216419" y="4583843"/>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7" name="TextBox 6">
            <a:extLst>
              <a:ext uri="{FF2B5EF4-FFF2-40B4-BE49-F238E27FC236}">
                <a16:creationId xmlns:a16="http://schemas.microsoft.com/office/drawing/2014/main" id="{597486B2-E0C5-0362-6797-2154FB2AC31F}"/>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351398414"/>
      </p:ext>
    </p:extLst>
  </p:cSld>
  <p:clrMapOvr>
    <a:overrideClrMapping bg1="lt1" tx1="dk1" bg2="lt2" tx2="dk2" accent1="accent1" accent2="accent2" accent3="accent3" accent4="accent4" accent5="accent5" accent6="accent6" hlink="hlink" folHlink="folHlink"/>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3yp_cover_niq_grey">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A picture containing text, clipart, vector graphics&#10;&#10;Description automatically generated">
            <a:extLst>
              <a:ext uri="{FF2B5EF4-FFF2-40B4-BE49-F238E27FC236}">
                <a16:creationId xmlns:a16="http://schemas.microsoft.com/office/drawing/2014/main" id="{CF928130-74A2-EFBD-3E8D-68B5F500D5B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1"/>
            <a:ext cx="9143999" cy="5143499"/>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476276"/>
            <a:ext cx="6481562" cy="1790700"/>
          </a:xfrm>
          <a:prstGeom prst="rect">
            <a:avLst/>
          </a:prstGeom>
        </p:spPr>
        <p:txBody>
          <a:bodyPr anchor="b">
            <a:noAutofit/>
          </a:bodyPr>
          <a:lstStyle>
            <a:lvl1pPr algn="l">
              <a:defRPr sz="4050">
                <a:solidFill>
                  <a:schemeClr val="tx1"/>
                </a:solidFill>
              </a:defRPr>
            </a:lvl1pPr>
          </a:lstStyle>
          <a:p>
            <a:r>
              <a:rPr lang="en-US" dirty="0"/>
              <a:t>Insert your presentation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p:nvPr>
        </p:nvSpPr>
        <p:spPr>
          <a:xfrm>
            <a:off x="216418" y="233603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9" name="Picture 8">
            <a:extLst>
              <a:ext uri="{FF2B5EF4-FFF2-40B4-BE49-F238E27FC236}">
                <a16:creationId xmlns:a16="http://schemas.microsoft.com/office/drawing/2014/main" id="{CD8F8D6A-AB50-00A3-D30C-2B45378DC3A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12" name="Text Placeholder 17">
            <a:extLst>
              <a:ext uri="{FF2B5EF4-FFF2-40B4-BE49-F238E27FC236}">
                <a16:creationId xmlns:a16="http://schemas.microsoft.com/office/drawing/2014/main" id="{F56771D0-5C86-AA60-3F57-E915E5BF86C2}"/>
              </a:ext>
            </a:extLst>
          </p:cNvPr>
          <p:cNvSpPr>
            <a:spLocks noGrp="1"/>
          </p:cNvSpPr>
          <p:nvPr>
            <p:ph type="body" sz="quarter" idx="12" hasCustomPrompt="1"/>
          </p:nvPr>
        </p:nvSpPr>
        <p:spPr>
          <a:xfrm>
            <a:off x="216419" y="3832626"/>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6" name="TextBox 5">
            <a:extLst>
              <a:ext uri="{FF2B5EF4-FFF2-40B4-BE49-F238E27FC236}">
                <a16:creationId xmlns:a16="http://schemas.microsoft.com/office/drawing/2014/main" id="{56138D29-56C2-9514-291B-652CDA5A606E}"/>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3172335604"/>
      </p:ext>
    </p:extLst>
  </p:cSld>
  <p:clrMapOvr>
    <a:overrideClrMapping bg1="lt1" tx1="dk1" bg2="lt2" tx2="dk2" accent1="accent1" accent2="accent2" accent3="accent3" accent4="accent4" accent5="accent5" accent6="accent6" hlink="hlink" folHlink="folHlink"/>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3yp_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F25C-611F-5946-A757-98CBE87CC8B7}"/>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Text Placeholder 6">
            <a:extLst>
              <a:ext uri="{FF2B5EF4-FFF2-40B4-BE49-F238E27FC236}">
                <a16:creationId xmlns:a16="http://schemas.microsoft.com/office/drawing/2014/main" id="{47F7929F-4D80-0F4F-EFFB-21D9B3A08195}"/>
              </a:ext>
            </a:extLst>
          </p:cNvPr>
          <p:cNvSpPr>
            <a:spLocks noGrp="1"/>
          </p:cNvSpPr>
          <p:nvPr>
            <p:ph type="body" sz="quarter" idx="13" hasCustomPrompt="1"/>
          </p:nvPr>
        </p:nvSpPr>
        <p:spPr>
          <a:xfrm>
            <a:off x="216419" y="634273"/>
            <a:ext cx="8686800" cy="369332"/>
          </a:xfrm>
          <a:solidFill>
            <a:schemeClr val="tx2"/>
          </a:solidFill>
        </p:spPr>
        <p:txBody>
          <a:bodyPr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1" name="Text Placeholder 10">
            <a:extLst>
              <a:ext uri="{FF2B5EF4-FFF2-40B4-BE49-F238E27FC236}">
                <a16:creationId xmlns:a16="http://schemas.microsoft.com/office/drawing/2014/main" id="{D84B7C4B-5E7C-3B57-7A87-AA7A24A5F2B5}"/>
              </a:ext>
            </a:extLst>
          </p:cNvPr>
          <p:cNvSpPr>
            <a:spLocks noGrp="1"/>
          </p:cNvSpPr>
          <p:nvPr>
            <p:ph type="body" sz="quarter" idx="14"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5" name="Straight Connector 4">
            <a:extLst>
              <a:ext uri="{FF2B5EF4-FFF2-40B4-BE49-F238E27FC236}">
                <a16:creationId xmlns:a16="http://schemas.microsoft.com/office/drawing/2014/main" id="{6FD4EA98-BF31-5C57-6FCA-CC2DE7D012B7}"/>
              </a:ext>
            </a:extLst>
          </p:cNvPr>
          <p:cNvCxnSpPr>
            <a:cxnSpLocks/>
          </p:cNvCxnSpPr>
          <p:nvPr/>
        </p:nvCxnSpPr>
        <p:spPr>
          <a:xfrm>
            <a:off x="209199" y="538955"/>
            <a:ext cx="87111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3768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3yp_content_and_descriptio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9" name="Text Placeholder 10">
            <a:extLst>
              <a:ext uri="{FF2B5EF4-FFF2-40B4-BE49-F238E27FC236}">
                <a16:creationId xmlns:a16="http://schemas.microsoft.com/office/drawing/2014/main" id="{A7D447D7-AD37-E5BC-FBE0-AE089392E05B}"/>
              </a:ext>
            </a:extLst>
          </p:cNvPr>
          <p:cNvSpPr>
            <a:spLocks noGrp="1"/>
          </p:cNvSpPr>
          <p:nvPr>
            <p:ph type="body" sz="quarter" idx="14"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2" name="Content Placeholder 2">
            <a:extLst>
              <a:ext uri="{FF2B5EF4-FFF2-40B4-BE49-F238E27FC236}">
                <a16:creationId xmlns:a16="http://schemas.microsoft.com/office/drawing/2014/main" id="{B5C80055-36CD-03A0-FF2F-FB1F135FCA85}"/>
              </a:ext>
            </a:extLst>
          </p:cNvPr>
          <p:cNvSpPr>
            <a:spLocks noGrp="1"/>
          </p:cNvSpPr>
          <p:nvPr>
            <p:ph idx="1"/>
          </p:nvPr>
        </p:nvSpPr>
        <p:spPr>
          <a:xfrm>
            <a:off x="216418" y="1369219"/>
            <a:ext cx="6472481"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56DE0CA5-5C4E-EFCB-2BE8-EB8DC2300D09}"/>
              </a:ext>
            </a:extLst>
          </p:cNvPr>
          <p:cNvSpPr>
            <a:spLocks noGrp="1"/>
          </p:cNvSpPr>
          <p:nvPr>
            <p:ph idx="21"/>
          </p:nvPr>
        </p:nvSpPr>
        <p:spPr>
          <a:xfrm>
            <a:off x="6885234"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7CFE5F6-0ABB-2CA3-C74A-99B42FD5E927}"/>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3" name="Text Placeholder 6">
            <a:extLst>
              <a:ext uri="{FF2B5EF4-FFF2-40B4-BE49-F238E27FC236}">
                <a16:creationId xmlns:a16="http://schemas.microsoft.com/office/drawing/2014/main" id="{0B8B3A92-A5CD-DBC4-6B1B-79BFC4D986E0}"/>
              </a:ext>
            </a:extLst>
          </p:cNvPr>
          <p:cNvSpPr>
            <a:spLocks noGrp="1"/>
          </p:cNvSpPr>
          <p:nvPr>
            <p:ph type="body" sz="quarter" idx="13" hasCustomPrompt="1"/>
          </p:nvPr>
        </p:nvSpPr>
        <p:spPr>
          <a:xfrm>
            <a:off x="216419" y="634273"/>
            <a:ext cx="8686800" cy="369332"/>
          </a:xfrm>
          <a:solidFill>
            <a:schemeClr val="tx2"/>
          </a:solidFill>
        </p:spPr>
        <p:txBody>
          <a:bodyPr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4" name="Straight Connector 3">
            <a:extLst>
              <a:ext uri="{FF2B5EF4-FFF2-40B4-BE49-F238E27FC236}">
                <a16:creationId xmlns:a16="http://schemas.microsoft.com/office/drawing/2014/main" id="{126D5F0D-4411-C2F1-C6EE-CE0F553BA1C6}"/>
              </a:ext>
            </a:extLst>
          </p:cNvPr>
          <p:cNvCxnSpPr>
            <a:cxnSpLocks/>
          </p:cNvCxnSpPr>
          <p:nvPr/>
        </p:nvCxnSpPr>
        <p:spPr>
          <a:xfrm>
            <a:off x="209199" y="538955"/>
            <a:ext cx="87111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555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5_End Slide N-tab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3" name="Google Shape;40;p5">
            <a:extLst>
              <a:ext uri="{FF2B5EF4-FFF2-40B4-BE49-F238E27FC236}">
                <a16:creationId xmlns:a16="http://schemas.microsoft.com/office/drawing/2014/main" id="{431ED184-B1B1-4CE6-A4E9-4CB674ECE645}"/>
              </a:ext>
            </a:extLst>
          </p:cNvPr>
          <p:cNvSpPr/>
          <p:nvPr/>
        </p:nvSpPr>
        <p:spPr>
          <a:xfrm>
            <a:off x="354650" y="4966350"/>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dirty="0">
                <a:solidFill>
                  <a:schemeClr val="bg1"/>
                </a:solidFill>
                <a:latin typeface="Montserrat" panose="00000500000000000000" pitchFamily="2" charset="0"/>
                <a:ea typeface="Montserrat Light"/>
                <a:cs typeface="Montserrat Light"/>
                <a:sym typeface="Montserrat Light"/>
              </a:rPr>
              <a:t>© </a:t>
            </a:r>
            <a:r>
              <a:rPr lang="en-US" sz="500" dirty="0">
                <a:solidFill>
                  <a:schemeClr val="bg1"/>
                </a:solidFill>
                <a:latin typeface="Montserrat" panose="00000500000000000000" pitchFamily="2" charset="0"/>
                <a:ea typeface="Montserrat Light"/>
                <a:cs typeface="Montserrat Light"/>
                <a:sym typeface="Montserrat Light"/>
              </a:rPr>
              <a:t>2023 Nielsen</a:t>
            </a:r>
            <a:r>
              <a:rPr lang="en" sz="500" dirty="0">
                <a:solidFill>
                  <a:schemeClr val="bg1"/>
                </a:solidFill>
                <a:latin typeface="Montserrat" panose="00000500000000000000" pitchFamily="2" charset="0"/>
                <a:ea typeface="Montserrat Light"/>
                <a:cs typeface="Montserrat Light"/>
                <a:sym typeface="Montserrat Light"/>
              </a:rPr>
              <a:t> Consumer LLC. All Rights Reserved.</a:t>
            </a:r>
            <a:endParaRPr sz="500" i="0" u="none" strike="noStrike" cap="none" dirty="0">
              <a:solidFill>
                <a:schemeClr val="bg1"/>
              </a:solidFill>
              <a:latin typeface="Montserrat" panose="00000500000000000000" pitchFamily="2" charset="0"/>
              <a:ea typeface="Montserrat Light"/>
              <a:cs typeface="Montserrat Light"/>
              <a:sym typeface="Montserrat Light"/>
            </a:endParaRPr>
          </a:p>
        </p:txBody>
      </p:sp>
    </p:spTree>
    <p:extLst>
      <p:ext uri="{BB962C8B-B14F-4D97-AF65-F5344CB8AC3E}">
        <p14:creationId xmlns:p14="http://schemas.microsoft.com/office/powerpoint/2010/main" val="1631610813"/>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3yp_three_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19"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0" name="Content Placeholder 2">
            <a:extLst>
              <a:ext uri="{FF2B5EF4-FFF2-40B4-BE49-F238E27FC236}">
                <a16:creationId xmlns:a16="http://schemas.microsoft.com/office/drawing/2014/main" id="{505D1794-3A67-EC85-D51D-19CC621969E3}"/>
              </a:ext>
            </a:extLst>
          </p:cNvPr>
          <p:cNvSpPr>
            <a:spLocks noGrp="1"/>
          </p:cNvSpPr>
          <p:nvPr>
            <p:ph idx="14"/>
          </p:nvPr>
        </p:nvSpPr>
        <p:spPr>
          <a:xfrm>
            <a:off x="3178187"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C1A58A57-9AA2-995B-F17B-EF0CC5FF39C5}"/>
              </a:ext>
            </a:extLst>
          </p:cNvPr>
          <p:cNvSpPr>
            <a:spLocks noGrp="1"/>
          </p:cNvSpPr>
          <p:nvPr>
            <p:ph idx="15"/>
          </p:nvPr>
        </p:nvSpPr>
        <p:spPr>
          <a:xfrm>
            <a:off x="6139955"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9" y="1013423"/>
            <a:ext cx="2763264"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3" name="Text Placeholder 6">
            <a:extLst>
              <a:ext uri="{FF2B5EF4-FFF2-40B4-BE49-F238E27FC236}">
                <a16:creationId xmlns:a16="http://schemas.microsoft.com/office/drawing/2014/main" id="{4F7AC8A2-64C0-1D9F-7AB1-472AE18BD1D5}"/>
              </a:ext>
            </a:extLst>
          </p:cNvPr>
          <p:cNvSpPr>
            <a:spLocks noGrp="1"/>
          </p:cNvSpPr>
          <p:nvPr>
            <p:ph type="body" sz="quarter" idx="17" hasCustomPrompt="1"/>
          </p:nvPr>
        </p:nvSpPr>
        <p:spPr>
          <a:xfrm>
            <a:off x="3178187" y="1013423"/>
            <a:ext cx="2763264"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4" name="Text Placeholder 6">
            <a:extLst>
              <a:ext uri="{FF2B5EF4-FFF2-40B4-BE49-F238E27FC236}">
                <a16:creationId xmlns:a16="http://schemas.microsoft.com/office/drawing/2014/main" id="{CED75715-C317-75F7-78F6-9C944FD28A22}"/>
              </a:ext>
            </a:extLst>
          </p:cNvPr>
          <p:cNvSpPr>
            <a:spLocks noGrp="1"/>
          </p:cNvSpPr>
          <p:nvPr>
            <p:ph type="body" sz="quarter" idx="18" hasCustomPrompt="1"/>
          </p:nvPr>
        </p:nvSpPr>
        <p:spPr>
          <a:xfrm>
            <a:off x="6139954" y="1013423"/>
            <a:ext cx="2763264"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5" name="Text Placeholder 10">
            <a:extLst>
              <a:ext uri="{FF2B5EF4-FFF2-40B4-BE49-F238E27FC236}">
                <a16:creationId xmlns:a16="http://schemas.microsoft.com/office/drawing/2014/main" id="{EE3F5269-C1DC-2C7C-6829-F77D90998064}"/>
              </a:ext>
            </a:extLst>
          </p:cNvPr>
          <p:cNvSpPr>
            <a:spLocks noGrp="1"/>
          </p:cNvSpPr>
          <p:nvPr>
            <p:ph type="body" sz="quarter" idx="19"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7" name="Title 1">
            <a:extLst>
              <a:ext uri="{FF2B5EF4-FFF2-40B4-BE49-F238E27FC236}">
                <a16:creationId xmlns:a16="http://schemas.microsoft.com/office/drawing/2014/main" id="{AEE6AB25-4CDE-ED86-EE3C-2CA82FCF446F}"/>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8" name="Text Placeholder 6">
            <a:extLst>
              <a:ext uri="{FF2B5EF4-FFF2-40B4-BE49-F238E27FC236}">
                <a16:creationId xmlns:a16="http://schemas.microsoft.com/office/drawing/2014/main" id="{4A3AB7BA-EC43-2DFF-6C1F-F18DE26349DF}"/>
              </a:ext>
            </a:extLst>
          </p:cNvPr>
          <p:cNvSpPr>
            <a:spLocks noGrp="1"/>
          </p:cNvSpPr>
          <p:nvPr>
            <p:ph type="body" sz="quarter" idx="13" hasCustomPrompt="1"/>
          </p:nvPr>
        </p:nvSpPr>
        <p:spPr>
          <a:xfrm>
            <a:off x="216419" y="634273"/>
            <a:ext cx="8686800" cy="369332"/>
          </a:xfrm>
          <a:solidFill>
            <a:schemeClr val="tx2"/>
          </a:solidFill>
        </p:spPr>
        <p:txBody>
          <a:bodyPr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18" name="Straight Connector 17">
            <a:extLst>
              <a:ext uri="{FF2B5EF4-FFF2-40B4-BE49-F238E27FC236}">
                <a16:creationId xmlns:a16="http://schemas.microsoft.com/office/drawing/2014/main" id="{67EF1E46-1337-435B-6F96-948F983E07BB}"/>
              </a:ext>
            </a:extLst>
          </p:cNvPr>
          <p:cNvCxnSpPr>
            <a:cxnSpLocks/>
          </p:cNvCxnSpPr>
          <p:nvPr/>
        </p:nvCxnSpPr>
        <p:spPr>
          <a:xfrm>
            <a:off x="209199" y="538955"/>
            <a:ext cx="87111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38794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yp_four_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20"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9"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8" name="Content Placeholder 2">
            <a:extLst>
              <a:ext uri="{FF2B5EF4-FFF2-40B4-BE49-F238E27FC236}">
                <a16:creationId xmlns:a16="http://schemas.microsoft.com/office/drawing/2014/main" id="{723B6A2A-2C2E-7735-F6AF-C9EBC41827D7}"/>
              </a:ext>
            </a:extLst>
          </p:cNvPr>
          <p:cNvSpPr>
            <a:spLocks noGrp="1"/>
          </p:cNvSpPr>
          <p:nvPr>
            <p:ph idx="17"/>
          </p:nvPr>
        </p:nvSpPr>
        <p:spPr>
          <a:xfrm>
            <a:off x="2439357"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6">
            <a:extLst>
              <a:ext uri="{FF2B5EF4-FFF2-40B4-BE49-F238E27FC236}">
                <a16:creationId xmlns:a16="http://schemas.microsoft.com/office/drawing/2014/main" id="{390CEB3B-329E-7CFB-C82C-196F404D94D0}"/>
              </a:ext>
            </a:extLst>
          </p:cNvPr>
          <p:cNvSpPr>
            <a:spLocks noGrp="1"/>
          </p:cNvSpPr>
          <p:nvPr>
            <p:ph type="body" sz="quarter" idx="18" hasCustomPrompt="1"/>
          </p:nvPr>
        </p:nvSpPr>
        <p:spPr>
          <a:xfrm>
            <a:off x="2439357"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5" name="Content Placeholder 2">
            <a:extLst>
              <a:ext uri="{FF2B5EF4-FFF2-40B4-BE49-F238E27FC236}">
                <a16:creationId xmlns:a16="http://schemas.microsoft.com/office/drawing/2014/main" id="{BE267DF4-9717-0259-6B0E-DAD8B209CF46}"/>
              </a:ext>
            </a:extLst>
          </p:cNvPr>
          <p:cNvSpPr>
            <a:spLocks noGrp="1"/>
          </p:cNvSpPr>
          <p:nvPr>
            <p:ph idx="19"/>
          </p:nvPr>
        </p:nvSpPr>
        <p:spPr>
          <a:xfrm>
            <a:off x="4662295"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6">
            <a:extLst>
              <a:ext uri="{FF2B5EF4-FFF2-40B4-BE49-F238E27FC236}">
                <a16:creationId xmlns:a16="http://schemas.microsoft.com/office/drawing/2014/main" id="{3638A4D9-F985-A57C-CB8F-B5BE0F172727}"/>
              </a:ext>
            </a:extLst>
          </p:cNvPr>
          <p:cNvSpPr>
            <a:spLocks noGrp="1"/>
          </p:cNvSpPr>
          <p:nvPr>
            <p:ph type="body" sz="quarter" idx="20" hasCustomPrompt="1"/>
          </p:nvPr>
        </p:nvSpPr>
        <p:spPr>
          <a:xfrm>
            <a:off x="4662294"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7" name="Content Placeholder 2">
            <a:extLst>
              <a:ext uri="{FF2B5EF4-FFF2-40B4-BE49-F238E27FC236}">
                <a16:creationId xmlns:a16="http://schemas.microsoft.com/office/drawing/2014/main" id="{B48447AD-132B-DD45-8F26-5684D33A864A}"/>
              </a:ext>
            </a:extLst>
          </p:cNvPr>
          <p:cNvSpPr>
            <a:spLocks noGrp="1"/>
          </p:cNvSpPr>
          <p:nvPr>
            <p:ph idx="21"/>
          </p:nvPr>
        </p:nvSpPr>
        <p:spPr>
          <a:xfrm>
            <a:off x="6885234"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6">
            <a:extLst>
              <a:ext uri="{FF2B5EF4-FFF2-40B4-BE49-F238E27FC236}">
                <a16:creationId xmlns:a16="http://schemas.microsoft.com/office/drawing/2014/main" id="{93012D8C-6A00-0751-CA0A-B3A4D6620527}"/>
              </a:ext>
            </a:extLst>
          </p:cNvPr>
          <p:cNvSpPr>
            <a:spLocks noGrp="1"/>
          </p:cNvSpPr>
          <p:nvPr>
            <p:ph type="body" sz="quarter" idx="22" hasCustomPrompt="1"/>
          </p:nvPr>
        </p:nvSpPr>
        <p:spPr>
          <a:xfrm>
            <a:off x="6885233"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20" name="Text Placeholder 10">
            <a:extLst>
              <a:ext uri="{FF2B5EF4-FFF2-40B4-BE49-F238E27FC236}">
                <a16:creationId xmlns:a16="http://schemas.microsoft.com/office/drawing/2014/main" id="{F180A1E1-EF14-8968-BBD5-6D02AC2BDF0F}"/>
              </a:ext>
            </a:extLst>
          </p:cNvPr>
          <p:cNvSpPr>
            <a:spLocks noGrp="1"/>
          </p:cNvSpPr>
          <p:nvPr>
            <p:ph type="body" sz="quarter" idx="14"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7" name="Title 1">
            <a:extLst>
              <a:ext uri="{FF2B5EF4-FFF2-40B4-BE49-F238E27FC236}">
                <a16:creationId xmlns:a16="http://schemas.microsoft.com/office/drawing/2014/main" id="{5C652087-4AD9-06EF-5607-15CECEB54C20}"/>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10" name="Text Placeholder 6">
            <a:extLst>
              <a:ext uri="{FF2B5EF4-FFF2-40B4-BE49-F238E27FC236}">
                <a16:creationId xmlns:a16="http://schemas.microsoft.com/office/drawing/2014/main" id="{296CD140-D5E3-B4BE-DBDB-EB6A6E1E2F30}"/>
              </a:ext>
            </a:extLst>
          </p:cNvPr>
          <p:cNvSpPr>
            <a:spLocks noGrp="1"/>
          </p:cNvSpPr>
          <p:nvPr>
            <p:ph type="body" sz="quarter" idx="13" hasCustomPrompt="1"/>
          </p:nvPr>
        </p:nvSpPr>
        <p:spPr>
          <a:xfrm>
            <a:off x="216419" y="634273"/>
            <a:ext cx="8686800" cy="369332"/>
          </a:xfrm>
          <a:solidFill>
            <a:schemeClr val="tx2"/>
          </a:solidFill>
        </p:spPr>
        <p:txBody>
          <a:bodyPr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19" name="Straight Connector 18">
            <a:extLst>
              <a:ext uri="{FF2B5EF4-FFF2-40B4-BE49-F238E27FC236}">
                <a16:creationId xmlns:a16="http://schemas.microsoft.com/office/drawing/2014/main" id="{BA135750-1261-BC7B-9A58-A00B48682132}"/>
              </a:ext>
            </a:extLst>
          </p:cNvPr>
          <p:cNvCxnSpPr>
            <a:cxnSpLocks/>
          </p:cNvCxnSpPr>
          <p:nvPr/>
        </p:nvCxnSpPr>
        <p:spPr>
          <a:xfrm>
            <a:off x="209199" y="538955"/>
            <a:ext cx="87111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79159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yp_three_columns_photo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8" name="Text Placeholder 10">
            <a:extLst>
              <a:ext uri="{FF2B5EF4-FFF2-40B4-BE49-F238E27FC236}">
                <a16:creationId xmlns:a16="http://schemas.microsoft.com/office/drawing/2014/main" id="{4C9009D2-DE9F-C580-0069-71F8F68B674F}"/>
              </a:ext>
            </a:extLst>
          </p:cNvPr>
          <p:cNvSpPr>
            <a:spLocks noGrp="1"/>
          </p:cNvSpPr>
          <p:nvPr>
            <p:ph type="body" sz="quarter" idx="23"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2" name="Title 1">
            <a:extLst>
              <a:ext uri="{FF2B5EF4-FFF2-40B4-BE49-F238E27FC236}">
                <a16:creationId xmlns:a16="http://schemas.microsoft.com/office/drawing/2014/main" id="{73FCBC1E-7EFE-4663-A738-6886100E9E70}"/>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4" name="Text Placeholder 6">
            <a:extLst>
              <a:ext uri="{FF2B5EF4-FFF2-40B4-BE49-F238E27FC236}">
                <a16:creationId xmlns:a16="http://schemas.microsoft.com/office/drawing/2014/main" id="{C69E7775-DB16-2CF1-E7C2-50730A15108B}"/>
              </a:ext>
            </a:extLst>
          </p:cNvPr>
          <p:cNvSpPr>
            <a:spLocks noGrp="1"/>
          </p:cNvSpPr>
          <p:nvPr>
            <p:ph type="body" sz="quarter" idx="13" hasCustomPrompt="1"/>
          </p:nvPr>
        </p:nvSpPr>
        <p:spPr>
          <a:xfrm>
            <a:off x="216419" y="634273"/>
            <a:ext cx="8686800" cy="369332"/>
          </a:xfrm>
          <a:solidFill>
            <a:schemeClr val="tx2"/>
          </a:solidFill>
        </p:spPr>
        <p:txBody>
          <a:bodyPr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7" name="Straight Connector 6">
            <a:extLst>
              <a:ext uri="{FF2B5EF4-FFF2-40B4-BE49-F238E27FC236}">
                <a16:creationId xmlns:a16="http://schemas.microsoft.com/office/drawing/2014/main" id="{B39A74BF-2DD6-3F05-945A-5D71479F4CEE}"/>
              </a:ext>
            </a:extLst>
          </p:cNvPr>
          <p:cNvCxnSpPr>
            <a:cxnSpLocks/>
          </p:cNvCxnSpPr>
          <p:nvPr/>
        </p:nvCxnSpPr>
        <p:spPr>
          <a:xfrm>
            <a:off x="209199" y="538955"/>
            <a:ext cx="87111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26E5B4-BD5B-4E00-35E0-4F73235E8DC6}"/>
              </a:ext>
            </a:extLst>
          </p:cNvPr>
          <p:cNvSpPr>
            <a:spLocks noGrp="1"/>
          </p:cNvSpPr>
          <p:nvPr>
            <p:ph idx="1"/>
          </p:nvPr>
        </p:nvSpPr>
        <p:spPr>
          <a:xfrm>
            <a:off x="216419" y="2982338"/>
            <a:ext cx="2763264" cy="124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DF3ADE24-C798-CA63-134A-D2928B468889}"/>
              </a:ext>
            </a:extLst>
          </p:cNvPr>
          <p:cNvSpPr>
            <a:spLocks noGrp="1"/>
          </p:cNvSpPr>
          <p:nvPr>
            <p:ph idx="14"/>
          </p:nvPr>
        </p:nvSpPr>
        <p:spPr>
          <a:xfrm>
            <a:off x="3178187" y="2982338"/>
            <a:ext cx="2763264" cy="124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38BBDA64-0D13-2635-3928-601607F3A856}"/>
              </a:ext>
            </a:extLst>
          </p:cNvPr>
          <p:cNvSpPr>
            <a:spLocks noGrp="1"/>
          </p:cNvSpPr>
          <p:nvPr>
            <p:ph idx="15"/>
          </p:nvPr>
        </p:nvSpPr>
        <p:spPr>
          <a:xfrm>
            <a:off x="6139955" y="2982338"/>
            <a:ext cx="2763264" cy="124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4">
            <a:extLst>
              <a:ext uri="{FF2B5EF4-FFF2-40B4-BE49-F238E27FC236}">
                <a16:creationId xmlns:a16="http://schemas.microsoft.com/office/drawing/2014/main" id="{86D304D5-4D81-59E8-3AA0-6583EA6CE8DE}"/>
              </a:ext>
            </a:extLst>
          </p:cNvPr>
          <p:cNvSpPr>
            <a:spLocks noGrp="1"/>
          </p:cNvSpPr>
          <p:nvPr>
            <p:ph type="pic" sz="quarter" idx="20" hasCustomPrompt="1"/>
          </p:nvPr>
        </p:nvSpPr>
        <p:spPr>
          <a:xfrm>
            <a:off x="216419" y="1063904"/>
            <a:ext cx="2763264" cy="1530834"/>
          </a:xfrm>
        </p:spPr>
        <p:txBody>
          <a:bodyPr/>
          <a:lstStyle>
            <a:lvl1pPr marL="0" indent="0" algn="ctr">
              <a:buNone/>
              <a:defRPr/>
            </a:lvl1pPr>
          </a:lstStyle>
          <a:p>
            <a:r>
              <a:rPr lang="en-US" dirty="0"/>
              <a:t>Click picture icon to add photo</a:t>
            </a:r>
          </a:p>
        </p:txBody>
      </p:sp>
      <p:sp>
        <p:nvSpPr>
          <p:cNvPr id="16" name="Picture Placeholder 4">
            <a:extLst>
              <a:ext uri="{FF2B5EF4-FFF2-40B4-BE49-F238E27FC236}">
                <a16:creationId xmlns:a16="http://schemas.microsoft.com/office/drawing/2014/main" id="{AD624F43-E3B5-F3DF-65BA-18BEBC9ABE3F}"/>
              </a:ext>
            </a:extLst>
          </p:cNvPr>
          <p:cNvSpPr>
            <a:spLocks noGrp="1"/>
          </p:cNvSpPr>
          <p:nvPr>
            <p:ph type="pic" sz="quarter" idx="21" hasCustomPrompt="1"/>
          </p:nvPr>
        </p:nvSpPr>
        <p:spPr>
          <a:xfrm>
            <a:off x="3178187" y="1063904"/>
            <a:ext cx="2763264" cy="1530834"/>
          </a:xfrm>
        </p:spPr>
        <p:txBody>
          <a:bodyPr/>
          <a:lstStyle>
            <a:lvl1pPr marL="0" indent="0" algn="ctr">
              <a:buNone/>
              <a:defRPr/>
            </a:lvl1pPr>
          </a:lstStyle>
          <a:p>
            <a:r>
              <a:rPr lang="en-US" dirty="0"/>
              <a:t>Click picture icon to add photo</a:t>
            </a:r>
          </a:p>
        </p:txBody>
      </p:sp>
      <p:sp>
        <p:nvSpPr>
          <p:cNvPr id="17" name="Picture Placeholder 4">
            <a:extLst>
              <a:ext uri="{FF2B5EF4-FFF2-40B4-BE49-F238E27FC236}">
                <a16:creationId xmlns:a16="http://schemas.microsoft.com/office/drawing/2014/main" id="{7A405C6D-D024-EC52-520E-7CEF7118B63F}"/>
              </a:ext>
            </a:extLst>
          </p:cNvPr>
          <p:cNvSpPr>
            <a:spLocks noGrp="1"/>
          </p:cNvSpPr>
          <p:nvPr>
            <p:ph type="pic" sz="quarter" idx="22" hasCustomPrompt="1"/>
          </p:nvPr>
        </p:nvSpPr>
        <p:spPr>
          <a:xfrm>
            <a:off x="6139954" y="1063904"/>
            <a:ext cx="2763264" cy="1530834"/>
          </a:xfrm>
        </p:spPr>
        <p:txBody>
          <a:bodyPr/>
          <a:lstStyle>
            <a:lvl1pPr marL="0" indent="0" algn="ctr">
              <a:buNone/>
              <a:defRPr/>
            </a:lvl1pPr>
          </a:lstStyle>
          <a:p>
            <a:r>
              <a:rPr lang="en-US" dirty="0"/>
              <a:t>Click picture icon to add photo</a:t>
            </a:r>
          </a:p>
        </p:txBody>
      </p:sp>
      <p:sp>
        <p:nvSpPr>
          <p:cNvPr id="19" name="Text Placeholder 6">
            <a:extLst>
              <a:ext uri="{FF2B5EF4-FFF2-40B4-BE49-F238E27FC236}">
                <a16:creationId xmlns:a16="http://schemas.microsoft.com/office/drawing/2014/main" id="{3BFB8C74-B06B-6CFC-2D77-48ACF087ADE7}"/>
              </a:ext>
            </a:extLst>
          </p:cNvPr>
          <p:cNvSpPr>
            <a:spLocks noGrp="1"/>
          </p:cNvSpPr>
          <p:nvPr>
            <p:ph type="body" sz="quarter" idx="16" hasCustomPrompt="1"/>
          </p:nvPr>
        </p:nvSpPr>
        <p:spPr>
          <a:xfrm>
            <a:off x="216419" y="2654932"/>
            <a:ext cx="2763264" cy="327407"/>
          </a:xfrm>
        </p:spPr>
        <p:txBody>
          <a:bodyPr anchor="ctr"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20" name="Text Placeholder 6">
            <a:extLst>
              <a:ext uri="{FF2B5EF4-FFF2-40B4-BE49-F238E27FC236}">
                <a16:creationId xmlns:a16="http://schemas.microsoft.com/office/drawing/2014/main" id="{6743F6AA-342D-8F2B-566B-B9BF40019FF0}"/>
              </a:ext>
            </a:extLst>
          </p:cNvPr>
          <p:cNvSpPr>
            <a:spLocks noGrp="1"/>
          </p:cNvSpPr>
          <p:nvPr>
            <p:ph type="body" sz="quarter" idx="24" hasCustomPrompt="1"/>
          </p:nvPr>
        </p:nvSpPr>
        <p:spPr>
          <a:xfrm>
            <a:off x="3178187" y="2654932"/>
            <a:ext cx="2763264" cy="327407"/>
          </a:xfrm>
        </p:spPr>
        <p:txBody>
          <a:bodyPr anchor="ctr"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21" name="Text Placeholder 6">
            <a:extLst>
              <a:ext uri="{FF2B5EF4-FFF2-40B4-BE49-F238E27FC236}">
                <a16:creationId xmlns:a16="http://schemas.microsoft.com/office/drawing/2014/main" id="{4C467062-502A-D066-43CD-99EE05E7C5DA}"/>
              </a:ext>
            </a:extLst>
          </p:cNvPr>
          <p:cNvSpPr>
            <a:spLocks noGrp="1"/>
          </p:cNvSpPr>
          <p:nvPr>
            <p:ph type="body" sz="quarter" idx="18" hasCustomPrompt="1"/>
          </p:nvPr>
        </p:nvSpPr>
        <p:spPr>
          <a:xfrm>
            <a:off x="6139954" y="2654932"/>
            <a:ext cx="2763264" cy="327407"/>
          </a:xfrm>
        </p:spPr>
        <p:txBody>
          <a:bodyPr anchor="ctr"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Tree>
    <p:extLst>
      <p:ext uri="{BB962C8B-B14F-4D97-AF65-F5344CB8AC3E}">
        <p14:creationId xmlns:p14="http://schemas.microsoft.com/office/powerpoint/2010/main" val="258446917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yp_four_columns_photo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20" name="Text Placeholder 10">
            <a:extLst>
              <a:ext uri="{FF2B5EF4-FFF2-40B4-BE49-F238E27FC236}">
                <a16:creationId xmlns:a16="http://schemas.microsoft.com/office/drawing/2014/main" id="{52BD1DA6-2F3A-8497-317F-A33FE7FE9D1F}"/>
              </a:ext>
            </a:extLst>
          </p:cNvPr>
          <p:cNvSpPr>
            <a:spLocks noGrp="1"/>
          </p:cNvSpPr>
          <p:nvPr>
            <p:ph type="body" sz="quarter" idx="14"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2" name="Title 1">
            <a:extLst>
              <a:ext uri="{FF2B5EF4-FFF2-40B4-BE49-F238E27FC236}">
                <a16:creationId xmlns:a16="http://schemas.microsoft.com/office/drawing/2014/main" id="{E626DB92-A0AA-1D4E-DCEC-54D5E5605B1B}"/>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7" name="Text Placeholder 6">
            <a:extLst>
              <a:ext uri="{FF2B5EF4-FFF2-40B4-BE49-F238E27FC236}">
                <a16:creationId xmlns:a16="http://schemas.microsoft.com/office/drawing/2014/main" id="{5199EA0F-111F-A3EB-98BD-ADD5C0CBA9F8}"/>
              </a:ext>
            </a:extLst>
          </p:cNvPr>
          <p:cNvSpPr>
            <a:spLocks noGrp="1"/>
          </p:cNvSpPr>
          <p:nvPr>
            <p:ph type="body" sz="quarter" idx="13" hasCustomPrompt="1"/>
          </p:nvPr>
        </p:nvSpPr>
        <p:spPr>
          <a:xfrm>
            <a:off x="216419" y="634273"/>
            <a:ext cx="8686800" cy="369332"/>
          </a:xfrm>
          <a:solidFill>
            <a:schemeClr val="tx2"/>
          </a:solidFill>
        </p:spPr>
        <p:txBody>
          <a:bodyPr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9" name="Straight Connector 8">
            <a:extLst>
              <a:ext uri="{FF2B5EF4-FFF2-40B4-BE49-F238E27FC236}">
                <a16:creationId xmlns:a16="http://schemas.microsoft.com/office/drawing/2014/main" id="{5C7DD2E8-792A-AEFC-E67F-D77E3B5938C1}"/>
              </a:ext>
            </a:extLst>
          </p:cNvPr>
          <p:cNvCxnSpPr>
            <a:cxnSpLocks/>
          </p:cNvCxnSpPr>
          <p:nvPr/>
        </p:nvCxnSpPr>
        <p:spPr>
          <a:xfrm>
            <a:off x="209199" y="538955"/>
            <a:ext cx="87111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3A50AC7-EF1B-06BD-6C82-F5E0A8824140}"/>
              </a:ext>
            </a:extLst>
          </p:cNvPr>
          <p:cNvSpPr>
            <a:spLocks noGrp="1"/>
          </p:cNvSpPr>
          <p:nvPr>
            <p:ph idx="1"/>
          </p:nvPr>
        </p:nvSpPr>
        <p:spPr>
          <a:xfrm>
            <a:off x="216420"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2ECCED81-E160-CC9F-96BC-CCA54BC2AB36}"/>
              </a:ext>
            </a:extLst>
          </p:cNvPr>
          <p:cNvSpPr>
            <a:spLocks noGrp="1"/>
          </p:cNvSpPr>
          <p:nvPr>
            <p:ph idx="17"/>
          </p:nvPr>
        </p:nvSpPr>
        <p:spPr>
          <a:xfrm>
            <a:off x="2439357"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C1824ED-E104-5863-D8DF-6AF9F3142146}"/>
              </a:ext>
            </a:extLst>
          </p:cNvPr>
          <p:cNvSpPr>
            <a:spLocks noGrp="1"/>
          </p:cNvSpPr>
          <p:nvPr>
            <p:ph idx="19"/>
          </p:nvPr>
        </p:nvSpPr>
        <p:spPr>
          <a:xfrm>
            <a:off x="4662966"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6C693F40-4A3C-FDB9-A028-98592D644B6C}"/>
              </a:ext>
            </a:extLst>
          </p:cNvPr>
          <p:cNvSpPr>
            <a:spLocks noGrp="1"/>
          </p:cNvSpPr>
          <p:nvPr>
            <p:ph idx="21"/>
          </p:nvPr>
        </p:nvSpPr>
        <p:spPr>
          <a:xfrm>
            <a:off x="6885234"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Picture Placeholder 4">
            <a:extLst>
              <a:ext uri="{FF2B5EF4-FFF2-40B4-BE49-F238E27FC236}">
                <a16:creationId xmlns:a16="http://schemas.microsoft.com/office/drawing/2014/main" id="{DB8AF23D-65B8-8384-5548-FF42652FBF21}"/>
              </a:ext>
            </a:extLst>
          </p:cNvPr>
          <p:cNvSpPr>
            <a:spLocks noGrp="1"/>
          </p:cNvSpPr>
          <p:nvPr>
            <p:ph type="pic" sz="quarter" idx="20" hasCustomPrompt="1"/>
          </p:nvPr>
        </p:nvSpPr>
        <p:spPr>
          <a:xfrm>
            <a:off x="216419" y="1357011"/>
            <a:ext cx="2030166" cy="1124702"/>
          </a:xfrm>
        </p:spPr>
        <p:txBody>
          <a:bodyPr/>
          <a:lstStyle>
            <a:lvl1pPr marL="0" indent="0" algn="ctr">
              <a:buNone/>
              <a:defRPr/>
            </a:lvl1pPr>
          </a:lstStyle>
          <a:p>
            <a:r>
              <a:rPr lang="en-US" dirty="0"/>
              <a:t>Click picture icon to add photo</a:t>
            </a:r>
          </a:p>
        </p:txBody>
      </p:sp>
      <p:sp>
        <p:nvSpPr>
          <p:cNvPr id="19" name="Picture Placeholder 4">
            <a:extLst>
              <a:ext uri="{FF2B5EF4-FFF2-40B4-BE49-F238E27FC236}">
                <a16:creationId xmlns:a16="http://schemas.microsoft.com/office/drawing/2014/main" id="{1CCE717F-B29B-9E5A-9E93-FDAD0795A740}"/>
              </a:ext>
            </a:extLst>
          </p:cNvPr>
          <p:cNvSpPr>
            <a:spLocks noGrp="1"/>
          </p:cNvSpPr>
          <p:nvPr>
            <p:ph type="pic" sz="quarter" idx="22" hasCustomPrompt="1"/>
          </p:nvPr>
        </p:nvSpPr>
        <p:spPr>
          <a:xfrm>
            <a:off x="2439357" y="1357011"/>
            <a:ext cx="2030166" cy="1124702"/>
          </a:xfrm>
        </p:spPr>
        <p:txBody>
          <a:bodyPr/>
          <a:lstStyle>
            <a:lvl1pPr marL="0" indent="0" algn="ctr">
              <a:buNone/>
              <a:defRPr/>
            </a:lvl1pPr>
          </a:lstStyle>
          <a:p>
            <a:r>
              <a:rPr lang="en-US" dirty="0"/>
              <a:t>Click picture icon to add photo</a:t>
            </a:r>
          </a:p>
        </p:txBody>
      </p:sp>
      <p:sp>
        <p:nvSpPr>
          <p:cNvPr id="21" name="Picture Placeholder 4">
            <a:extLst>
              <a:ext uri="{FF2B5EF4-FFF2-40B4-BE49-F238E27FC236}">
                <a16:creationId xmlns:a16="http://schemas.microsoft.com/office/drawing/2014/main" id="{7D458F08-34A8-CE5C-DD22-63798281F6E7}"/>
              </a:ext>
            </a:extLst>
          </p:cNvPr>
          <p:cNvSpPr>
            <a:spLocks noGrp="1"/>
          </p:cNvSpPr>
          <p:nvPr>
            <p:ph type="pic" sz="quarter" idx="23" hasCustomPrompt="1"/>
          </p:nvPr>
        </p:nvSpPr>
        <p:spPr>
          <a:xfrm>
            <a:off x="4662966" y="1357011"/>
            <a:ext cx="2030166" cy="1124702"/>
          </a:xfrm>
        </p:spPr>
        <p:txBody>
          <a:bodyPr/>
          <a:lstStyle>
            <a:lvl1pPr marL="0" indent="0" algn="ctr">
              <a:buNone/>
              <a:defRPr/>
            </a:lvl1pPr>
          </a:lstStyle>
          <a:p>
            <a:r>
              <a:rPr lang="en-US" dirty="0"/>
              <a:t>Click picture icon to add photo</a:t>
            </a:r>
          </a:p>
        </p:txBody>
      </p:sp>
      <p:sp>
        <p:nvSpPr>
          <p:cNvPr id="22" name="Picture Placeholder 4">
            <a:extLst>
              <a:ext uri="{FF2B5EF4-FFF2-40B4-BE49-F238E27FC236}">
                <a16:creationId xmlns:a16="http://schemas.microsoft.com/office/drawing/2014/main" id="{CDD1D9EB-F526-0267-384F-4B3F58A56D9E}"/>
              </a:ext>
            </a:extLst>
          </p:cNvPr>
          <p:cNvSpPr>
            <a:spLocks noGrp="1"/>
          </p:cNvSpPr>
          <p:nvPr>
            <p:ph type="pic" sz="quarter" idx="24" hasCustomPrompt="1"/>
          </p:nvPr>
        </p:nvSpPr>
        <p:spPr>
          <a:xfrm>
            <a:off x="6885233" y="1357011"/>
            <a:ext cx="2030166" cy="1124702"/>
          </a:xfrm>
        </p:spPr>
        <p:txBody>
          <a:bodyPr/>
          <a:lstStyle>
            <a:lvl1pPr marL="0" indent="0" algn="ctr">
              <a:buNone/>
              <a:defRPr/>
            </a:lvl1pPr>
          </a:lstStyle>
          <a:p>
            <a:r>
              <a:rPr lang="en-US" dirty="0"/>
              <a:t>Click picture icon to add photo</a:t>
            </a:r>
          </a:p>
        </p:txBody>
      </p:sp>
      <p:sp>
        <p:nvSpPr>
          <p:cNvPr id="23" name="Text Placeholder 6">
            <a:extLst>
              <a:ext uri="{FF2B5EF4-FFF2-40B4-BE49-F238E27FC236}">
                <a16:creationId xmlns:a16="http://schemas.microsoft.com/office/drawing/2014/main" id="{2D8888BC-56A9-8D6B-3914-B5265AF614EB}"/>
              </a:ext>
            </a:extLst>
          </p:cNvPr>
          <p:cNvSpPr>
            <a:spLocks noGrp="1"/>
          </p:cNvSpPr>
          <p:nvPr>
            <p:ph type="body" sz="quarter" idx="16" hasCustomPrompt="1"/>
          </p:nvPr>
        </p:nvSpPr>
        <p:spPr>
          <a:xfrm>
            <a:off x="216419"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24" name="Text Placeholder 6">
            <a:extLst>
              <a:ext uri="{FF2B5EF4-FFF2-40B4-BE49-F238E27FC236}">
                <a16:creationId xmlns:a16="http://schemas.microsoft.com/office/drawing/2014/main" id="{1A83D8D5-1A14-BFA8-3A2D-8F83DAE8E4F3}"/>
              </a:ext>
            </a:extLst>
          </p:cNvPr>
          <p:cNvSpPr>
            <a:spLocks noGrp="1"/>
          </p:cNvSpPr>
          <p:nvPr>
            <p:ph type="body" sz="quarter" idx="18" hasCustomPrompt="1"/>
          </p:nvPr>
        </p:nvSpPr>
        <p:spPr>
          <a:xfrm>
            <a:off x="2439357"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25" name="Text Placeholder 6">
            <a:extLst>
              <a:ext uri="{FF2B5EF4-FFF2-40B4-BE49-F238E27FC236}">
                <a16:creationId xmlns:a16="http://schemas.microsoft.com/office/drawing/2014/main" id="{8FD46FC2-34E5-C791-DF24-FDA9AC97DE4B}"/>
              </a:ext>
            </a:extLst>
          </p:cNvPr>
          <p:cNvSpPr>
            <a:spLocks noGrp="1"/>
          </p:cNvSpPr>
          <p:nvPr>
            <p:ph type="body" sz="quarter" idx="26" hasCustomPrompt="1"/>
          </p:nvPr>
        </p:nvSpPr>
        <p:spPr>
          <a:xfrm>
            <a:off x="4662294"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26" name="Text Placeholder 6">
            <a:extLst>
              <a:ext uri="{FF2B5EF4-FFF2-40B4-BE49-F238E27FC236}">
                <a16:creationId xmlns:a16="http://schemas.microsoft.com/office/drawing/2014/main" id="{61527C26-EEF9-B6E7-95A8-57A4BB373F3A}"/>
              </a:ext>
            </a:extLst>
          </p:cNvPr>
          <p:cNvSpPr>
            <a:spLocks noGrp="1"/>
          </p:cNvSpPr>
          <p:nvPr>
            <p:ph type="body" sz="quarter" idx="27" hasCustomPrompt="1"/>
          </p:nvPr>
        </p:nvSpPr>
        <p:spPr>
          <a:xfrm>
            <a:off x="6885233"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Tree>
    <p:extLst>
      <p:ext uri="{BB962C8B-B14F-4D97-AF65-F5344CB8AC3E}">
        <p14:creationId xmlns:p14="http://schemas.microsoft.com/office/powerpoint/2010/main" val="187462588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3yp_left_title_and_content_deep_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a:prstGeom prst="rect">
            <a:avLst/>
          </a:prstGeom>
        </p:spPr>
        <p:txBody>
          <a:bodyPr anchor="b" anchorCtr="0">
            <a:noAutofit/>
          </a:bodyPr>
          <a:lstStyle>
            <a:lvl1pPr algn="l">
              <a:defRPr sz="2700">
                <a:solidFill>
                  <a:schemeClr val="bg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15" name="Text Placeholder 10">
            <a:extLst>
              <a:ext uri="{FF2B5EF4-FFF2-40B4-BE49-F238E27FC236}">
                <a16:creationId xmlns:a16="http://schemas.microsoft.com/office/drawing/2014/main" id="{54422616-9A6B-BD2A-EEE6-5D4F31127F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003D84F1-EE1E-31A0-2CC0-537B0D5A18BF}"/>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341D27D-C9D4-960C-C280-35DFDBD6B9CE}"/>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1B06AFB7-2509-B702-D8B2-8C89ADEF868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0" name="Text Placeholder 6">
            <a:extLst>
              <a:ext uri="{FF2B5EF4-FFF2-40B4-BE49-F238E27FC236}">
                <a16:creationId xmlns:a16="http://schemas.microsoft.com/office/drawing/2014/main" id="{6771F9E9-0684-C5F9-9DE0-EBB2AE905807}"/>
              </a:ext>
            </a:extLst>
          </p:cNvPr>
          <p:cNvSpPr>
            <a:spLocks noGrp="1"/>
          </p:cNvSpPr>
          <p:nvPr>
            <p:ph type="body" sz="quarter" idx="15" hasCustomPrompt="1"/>
          </p:nvPr>
        </p:nvSpPr>
        <p:spPr>
          <a:xfrm>
            <a:off x="3206769" y="590312"/>
            <a:ext cx="5696449"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Tree>
    <p:extLst>
      <p:ext uri="{BB962C8B-B14F-4D97-AF65-F5344CB8AC3E}">
        <p14:creationId xmlns:p14="http://schemas.microsoft.com/office/powerpoint/2010/main" val="8475826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3yp_left_title_and_content_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11" name="Straight Connector 10">
            <a:extLst>
              <a:ext uri="{FF2B5EF4-FFF2-40B4-BE49-F238E27FC236}">
                <a16:creationId xmlns:a16="http://schemas.microsoft.com/office/drawing/2014/main" id="{2C6B8A47-0994-4B79-9368-44F21806FC95}"/>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a:prstGeom prst="rect">
            <a:avLst/>
          </a:prstGeom>
        </p:spPr>
        <p:txBody>
          <a:bodyPr anchor="b" anchorCtr="0">
            <a:noAutofit/>
          </a:bodyPr>
          <a:lstStyle>
            <a:lvl1pPr algn="l">
              <a:defRPr sz="2700">
                <a:solidFill>
                  <a:schemeClr val="bg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15" name="Text Placeholder 10">
            <a:extLst>
              <a:ext uri="{FF2B5EF4-FFF2-40B4-BE49-F238E27FC236}">
                <a16:creationId xmlns:a16="http://schemas.microsoft.com/office/drawing/2014/main" id="{54422616-9A6B-BD2A-EEE6-5D4F31127F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4" name="TextBox 3">
            <a:extLst>
              <a:ext uri="{FF2B5EF4-FFF2-40B4-BE49-F238E27FC236}">
                <a16:creationId xmlns:a16="http://schemas.microsoft.com/office/drawing/2014/main" id="{0174E624-3EAC-7468-3A1E-B592623A7CE9}"/>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F4FFC67C-2CFB-218E-E17B-FD82A61FA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652"/>
            <a:ext cx="483489" cy="205091"/>
          </a:xfrm>
          <a:prstGeom prst="rect">
            <a:avLst/>
          </a:prstGeom>
        </p:spPr>
      </p:pic>
      <p:sp>
        <p:nvSpPr>
          <p:cNvPr id="7" name="Text Placeholder 6">
            <a:extLst>
              <a:ext uri="{FF2B5EF4-FFF2-40B4-BE49-F238E27FC236}">
                <a16:creationId xmlns:a16="http://schemas.microsoft.com/office/drawing/2014/main" id="{6ED40B3E-E170-4F9A-A897-3D94AB741363}"/>
              </a:ext>
            </a:extLst>
          </p:cNvPr>
          <p:cNvSpPr>
            <a:spLocks noGrp="1"/>
          </p:cNvSpPr>
          <p:nvPr>
            <p:ph type="body" sz="quarter" idx="15" hasCustomPrompt="1"/>
          </p:nvPr>
        </p:nvSpPr>
        <p:spPr>
          <a:xfrm>
            <a:off x="3206769" y="590312"/>
            <a:ext cx="5696449"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Tree>
    <p:extLst>
      <p:ext uri="{BB962C8B-B14F-4D97-AF65-F5344CB8AC3E}">
        <p14:creationId xmlns:p14="http://schemas.microsoft.com/office/powerpoint/2010/main" val="162704716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3yp_left_title_and_content_gre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a:prstGeom prst="rect">
            <a:avLst/>
          </a:prstGeom>
        </p:spPr>
        <p:txBody>
          <a:bodyPr anchor="b" anchorCtr="0">
            <a:noAutofit/>
          </a:bodyPr>
          <a:lstStyle>
            <a:lvl1pPr algn="l">
              <a:defRPr sz="2700">
                <a:solidFill>
                  <a:schemeClr val="tx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15" name="Text Placeholder 10">
            <a:extLst>
              <a:ext uri="{FF2B5EF4-FFF2-40B4-BE49-F238E27FC236}">
                <a16:creationId xmlns:a16="http://schemas.microsoft.com/office/drawing/2014/main" id="{54422616-9A6B-BD2A-EEE6-5D4F31127F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8E247AFE-5B75-F5AA-309C-B98C55C22DA8}"/>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55F2EF6-07A6-4B65-6BBC-2B0FAC46A5B4}"/>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1583A18A-5566-2E4B-2EBC-FAF7DF2CCB0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0" name="Text Placeholder 6">
            <a:extLst>
              <a:ext uri="{FF2B5EF4-FFF2-40B4-BE49-F238E27FC236}">
                <a16:creationId xmlns:a16="http://schemas.microsoft.com/office/drawing/2014/main" id="{25021E90-B602-9911-F8C3-84E0D61F3032}"/>
              </a:ext>
            </a:extLst>
          </p:cNvPr>
          <p:cNvSpPr>
            <a:spLocks noGrp="1"/>
          </p:cNvSpPr>
          <p:nvPr>
            <p:ph type="body" sz="quarter" idx="15" hasCustomPrompt="1"/>
          </p:nvPr>
        </p:nvSpPr>
        <p:spPr>
          <a:xfrm>
            <a:off x="3206769" y="590312"/>
            <a:ext cx="5696449"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Tree>
    <p:extLst>
      <p:ext uri="{BB962C8B-B14F-4D97-AF65-F5344CB8AC3E}">
        <p14:creationId xmlns:p14="http://schemas.microsoft.com/office/powerpoint/2010/main" val="35002066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yp_sidebar_blue_circle">
    <p:spTree>
      <p:nvGrpSpPr>
        <p:cNvPr id="1" name=""/>
        <p:cNvGrpSpPr/>
        <p:nvPr/>
      </p:nvGrpSpPr>
      <p:grpSpPr>
        <a:xfrm>
          <a:off x="0" y="0"/>
          <a:ext cx="0" cy="0"/>
          <a:chOff x="0" y="0"/>
          <a:chExt cx="0" cy="0"/>
        </a:xfrm>
      </p:grpSpPr>
      <p:pic>
        <p:nvPicPr>
          <p:cNvPr id="13" name="Picture 12" descr="Shape, circle&#10;&#10;Description automatically generated">
            <a:extLst>
              <a:ext uri="{FF2B5EF4-FFF2-40B4-BE49-F238E27FC236}">
                <a16:creationId xmlns:a16="http://schemas.microsoft.com/office/drawing/2014/main" id="{0F962C91-6536-8C92-5712-D8E7D79A17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B22CCE7A-44FB-F660-8825-197D91082D19}"/>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2"/>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17" name="Text Placeholder 10">
            <a:extLst>
              <a:ext uri="{FF2B5EF4-FFF2-40B4-BE49-F238E27FC236}">
                <a16:creationId xmlns:a16="http://schemas.microsoft.com/office/drawing/2014/main" id="{402E7EE9-4D36-82A0-ADAA-86A3F1D4BB13}"/>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9" name="Title 1">
            <a:extLst>
              <a:ext uri="{FF2B5EF4-FFF2-40B4-BE49-F238E27FC236}">
                <a16:creationId xmlns:a16="http://schemas.microsoft.com/office/drawing/2014/main" id="{67B38013-170F-74E2-9E07-4B0FB008B93A}"/>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10" name="Text Placeholder 6">
            <a:extLst>
              <a:ext uri="{FF2B5EF4-FFF2-40B4-BE49-F238E27FC236}">
                <a16:creationId xmlns:a16="http://schemas.microsoft.com/office/drawing/2014/main" id="{46767EA7-6AFC-A5B5-6019-DB2C1B915FE4}"/>
              </a:ext>
            </a:extLst>
          </p:cNvPr>
          <p:cNvSpPr>
            <a:spLocks noGrp="1"/>
          </p:cNvSpPr>
          <p:nvPr>
            <p:ph type="body" sz="quarter" idx="18" hasCustomPrompt="1"/>
          </p:nvPr>
        </p:nvSpPr>
        <p:spPr>
          <a:xfrm>
            <a:off x="216418" y="634273"/>
            <a:ext cx="4145720"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11" name="Straight Connector 10">
            <a:extLst>
              <a:ext uri="{FF2B5EF4-FFF2-40B4-BE49-F238E27FC236}">
                <a16:creationId xmlns:a16="http://schemas.microsoft.com/office/drawing/2014/main" id="{F58155AE-A3BE-5FB3-3DFA-87FBA1907EE7}"/>
              </a:ext>
            </a:extLst>
          </p:cNvPr>
          <p:cNvCxnSpPr>
            <a:cxnSpLocks/>
          </p:cNvCxnSpPr>
          <p:nvPr/>
        </p:nvCxnSpPr>
        <p:spPr>
          <a:xfrm>
            <a:off x="209199" y="538955"/>
            <a:ext cx="415734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91422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3yp_sidebar_blue_circle2">
    <p:spTree>
      <p:nvGrpSpPr>
        <p:cNvPr id="1" name=""/>
        <p:cNvGrpSpPr/>
        <p:nvPr/>
      </p:nvGrpSpPr>
      <p:grpSpPr>
        <a:xfrm>
          <a:off x="0" y="0"/>
          <a:ext cx="0" cy="0"/>
          <a:chOff x="0" y="0"/>
          <a:chExt cx="0" cy="0"/>
        </a:xfrm>
      </p:grpSpPr>
      <p:pic>
        <p:nvPicPr>
          <p:cNvPr id="15" name="Picture 14" descr="Shape, circle&#10;&#10;Description automatically generated">
            <a:extLst>
              <a:ext uri="{FF2B5EF4-FFF2-40B4-BE49-F238E27FC236}">
                <a16:creationId xmlns:a16="http://schemas.microsoft.com/office/drawing/2014/main" id="{5EAD1CE0-8C43-3A65-CBE4-F6500A6A3AD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912D01FA-DA8D-5F18-9C23-78DF80969118}"/>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1"/>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11" name="Text Placeholder 10">
            <a:extLst>
              <a:ext uri="{FF2B5EF4-FFF2-40B4-BE49-F238E27FC236}">
                <a16:creationId xmlns:a16="http://schemas.microsoft.com/office/drawing/2014/main" id="{C42D82BB-AEE5-0C84-EEDB-14508AB6B15D}"/>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2" name="Title 1">
            <a:extLst>
              <a:ext uri="{FF2B5EF4-FFF2-40B4-BE49-F238E27FC236}">
                <a16:creationId xmlns:a16="http://schemas.microsoft.com/office/drawing/2014/main" id="{D614A774-566F-5341-4A99-50831875B7D8}"/>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3" name="Text Placeholder 6">
            <a:extLst>
              <a:ext uri="{FF2B5EF4-FFF2-40B4-BE49-F238E27FC236}">
                <a16:creationId xmlns:a16="http://schemas.microsoft.com/office/drawing/2014/main" id="{83F1DD8F-475C-837C-7AF6-FCFB884EAB46}"/>
              </a:ext>
            </a:extLst>
          </p:cNvPr>
          <p:cNvSpPr>
            <a:spLocks noGrp="1"/>
          </p:cNvSpPr>
          <p:nvPr>
            <p:ph type="body" sz="quarter" idx="18" hasCustomPrompt="1"/>
          </p:nvPr>
        </p:nvSpPr>
        <p:spPr>
          <a:xfrm>
            <a:off x="216418" y="634273"/>
            <a:ext cx="4145720"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12" name="Straight Connector 11">
            <a:extLst>
              <a:ext uri="{FF2B5EF4-FFF2-40B4-BE49-F238E27FC236}">
                <a16:creationId xmlns:a16="http://schemas.microsoft.com/office/drawing/2014/main" id="{763BA60D-9446-8031-B981-76B69B36F853}"/>
              </a:ext>
            </a:extLst>
          </p:cNvPr>
          <p:cNvCxnSpPr>
            <a:cxnSpLocks/>
          </p:cNvCxnSpPr>
          <p:nvPr/>
        </p:nvCxnSpPr>
        <p:spPr>
          <a:xfrm>
            <a:off x="209199" y="538955"/>
            <a:ext cx="415734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40425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3yp_half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lvl1pPr>
              <a:defRPr>
                <a:solidFill>
                  <a:schemeClr val="bg1"/>
                </a:solidFill>
              </a:defRPr>
            </a:lvl1pPr>
          </a:lstStyle>
          <a:p>
            <a:fld id="{403EF4E2-7A7A-0548-85F1-5479B7C9E1B2}" type="slidenum">
              <a:rPr lang="en-US" smtClean="0"/>
              <a:pPr/>
              <a:t>‹#›</a:t>
            </a:fld>
            <a:endParaRPr lang="en-US" dirty="0"/>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a:extLst>
              <a:ext uri="{FF2B5EF4-FFF2-40B4-BE49-F238E27FC236}">
                <a16:creationId xmlns:a16="http://schemas.microsoft.com/office/drawing/2014/main" id="{12C0470F-CF16-06E7-C6C5-F985FA46839B}"/>
              </a:ext>
            </a:extLst>
          </p:cNvPr>
          <p:cNvSpPr>
            <a:spLocks noGrp="1"/>
          </p:cNvSpPr>
          <p:nvPr>
            <p:ph type="body" sz="quarter" idx="14" hasCustomPrompt="1"/>
          </p:nvPr>
        </p:nvSpPr>
        <p:spPr>
          <a:xfrm>
            <a:off x="216419" y="4488996"/>
            <a:ext cx="4145720"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10" name="Straight Connector 9">
            <a:extLst>
              <a:ext uri="{FF2B5EF4-FFF2-40B4-BE49-F238E27FC236}">
                <a16:creationId xmlns:a16="http://schemas.microsoft.com/office/drawing/2014/main" id="{B0C58F92-15EB-DF6A-3AEA-BEF2B4382D47}"/>
              </a:ext>
            </a:extLst>
          </p:cNvPr>
          <p:cNvCxnSpPr>
            <a:cxnSpLocks/>
          </p:cNvCxnSpPr>
          <p:nvPr/>
        </p:nvCxnSpPr>
        <p:spPr>
          <a:xfrm>
            <a:off x="209199" y="4796816"/>
            <a:ext cx="4152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ABE00AD-2EE9-1452-B1A3-E3B845DBE22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22" name="TextBox 21">
            <a:extLst>
              <a:ext uri="{FF2B5EF4-FFF2-40B4-BE49-F238E27FC236}">
                <a16:creationId xmlns:a16="http://schemas.microsoft.com/office/drawing/2014/main" id="{7A80AA57-1BB9-939D-8974-EA7F39153D55}"/>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2" name="Title 1">
            <a:extLst>
              <a:ext uri="{FF2B5EF4-FFF2-40B4-BE49-F238E27FC236}">
                <a16:creationId xmlns:a16="http://schemas.microsoft.com/office/drawing/2014/main" id="{8C17598F-0148-ED21-BF54-6C32AFA378B9}"/>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5" name="Text Placeholder 6">
            <a:extLst>
              <a:ext uri="{FF2B5EF4-FFF2-40B4-BE49-F238E27FC236}">
                <a16:creationId xmlns:a16="http://schemas.microsoft.com/office/drawing/2014/main" id="{E6386CD3-C912-3D11-01E9-EFA0944D6B96}"/>
              </a:ext>
            </a:extLst>
          </p:cNvPr>
          <p:cNvSpPr>
            <a:spLocks noGrp="1"/>
          </p:cNvSpPr>
          <p:nvPr>
            <p:ph type="body" sz="quarter" idx="18" hasCustomPrompt="1"/>
          </p:nvPr>
        </p:nvSpPr>
        <p:spPr>
          <a:xfrm>
            <a:off x="216418" y="634273"/>
            <a:ext cx="4145720"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7" name="Straight Connector 6">
            <a:extLst>
              <a:ext uri="{FF2B5EF4-FFF2-40B4-BE49-F238E27FC236}">
                <a16:creationId xmlns:a16="http://schemas.microsoft.com/office/drawing/2014/main" id="{1D6C04FE-F76C-2B98-066A-F6D2AA2791F0}"/>
              </a:ext>
            </a:extLst>
          </p:cNvPr>
          <p:cNvCxnSpPr>
            <a:cxnSpLocks/>
          </p:cNvCxnSpPr>
          <p:nvPr/>
        </p:nvCxnSpPr>
        <p:spPr>
          <a:xfrm>
            <a:off x="209199" y="538955"/>
            <a:ext cx="415734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 Placeholder 6">
            <a:extLst>
              <a:ext uri="{FF2B5EF4-FFF2-40B4-BE49-F238E27FC236}">
                <a16:creationId xmlns:a16="http://schemas.microsoft.com/office/drawing/2014/main" id="{F33334A0-F6E8-9B16-D0BB-399AA808F032}"/>
              </a:ext>
            </a:extLst>
          </p:cNvPr>
          <p:cNvSpPr>
            <a:spLocks noGrp="1"/>
          </p:cNvSpPr>
          <p:nvPr>
            <p:ph type="body" sz="quarter" idx="19" hasCustomPrompt="1"/>
          </p:nvPr>
        </p:nvSpPr>
        <p:spPr>
          <a:xfrm>
            <a:off x="4754551" y="634273"/>
            <a:ext cx="4145720"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23" name="Straight Connector 22">
            <a:extLst>
              <a:ext uri="{FF2B5EF4-FFF2-40B4-BE49-F238E27FC236}">
                <a16:creationId xmlns:a16="http://schemas.microsoft.com/office/drawing/2014/main" id="{0FD12D00-26FA-4262-C4F3-C04FA851070D}"/>
              </a:ext>
            </a:extLst>
          </p:cNvPr>
          <p:cNvCxnSpPr>
            <a:cxnSpLocks/>
          </p:cNvCxnSpPr>
          <p:nvPr/>
        </p:nvCxnSpPr>
        <p:spPr>
          <a:xfrm>
            <a:off x="4747332" y="538955"/>
            <a:ext cx="41573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 Placeholder 16">
            <a:extLst>
              <a:ext uri="{FF2B5EF4-FFF2-40B4-BE49-F238E27FC236}">
                <a16:creationId xmlns:a16="http://schemas.microsoft.com/office/drawing/2014/main" id="{E2D57953-69D7-3B5F-CE5E-72AEADE503B7}"/>
              </a:ext>
            </a:extLst>
          </p:cNvPr>
          <p:cNvSpPr>
            <a:spLocks noGrp="1"/>
          </p:cNvSpPr>
          <p:nvPr>
            <p:ph type="body" sz="quarter" idx="15" hasCustomPrompt="1"/>
          </p:nvPr>
        </p:nvSpPr>
        <p:spPr>
          <a:xfrm>
            <a:off x="4769681" y="134229"/>
            <a:ext cx="4164458" cy="298013"/>
          </a:xfrm>
        </p:spPr>
        <p:txBody>
          <a:bodyPr anchor="ctr"/>
          <a:lstStyle>
            <a:lvl1pPr marL="0" indent="0">
              <a:buNone/>
              <a:defRPr sz="1500" b="1">
                <a:solidFill>
                  <a:schemeClr val="bg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24pt</a:t>
            </a:r>
          </a:p>
        </p:txBody>
      </p:sp>
    </p:spTree>
    <p:extLst>
      <p:ext uri="{BB962C8B-B14F-4D97-AF65-F5344CB8AC3E}">
        <p14:creationId xmlns:p14="http://schemas.microsoft.com/office/powerpoint/2010/main" val="47761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 Black/white radiant N" preserve="1">
  <p:cSld name="Divider - Black/white radiant N">
    <p:bg>
      <p:bgPr>
        <a:solidFill>
          <a:srgbClr val="000000"/>
        </a:solidFill>
        <a:effectLst/>
      </p:bgPr>
    </p:bg>
    <p:spTree>
      <p:nvGrpSpPr>
        <p:cNvPr id="1" name="Shape 188"/>
        <p:cNvGrpSpPr/>
        <p:nvPr/>
      </p:nvGrpSpPr>
      <p:grpSpPr>
        <a:xfrm>
          <a:off x="0" y="0"/>
          <a:ext cx="0" cy="0"/>
          <a:chOff x="0" y="0"/>
          <a:chExt cx="0" cy="0"/>
        </a:xfrm>
      </p:grpSpPr>
      <p:sp>
        <p:nvSpPr>
          <p:cNvPr id="11" name="Rectangle 10">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95" name="Google Shape;195;p22"/>
          <p:cNvSpPr txBox="1">
            <a:spLocks noGrp="1"/>
          </p:cNvSpPr>
          <p:nvPr>
            <p:ph type="ctrTitle"/>
          </p:nvPr>
        </p:nvSpPr>
        <p:spPr>
          <a:xfrm>
            <a:off x="354650" y="990600"/>
            <a:ext cx="3413700" cy="15780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000"/>
              <a:buFont typeface="Montserrat"/>
              <a:buNone/>
              <a:defRPr sz="3000" b="1">
                <a:solidFill>
                  <a:srgbClr val="FFFFFF"/>
                </a:solidFill>
                <a:latin typeface="Montserrat" panose="00000500000000000000" pitchFamily="2" charset="0"/>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a:p>
        </p:txBody>
      </p:sp>
      <p:sp>
        <p:nvSpPr>
          <p:cNvPr id="196" name="Google Shape;196;p22"/>
          <p:cNvSpPr txBox="1">
            <a:spLocks noGrp="1"/>
          </p:cNvSpPr>
          <p:nvPr>
            <p:ph type="subTitle" idx="1"/>
          </p:nvPr>
        </p:nvSpPr>
        <p:spPr>
          <a:xfrm>
            <a:off x="354650" y="2453125"/>
            <a:ext cx="3413700" cy="7926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666666"/>
              </a:buClr>
              <a:buSzPts val="1800"/>
              <a:buFont typeface="Montserrat"/>
              <a:buNone/>
              <a:tabLst/>
              <a:defRPr sz="1800">
                <a:solidFill>
                  <a:schemeClr val="bg1"/>
                </a:solidFill>
                <a:latin typeface="Montserrat" panose="00000500000000000000" pitchFamily="2" charset="0"/>
                <a:ea typeface="Montserrat" panose="00000500000000000000" pitchFamily="2" charset="0"/>
                <a:cs typeface="Montserrat" panose="00000500000000000000" pitchFamily="2" charset="0"/>
                <a:sym typeface="Montserrat"/>
              </a:defRPr>
            </a:lvl1pPr>
            <a:lvl2pPr lvl="1"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2pPr>
            <a:lvl3pPr lvl="2"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3pPr>
            <a:lvl4pPr lvl="3"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4pPr>
            <a:lvl5pPr lvl="4"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5pPr>
            <a:lvl6pPr lvl="5"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6pPr>
            <a:lvl7pPr lvl="6"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7pPr>
            <a:lvl8pPr lvl="7"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8pPr>
            <a:lvl9pPr lvl="8"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9pPr>
          </a:lstStyle>
          <a:p>
            <a:r>
              <a:rPr lang="en-US"/>
              <a:t>Click to edit Master subtitle style</a:t>
            </a:r>
            <a:endParaRPr dirty="0"/>
          </a:p>
        </p:txBody>
      </p:sp>
      <p:sp>
        <p:nvSpPr>
          <p:cNvPr id="12" name="Slide Number Placeholder 1">
            <a:extLst>
              <a:ext uri="{FF2B5EF4-FFF2-40B4-BE49-F238E27FC236}">
                <a16:creationId xmlns:a16="http://schemas.microsoft.com/office/drawing/2014/main" id="{47E3B85B-D674-4AA4-A57C-AEB94FFFB1E2}"/>
              </a:ext>
            </a:extLst>
          </p:cNvPr>
          <p:cNvSpPr txBox="1">
            <a:spLocks/>
          </p:cNvSpPr>
          <p:nvPr/>
        </p:nvSpPr>
        <p:spPr>
          <a:xfrm>
            <a:off x="6732050" y="4809375"/>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z="1000" smtClean="0">
                <a:solidFill>
                  <a:schemeClr val="bg1"/>
                </a:solidFill>
                <a:latin typeface="Montserrat" panose="00000500000000000000" pitchFamily="2" charset="0"/>
              </a:rPr>
              <a:pPr/>
              <a:t>‹#›</a:t>
            </a:fld>
            <a:endParaRPr lang="en-PH" sz="1000">
              <a:solidFill>
                <a:schemeClr val="bg1"/>
              </a:solidFill>
              <a:latin typeface="Montserrat" panose="00000500000000000000" pitchFamily="2" charset="0"/>
            </a:endParaRPr>
          </a:p>
        </p:txBody>
      </p:sp>
      <p:sp>
        <p:nvSpPr>
          <p:cNvPr id="10" name="TextBox 9">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3986817926"/>
      </p:ext>
    </p:extLst>
  </p:cSld>
  <p:clrMapOvr>
    <a:masterClrMapping/>
  </p:clrMapOvr>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3yp_half_deep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lvl1pPr>
              <a:defRPr>
                <a:solidFill>
                  <a:schemeClr val="bg1"/>
                </a:solidFill>
              </a:defRPr>
            </a:lvl1pPr>
          </a:lstStyle>
          <a:p>
            <a:fld id="{403EF4E2-7A7A-0548-85F1-5479B7C9E1B2}" type="slidenum">
              <a:rPr lang="en-US" smtClean="0"/>
              <a:pPr/>
              <a:t>‹#›</a:t>
            </a:fld>
            <a:endParaRPr lang="en-US" dirty="0"/>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a:extLst>
              <a:ext uri="{FF2B5EF4-FFF2-40B4-BE49-F238E27FC236}">
                <a16:creationId xmlns:a16="http://schemas.microsoft.com/office/drawing/2014/main" id="{12C0470F-CF16-06E7-C6C5-F985FA46839B}"/>
              </a:ext>
            </a:extLst>
          </p:cNvPr>
          <p:cNvSpPr>
            <a:spLocks noGrp="1"/>
          </p:cNvSpPr>
          <p:nvPr>
            <p:ph type="body" sz="quarter" idx="14" hasCustomPrompt="1"/>
          </p:nvPr>
        </p:nvSpPr>
        <p:spPr>
          <a:xfrm>
            <a:off x="216419" y="4488996"/>
            <a:ext cx="4145720"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10" name="Straight Connector 9">
            <a:extLst>
              <a:ext uri="{FF2B5EF4-FFF2-40B4-BE49-F238E27FC236}">
                <a16:creationId xmlns:a16="http://schemas.microsoft.com/office/drawing/2014/main" id="{B0C58F92-15EB-DF6A-3AEA-BEF2B4382D47}"/>
              </a:ext>
            </a:extLst>
          </p:cNvPr>
          <p:cNvCxnSpPr>
            <a:cxnSpLocks/>
          </p:cNvCxnSpPr>
          <p:nvPr/>
        </p:nvCxnSpPr>
        <p:spPr>
          <a:xfrm>
            <a:off x="209199" y="4796816"/>
            <a:ext cx="4152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0065A935-0133-1472-46FC-7F9DFFDB054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22" name="TextBox 21">
            <a:extLst>
              <a:ext uri="{FF2B5EF4-FFF2-40B4-BE49-F238E27FC236}">
                <a16:creationId xmlns:a16="http://schemas.microsoft.com/office/drawing/2014/main" id="{13B39F9E-29C7-4F5B-9B1A-FE81CF8DB4C4}"/>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23" name="Title 1">
            <a:extLst>
              <a:ext uri="{FF2B5EF4-FFF2-40B4-BE49-F238E27FC236}">
                <a16:creationId xmlns:a16="http://schemas.microsoft.com/office/drawing/2014/main" id="{E057E11A-E34D-941D-DF21-BE0590947E19}"/>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24" name="Text Placeholder 6">
            <a:extLst>
              <a:ext uri="{FF2B5EF4-FFF2-40B4-BE49-F238E27FC236}">
                <a16:creationId xmlns:a16="http://schemas.microsoft.com/office/drawing/2014/main" id="{76D36C6A-9ABC-D7E9-B8E5-851A713D9683}"/>
              </a:ext>
            </a:extLst>
          </p:cNvPr>
          <p:cNvSpPr>
            <a:spLocks noGrp="1"/>
          </p:cNvSpPr>
          <p:nvPr>
            <p:ph type="body" sz="quarter" idx="18" hasCustomPrompt="1"/>
          </p:nvPr>
        </p:nvSpPr>
        <p:spPr>
          <a:xfrm>
            <a:off x="216418" y="634273"/>
            <a:ext cx="4145720"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25" name="Straight Connector 24">
            <a:extLst>
              <a:ext uri="{FF2B5EF4-FFF2-40B4-BE49-F238E27FC236}">
                <a16:creationId xmlns:a16="http://schemas.microsoft.com/office/drawing/2014/main" id="{8F01343E-F55F-6211-AA10-F9EAED084150}"/>
              </a:ext>
            </a:extLst>
          </p:cNvPr>
          <p:cNvCxnSpPr>
            <a:cxnSpLocks/>
          </p:cNvCxnSpPr>
          <p:nvPr/>
        </p:nvCxnSpPr>
        <p:spPr>
          <a:xfrm>
            <a:off x="209199" y="538955"/>
            <a:ext cx="415734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Text Placeholder 6">
            <a:extLst>
              <a:ext uri="{FF2B5EF4-FFF2-40B4-BE49-F238E27FC236}">
                <a16:creationId xmlns:a16="http://schemas.microsoft.com/office/drawing/2014/main" id="{980D4F2F-BE2C-CA39-F424-682D60650851}"/>
              </a:ext>
            </a:extLst>
          </p:cNvPr>
          <p:cNvSpPr>
            <a:spLocks noGrp="1"/>
          </p:cNvSpPr>
          <p:nvPr>
            <p:ph type="body" sz="quarter" idx="19" hasCustomPrompt="1"/>
          </p:nvPr>
        </p:nvSpPr>
        <p:spPr>
          <a:xfrm>
            <a:off x="4754551" y="634273"/>
            <a:ext cx="4145720" cy="369332"/>
          </a:xfrm>
          <a:solidFill>
            <a:schemeClr val="bg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27" name="Straight Connector 26">
            <a:extLst>
              <a:ext uri="{FF2B5EF4-FFF2-40B4-BE49-F238E27FC236}">
                <a16:creationId xmlns:a16="http://schemas.microsoft.com/office/drawing/2014/main" id="{1041DD6D-3438-93A3-A777-68EA07FB1D42}"/>
              </a:ext>
            </a:extLst>
          </p:cNvPr>
          <p:cNvCxnSpPr>
            <a:cxnSpLocks/>
          </p:cNvCxnSpPr>
          <p:nvPr/>
        </p:nvCxnSpPr>
        <p:spPr>
          <a:xfrm>
            <a:off x="4747332" y="538955"/>
            <a:ext cx="41573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 Placeholder 16">
            <a:extLst>
              <a:ext uri="{FF2B5EF4-FFF2-40B4-BE49-F238E27FC236}">
                <a16:creationId xmlns:a16="http://schemas.microsoft.com/office/drawing/2014/main" id="{A7949EE8-83D1-17BE-32E2-4AFE47DD5BD4}"/>
              </a:ext>
            </a:extLst>
          </p:cNvPr>
          <p:cNvSpPr>
            <a:spLocks noGrp="1"/>
          </p:cNvSpPr>
          <p:nvPr>
            <p:ph type="body" sz="quarter" idx="15" hasCustomPrompt="1"/>
          </p:nvPr>
        </p:nvSpPr>
        <p:spPr>
          <a:xfrm>
            <a:off x="4769681" y="134229"/>
            <a:ext cx="4164458" cy="298013"/>
          </a:xfrm>
        </p:spPr>
        <p:txBody>
          <a:bodyPr anchor="ctr"/>
          <a:lstStyle>
            <a:lvl1pPr marL="0" indent="0">
              <a:buNone/>
              <a:defRPr sz="1500" b="1">
                <a:solidFill>
                  <a:schemeClr val="bg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24pt</a:t>
            </a:r>
          </a:p>
        </p:txBody>
      </p:sp>
    </p:spTree>
    <p:extLst>
      <p:ext uri="{BB962C8B-B14F-4D97-AF65-F5344CB8AC3E}">
        <p14:creationId xmlns:p14="http://schemas.microsoft.com/office/powerpoint/2010/main" val="366343491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yp_half_gre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a:extLst>
              <a:ext uri="{FF2B5EF4-FFF2-40B4-BE49-F238E27FC236}">
                <a16:creationId xmlns:a16="http://schemas.microsoft.com/office/drawing/2014/main" id="{12C0470F-CF16-06E7-C6C5-F985FA46839B}"/>
              </a:ext>
            </a:extLst>
          </p:cNvPr>
          <p:cNvSpPr>
            <a:spLocks noGrp="1"/>
          </p:cNvSpPr>
          <p:nvPr>
            <p:ph type="body" sz="quarter" idx="14" hasCustomPrompt="1"/>
          </p:nvPr>
        </p:nvSpPr>
        <p:spPr>
          <a:xfrm>
            <a:off x="216419" y="4488996"/>
            <a:ext cx="4145720"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pic>
        <p:nvPicPr>
          <p:cNvPr id="21" name="Picture 20">
            <a:extLst>
              <a:ext uri="{FF2B5EF4-FFF2-40B4-BE49-F238E27FC236}">
                <a16:creationId xmlns:a16="http://schemas.microsoft.com/office/drawing/2014/main" id="{D92D051E-34B3-19E8-0675-B2DB0775B208}"/>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22" name="TextBox 21">
            <a:extLst>
              <a:ext uri="{FF2B5EF4-FFF2-40B4-BE49-F238E27FC236}">
                <a16:creationId xmlns:a16="http://schemas.microsoft.com/office/drawing/2014/main" id="{917881B4-E3B9-7482-317F-7A70E837571B}"/>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2" name="Title 1">
            <a:extLst>
              <a:ext uri="{FF2B5EF4-FFF2-40B4-BE49-F238E27FC236}">
                <a16:creationId xmlns:a16="http://schemas.microsoft.com/office/drawing/2014/main" id="{37BBC8E0-99A7-20D7-198E-8C4C5429454D}"/>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5" name="Text Placeholder 6">
            <a:extLst>
              <a:ext uri="{FF2B5EF4-FFF2-40B4-BE49-F238E27FC236}">
                <a16:creationId xmlns:a16="http://schemas.microsoft.com/office/drawing/2014/main" id="{57DCC7EB-45F1-9010-84BA-C92B2F7B6145}"/>
              </a:ext>
            </a:extLst>
          </p:cNvPr>
          <p:cNvSpPr>
            <a:spLocks noGrp="1"/>
          </p:cNvSpPr>
          <p:nvPr>
            <p:ph type="body" sz="quarter" idx="18" hasCustomPrompt="1"/>
          </p:nvPr>
        </p:nvSpPr>
        <p:spPr>
          <a:xfrm>
            <a:off x="216418" y="634273"/>
            <a:ext cx="4145720"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7" name="Straight Connector 6">
            <a:extLst>
              <a:ext uri="{FF2B5EF4-FFF2-40B4-BE49-F238E27FC236}">
                <a16:creationId xmlns:a16="http://schemas.microsoft.com/office/drawing/2014/main" id="{10366EE5-2C84-CBCF-1F7D-90ED78E5262C}"/>
              </a:ext>
            </a:extLst>
          </p:cNvPr>
          <p:cNvCxnSpPr>
            <a:cxnSpLocks/>
          </p:cNvCxnSpPr>
          <p:nvPr/>
        </p:nvCxnSpPr>
        <p:spPr>
          <a:xfrm>
            <a:off x="209199" y="538955"/>
            <a:ext cx="415734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61C536A-21F2-4872-F52C-58EFD35356E3}"/>
              </a:ext>
            </a:extLst>
          </p:cNvPr>
          <p:cNvSpPr>
            <a:spLocks noGrp="1"/>
          </p:cNvSpPr>
          <p:nvPr>
            <p:ph type="body" sz="quarter" idx="19" hasCustomPrompt="1"/>
          </p:nvPr>
        </p:nvSpPr>
        <p:spPr>
          <a:xfrm>
            <a:off x="4754551" y="634273"/>
            <a:ext cx="4145720" cy="369332"/>
          </a:xfrm>
          <a:solidFill>
            <a:schemeClr val="tx2"/>
          </a:solidFill>
        </p:spPr>
        <p:txBody>
          <a:bodyPr wrap="square" lIns="91440" tIns="91440" rIns="91440" bIns="91440" anchor="t">
            <a:spAutoFit/>
          </a:bodyPr>
          <a:lstStyle>
            <a:lvl1pPr marL="0" indent="0" algn="l">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cxnSp>
        <p:nvCxnSpPr>
          <p:cNvPr id="10" name="Straight Connector 9">
            <a:extLst>
              <a:ext uri="{FF2B5EF4-FFF2-40B4-BE49-F238E27FC236}">
                <a16:creationId xmlns:a16="http://schemas.microsoft.com/office/drawing/2014/main" id="{F9066B2B-EA3F-EAF6-AFF1-68682E47E581}"/>
              </a:ext>
            </a:extLst>
          </p:cNvPr>
          <p:cNvCxnSpPr>
            <a:cxnSpLocks/>
          </p:cNvCxnSpPr>
          <p:nvPr/>
        </p:nvCxnSpPr>
        <p:spPr>
          <a:xfrm>
            <a:off x="4747332" y="538955"/>
            <a:ext cx="415734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B611845A-2C49-8A19-66CD-D9E9ACA2E007}"/>
              </a:ext>
            </a:extLst>
          </p:cNvPr>
          <p:cNvSpPr>
            <a:spLocks noGrp="1"/>
          </p:cNvSpPr>
          <p:nvPr>
            <p:ph type="body" sz="quarter" idx="15" hasCustomPrompt="1"/>
          </p:nvPr>
        </p:nvSpPr>
        <p:spPr>
          <a:xfrm>
            <a:off x="4769681" y="134229"/>
            <a:ext cx="4164458" cy="298013"/>
          </a:xfrm>
        </p:spPr>
        <p:txBody>
          <a:bodyPr anchor="ctr"/>
          <a:lstStyle>
            <a:lvl1pPr marL="0" indent="0">
              <a:buNone/>
              <a:defRPr sz="1500" b="1">
                <a:solidFill>
                  <a:schemeClr val="tx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24pt</a:t>
            </a:r>
          </a:p>
        </p:txBody>
      </p:sp>
    </p:spTree>
    <p:extLst>
      <p:ext uri="{BB962C8B-B14F-4D97-AF65-F5344CB8AC3E}">
        <p14:creationId xmlns:p14="http://schemas.microsoft.com/office/powerpoint/2010/main" val="233304107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yp_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2" name="Text Placeholder 10">
            <a:extLst>
              <a:ext uri="{FF2B5EF4-FFF2-40B4-BE49-F238E27FC236}">
                <a16:creationId xmlns:a16="http://schemas.microsoft.com/office/drawing/2014/main" id="{5F90632C-301E-32EA-91E1-96C5D6220E7F}"/>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Tree>
    <p:extLst>
      <p:ext uri="{BB962C8B-B14F-4D97-AF65-F5344CB8AC3E}">
        <p14:creationId xmlns:p14="http://schemas.microsoft.com/office/powerpoint/2010/main" val="319789826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yp_thank_you_grey">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A picture containing text, clipart, vector graphics&#10;&#10;Description automatically generated">
            <a:extLst>
              <a:ext uri="{FF2B5EF4-FFF2-40B4-BE49-F238E27FC236}">
                <a16:creationId xmlns:a16="http://schemas.microsoft.com/office/drawing/2014/main" id="{CF928130-74A2-EFBD-3E8D-68B5F500D5B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1"/>
            <a:ext cx="9143999" cy="5143499"/>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476276"/>
            <a:ext cx="6481562" cy="1790700"/>
          </a:xfrm>
          <a:prstGeom prst="rect">
            <a:avLst/>
          </a:prstGeom>
        </p:spPr>
        <p:txBody>
          <a:bodyPr anchor="b">
            <a:noAutofit/>
          </a:bodyPr>
          <a:lstStyle>
            <a:lvl1pPr algn="l">
              <a:defRPr sz="2700">
                <a:solidFill>
                  <a:schemeClr val="tx1"/>
                </a:solidFill>
              </a:defRPr>
            </a:lvl1pPr>
          </a:lstStyle>
          <a:p>
            <a:r>
              <a:rPr lang="en-US" dirty="0"/>
              <a:t>[Thank you]</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8" y="233603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[Call to action]</a:t>
            </a:r>
          </a:p>
        </p:txBody>
      </p:sp>
      <p:pic>
        <p:nvPicPr>
          <p:cNvPr id="9" name="Picture 8">
            <a:extLst>
              <a:ext uri="{FF2B5EF4-FFF2-40B4-BE49-F238E27FC236}">
                <a16:creationId xmlns:a16="http://schemas.microsoft.com/office/drawing/2014/main" id="{CD8F8D6A-AB50-00A3-D30C-2B45378DC3A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10" name="Text Placeholder 17">
            <a:extLst>
              <a:ext uri="{FF2B5EF4-FFF2-40B4-BE49-F238E27FC236}">
                <a16:creationId xmlns:a16="http://schemas.microsoft.com/office/drawing/2014/main" id="{0FF12D10-3F99-FA54-8A36-1C3BFF703BC4}"/>
              </a:ext>
            </a:extLst>
          </p:cNvPr>
          <p:cNvSpPr>
            <a:spLocks noGrp="1"/>
          </p:cNvSpPr>
          <p:nvPr>
            <p:ph type="body" sz="quarter" idx="10" hasCustomPrompt="1"/>
          </p:nvPr>
        </p:nvSpPr>
        <p:spPr>
          <a:xfrm>
            <a:off x="216419" y="3254510"/>
            <a:ext cx="6481562"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11" name="Text Placeholder 17">
            <a:extLst>
              <a:ext uri="{FF2B5EF4-FFF2-40B4-BE49-F238E27FC236}">
                <a16:creationId xmlns:a16="http://schemas.microsoft.com/office/drawing/2014/main" id="{C023098E-A14A-7175-E122-657D7B94C166}"/>
              </a:ext>
            </a:extLst>
          </p:cNvPr>
          <p:cNvSpPr>
            <a:spLocks noGrp="1"/>
          </p:cNvSpPr>
          <p:nvPr>
            <p:ph type="body" sz="quarter" idx="11" hasCustomPrompt="1"/>
          </p:nvPr>
        </p:nvSpPr>
        <p:spPr>
          <a:xfrm>
            <a:off x="216419" y="3530611"/>
            <a:ext cx="6481562" cy="31759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Contact information</a:t>
            </a:r>
          </a:p>
        </p:txBody>
      </p:sp>
      <p:sp>
        <p:nvSpPr>
          <p:cNvPr id="6" name="TextBox 5">
            <a:extLst>
              <a:ext uri="{FF2B5EF4-FFF2-40B4-BE49-F238E27FC236}">
                <a16:creationId xmlns:a16="http://schemas.microsoft.com/office/drawing/2014/main" id="{CB3923C6-70F5-38D5-0F2A-AFB1BB6D8A0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3077649656"/>
      </p:ext>
    </p:extLst>
  </p:cSld>
  <p:clrMapOvr>
    <a:overrideClrMapping bg1="lt1" tx1="dk1" bg2="lt2" tx2="dk2" accent1="accent1" accent2="accent2" accent3="accent3" accent4="accent4" accent5="accent5" accent6="accent6" hlink="hlink" folHlink="folHlink"/>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1_cobranded_cover_whit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1253516"/>
            <a:ext cx="6481562" cy="1790700"/>
          </a:xfrm>
          <a:prstGeom prst="rect">
            <a:avLst/>
          </a:prstGeom>
        </p:spPr>
        <p:txBody>
          <a:bodyPr anchor="b">
            <a:noAutofit/>
          </a:bodyPr>
          <a:lstStyle>
            <a:lvl1pPr algn="l">
              <a:defRPr sz="4050">
                <a:solidFill>
                  <a:schemeClr val="tx1"/>
                </a:solidFill>
              </a:defRPr>
            </a:lvl1pPr>
          </a:lstStyle>
          <a:p>
            <a:r>
              <a:rPr lang="en-US" dirty="0"/>
              <a:t>Insert your presentation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p:nvPr>
        </p:nvSpPr>
        <p:spPr>
          <a:xfrm>
            <a:off x="216418" y="311327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28601" y="335280"/>
            <a:ext cx="914399" cy="389106"/>
          </a:xfrm>
          <a:prstGeom prst="rect">
            <a:avLst/>
          </a:prstGeom>
        </p:spPr>
      </p:pic>
      <p:sp>
        <p:nvSpPr>
          <p:cNvPr id="6" name="Text Placeholder 17">
            <a:extLst>
              <a:ext uri="{FF2B5EF4-FFF2-40B4-BE49-F238E27FC236}">
                <a16:creationId xmlns:a16="http://schemas.microsoft.com/office/drawing/2014/main" id="{C32257C0-3FBF-B047-8C59-CDBF51B11985}"/>
              </a:ext>
            </a:extLst>
          </p:cNvPr>
          <p:cNvSpPr>
            <a:spLocks noGrp="1"/>
          </p:cNvSpPr>
          <p:nvPr>
            <p:ph type="body" sz="quarter" idx="10" hasCustomPrompt="1"/>
          </p:nvPr>
        </p:nvSpPr>
        <p:spPr>
          <a:xfrm>
            <a:off x="216419" y="3895568"/>
            <a:ext cx="6481562"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7" name="Text Placeholder 17">
            <a:extLst>
              <a:ext uri="{FF2B5EF4-FFF2-40B4-BE49-F238E27FC236}">
                <a16:creationId xmlns:a16="http://schemas.microsoft.com/office/drawing/2014/main" id="{BA60B01F-F394-99A6-2702-DE583FCB977E}"/>
              </a:ext>
            </a:extLst>
          </p:cNvPr>
          <p:cNvSpPr>
            <a:spLocks noGrp="1"/>
          </p:cNvSpPr>
          <p:nvPr>
            <p:ph type="body" sz="quarter" idx="11" hasCustomPrompt="1"/>
          </p:nvPr>
        </p:nvSpPr>
        <p:spPr>
          <a:xfrm>
            <a:off x="216419" y="4171669"/>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8" name="Text Placeholder 17">
            <a:extLst>
              <a:ext uri="{FF2B5EF4-FFF2-40B4-BE49-F238E27FC236}">
                <a16:creationId xmlns:a16="http://schemas.microsoft.com/office/drawing/2014/main" id="{D70F9698-6E59-9274-EC44-4917B7B92AAA}"/>
              </a:ext>
            </a:extLst>
          </p:cNvPr>
          <p:cNvSpPr>
            <a:spLocks noGrp="1"/>
          </p:cNvSpPr>
          <p:nvPr>
            <p:ph type="body" sz="quarter" idx="12" hasCustomPrompt="1"/>
          </p:nvPr>
        </p:nvSpPr>
        <p:spPr>
          <a:xfrm>
            <a:off x="216419" y="4583843"/>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0" name="TextBox 9">
            <a:extLst>
              <a:ext uri="{FF2B5EF4-FFF2-40B4-BE49-F238E27FC236}">
                <a16:creationId xmlns:a16="http://schemas.microsoft.com/office/drawing/2014/main" id="{5610FA71-069D-E398-B6E9-5C68D1D17767}"/>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5" name="Picture Placeholder 7">
            <a:extLst>
              <a:ext uri="{FF2B5EF4-FFF2-40B4-BE49-F238E27FC236}">
                <a16:creationId xmlns:a16="http://schemas.microsoft.com/office/drawing/2014/main" id="{5CE73953-2E9E-4D1F-E1A9-F325E624E572}"/>
              </a:ext>
            </a:extLst>
          </p:cNvPr>
          <p:cNvSpPr>
            <a:spLocks noGrp="1"/>
          </p:cNvSpPr>
          <p:nvPr>
            <p:ph type="pic" sz="quarter" idx="18" hasCustomPrompt="1"/>
          </p:nvPr>
        </p:nvSpPr>
        <p:spPr>
          <a:xfrm>
            <a:off x="7790258" y="330340"/>
            <a:ext cx="1125141" cy="384782"/>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744388519"/>
      </p:ext>
    </p:extLst>
  </p:cSld>
  <p:clrMapOvr>
    <a:overrideClrMapping bg1="lt1" tx1="dk1" bg2="lt2" tx2="dk2" accent1="accent1" accent2="accent2" accent3="accent3" accent4="accent4" accent5="accent5" accent6="accent6" hlink="hlink" folHlink="folHlink"/>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2_cobranded_cover_niq_grey">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A picture containing text, clipart, vector graphics&#10;&#10;Description automatically generated">
            <a:extLst>
              <a:ext uri="{FF2B5EF4-FFF2-40B4-BE49-F238E27FC236}">
                <a16:creationId xmlns:a16="http://schemas.microsoft.com/office/drawing/2014/main" id="{CF928130-74A2-EFBD-3E8D-68B5F500D5B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1"/>
            <a:ext cx="9143999" cy="5143499"/>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476276"/>
            <a:ext cx="6481562" cy="1790700"/>
          </a:xfrm>
          <a:prstGeom prst="rect">
            <a:avLst/>
          </a:prstGeom>
        </p:spPr>
        <p:txBody>
          <a:bodyPr anchor="b">
            <a:noAutofit/>
          </a:bodyPr>
          <a:lstStyle>
            <a:lvl1pPr algn="l">
              <a:defRPr sz="4050">
                <a:solidFill>
                  <a:schemeClr val="tx1"/>
                </a:solidFill>
              </a:defRPr>
            </a:lvl1pPr>
          </a:lstStyle>
          <a:p>
            <a:r>
              <a:rPr lang="en-US" dirty="0"/>
              <a:t>Insert your presentation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p:nvPr>
        </p:nvSpPr>
        <p:spPr>
          <a:xfrm>
            <a:off x="216418" y="233603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9" name="Picture 8">
            <a:extLst>
              <a:ext uri="{FF2B5EF4-FFF2-40B4-BE49-F238E27FC236}">
                <a16:creationId xmlns:a16="http://schemas.microsoft.com/office/drawing/2014/main" id="{CD8F8D6A-AB50-00A3-D30C-2B45378DC3A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6" name="Text Placeholder 17">
            <a:extLst>
              <a:ext uri="{FF2B5EF4-FFF2-40B4-BE49-F238E27FC236}">
                <a16:creationId xmlns:a16="http://schemas.microsoft.com/office/drawing/2014/main" id="{CFB95ABC-E46E-D769-519E-007DCFC6AE57}"/>
              </a:ext>
            </a:extLst>
          </p:cNvPr>
          <p:cNvSpPr>
            <a:spLocks noGrp="1"/>
          </p:cNvSpPr>
          <p:nvPr>
            <p:ph type="body" sz="quarter" idx="10" hasCustomPrompt="1"/>
          </p:nvPr>
        </p:nvSpPr>
        <p:spPr>
          <a:xfrm>
            <a:off x="216419" y="3144351"/>
            <a:ext cx="6481562"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7" name="Text Placeholder 17">
            <a:extLst>
              <a:ext uri="{FF2B5EF4-FFF2-40B4-BE49-F238E27FC236}">
                <a16:creationId xmlns:a16="http://schemas.microsoft.com/office/drawing/2014/main" id="{530B9719-85BB-17E6-F3D3-4CBAC245D7AE}"/>
              </a:ext>
            </a:extLst>
          </p:cNvPr>
          <p:cNvSpPr>
            <a:spLocks noGrp="1"/>
          </p:cNvSpPr>
          <p:nvPr>
            <p:ph type="body" sz="quarter" idx="11" hasCustomPrompt="1"/>
          </p:nvPr>
        </p:nvSpPr>
        <p:spPr>
          <a:xfrm>
            <a:off x="216419" y="3420452"/>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2" name="Text Placeholder 17">
            <a:extLst>
              <a:ext uri="{FF2B5EF4-FFF2-40B4-BE49-F238E27FC236}">
                <a16:creationId xmlns:a16="http://schemas.microsoft.com/office/drawing/2014/main" id="{F56771D0-5C86-AA60-3F57-E915E5BF86C2}"/>
              </a:ext>
            </a:extLst>
          </p:cNvPr>
          <p:cNvSpPr>
            <a:spLocks noGrp="1"/>
          </p:cNvSpPr>
          <p:nvPr>
            <p:ph type="body" sz="quarter" idx="12" hasCustomPrompt="1"/>
          </p:nvPr>
        </p:nvSpPr>
        <p:spPr>
          <a:xfrm>
            <a:off x="216419" y="3832626"/>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0" name="TextBox 9">
            <a:extLst>
              <a:ext uri="{FF2B5EF4-FFF2-40B4-BE49-F238E27FC236}">
                <a16:creationId xmlns:a16="http://schemas.microsoft.com/office/drawing/2014/main" id="{19C478FA-FA6E-05DF-854B-5D984ACB62F4}"/>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5" name="Picture Placeholder 7">
            <a:extLst>
              <a:ext uri="{FF2B5EF4-FFF2-40B4-BE49-F238E27FC236}">
                <a16:creationId xmlns:a16="http://schemas.microsoft.com/office/drawing/2014/main" id="{992B36DD-9D01-0B0C-32BC-55F92C7ECAF9}"/>
              </a:ext>
            </a:extLst>
          </p:cNvPr>
          <p:cNvSpPr>
            <a:spLocks noGrp="1"/>
          </p:cNvSpPr>
          <p:nvPr>
            <p:ph type="pic" sz="quarter" idx="18" hasCustomPrompt="1"/>
          </p:nvPr>
        </p:nvSpPr>
        <p:spPr>
          <a:xfrm>
            <a:off x="7790258" y="4275145"/>
            <a:ext cx="1125141" cy="384782"/>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61164184"/>
      </p:ext>
    </p:extLst>
  </p:cSld>
  <p:clrMapOvr>
    <a:overrideClrMapping bg1="lt1" tx1="dk1" bg2="lt2" tx2="dk2" accent1="accent1" accent2="accent2" accent3="accent3" accent4="accent4" accent5="accent5" accent6="accent6" hlink="hlink" folHlink="folHlink"/>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3_cobranded_cover_photo_circle_blu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Picture 12" descr="Shape, circle&#10;&#10;Description automatically generated">
            <a:extLst>
              <a:ext uri="{FF2B5EF4-FFF2-40B4-BE49-F238E27FC236}">
                <a16:creationId xmlns:a16="http://schemas.microsoft.com/office/drawing/2014/main" id="{AE3F521A-60F1-72FB-2B10-CA78E2F93C8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15131" y="-24652"/>
            <a:ext cx="4728869" cy="5143500"/>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615225DC-38B1-15E3-05E6-88F5A6B976CF}"/>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23B6A8FC-C3C4-F7DA-BF00-D56866D5808E}"/>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4" name="Picture 13">
            <a:extLst>
              <a:ext uri="{FF2B5EF4-FFF2-40B4-BE49-F238E27FC236}">
                <a16:creationId xmlns:a16="http://schemas.microsoft.com/office/drawing/2014/main" id="{D2A4CA4E-91B0-F63E-26FF-534D71257E8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Text Placeholder 17">
            <a:extLst>
              <a:ext uri="{FF2B5EF4-FFF2-40B4-BE49-F238E27FC236}">
                <a16:creationId xmlns:a16="http://schemas.microsoft.com/office/drawing/2014/main" id="{5A598B2A-BB91-C356-7BCC-18D04DA85A8D}"/>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F49547DD-E825-E7A3-C48A-64AA78C199D4}"/>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8A73B546-3757-53F1-AA4C-E0A8B9D18EAF}"/>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9" name="Picture Placeholder 7">
            <a:extLst>
              <a:ext uri="{FF2B5EF4-FFF2-40B4-BE49-F238E27FC236}">
                <a16:creationId xmlns:a16="http://schemas.microsoft.com/office/drawing/2014/main" id="{82FC2EFE-6B9C-90F7-7768-2EA0D9D4F356}"/>
              </a:ext>
            </a:extLst>
          </p:cNvPr>
          <p:cNvSpPr>
            <a:spLocks noGrp="1"/>
          </p:cNvSpPr>
          <p:nvPr>
            <p:ph type="pic" sz="quarter" idx="18" hasCustomPrompt="1"/>
          </p:nvPr>
        </p:nvSpPr>
        <p:spPr>
          <a:xfrm>
            <a:off x="7790258" y="4275145"/>
            <a:ext cx="1125141" cy="384782"/>
          </a:xfrm>
          <a:no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156407267"/>
      </p:ext>
    </p:extLst>
  </p:cSld>
  <p:clrMapOvr>
    <a:overrideClrMapping bg1="lt1" tx1="dk1" bg2="lt2" tx2="dk2" accent1="accent1" accent2="accent2" accent3="accent3" accent4="accent4" accent5="accent5" accent6="accent6" hlink="hlink" folHlink="folHlink"/>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cobranded_cover_photo_circle_lt_blu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Shape, circle&#10;&#10;Description automatically generated">
            <a:extLst>
              <a:ext uri="{FF2B5EF4-FFF2-40B4-BE49-F238E27FC236}">
                <a16:creationId xmlns:a16="http://schemas.microsoft.com/office/drawing/2014/main" id="{082360DC-9C80-3F90-39EC-7453B69D87A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30013" y="0"/>
            <a:ext cx="4713987" cy="5105561"/>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C031DF8A-CDB0-BAA0-A7EB-FB3A1664C8C4}"/>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9" name="Subtitle 2">
            <a:extLst>
              <a:ext uri="{FF2B5EF4-FFF2-40B4-BE49-F238E27FC236}">
                <a16:creationId xmlns:a16="http://schemas.microsoft.com/office/drawing/2014/main" id="{44D20B46-D379-8857-7F07-D5ED868477C3}"/>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4" name="Picture 13">
            <a:extLst>
              <a:ext uri="{FF2B5EF4-FFF2-40B4-BE49-F238E27FC236}">
                <a16:creationId xmlns:a16="http://schemas.microsoft.com/office/drawing/2014/main" id="{0643122E-4C91-E6A1-D4E3-CE02D34570C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Text Placeholder 17">
            <a:extLst>
              <a:ext uri="{FF2B5EF4-FFF2-40B4-BE49-F238E27FC236}">
                <a16:creationId xmlns:a16="http://schemas.microsoft.com/office/drawing/2014/main" id="{D3A39611-F4FB-B581-19A6-7289E90AD76F}"/>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F10F70D6-DFD0-F7EB-7A32-44AFFB14FC3E}"/>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DA6488C0-5BF3-DB4E-354F-3BB2484C0EC2}"/>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1" name="Picture Placeholder 7">
            <a:extLst>
              <a:ext uri="{FF2B5EF4-FFF2-40B4-BE49-F238E27FC236}">
                <a16:creationId xmlns:a16="http://schemas.microsoft.com/office/drawing/2014/main" id="{B22745A3-0F29-17FE-0543-2499396CE525}"/>
              </a:ext>
            </a:extLst>
          </p:cNvPr>
          <p:cNvSpPr>
            <a:spLocks noGrp="1"/>
          </p:cNvSpPr>
          <p:nvPr>
            <p:ph type="pic" sz="quarter" idx="18" hasCustomPrompt="1"/>
          </p:nvPr>
        </p:nvSpPr>
        <p:spPr>
          <a:xfrm>
            <a:off x="7790258" y="4275145"/>
            <a:ext cx="1125141" cy="384782"/>
          </a:xfrm>
          <a:no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005748618"/>
      </p:ext>
    </p:extLst>
  </p:cSld>
  <p:clrMapOvr>
    <a:overrideClrMapping bg1="lt1" tx1="dk1" bg2="lt2" tx2="dk2" accent1="accent1" accent2="accent2" accent3="accent3" accent4="accent4" accent5="accent5" accent6="accent6" hlink="hlink" folHlink="folHlink"/>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5_cobranded_cover_photo_circle_orang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Icon&#10;&#10;Description automatically generated">
            <a:extLst>
              <a:ext uri="{FF2B5EF4-FFF2-40B4-BE49-F238E27FC236}">
                <a16:creationId xmlns:a16="http://schemas.microsoft.com/office/drawing/2014/main" id="{F8A4DBCA-162B-E485-E20E-17D5C140E774}"/>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4410358" y="1"/>
            <a:ext cx="4733642" cy="5123621"/>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074161F4-D097-DE19-FD87-0BB65D7B7FE4}"/>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9" name="Subtitle 2">
            <a:extLst>
              <a:ext uri="{FF2B5EF4-FFF2-40B4-BE49-F238E27FC236}">
                <a16:creationId xmlns:a16="http://schemas.microsoft.com/office/drawing/2014/main" id="{5611E666-418A-4758-0E70-B2424283399B}"/>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4" name="Picture 13">
            <a:extLst>
              <a:ext uri="{FF2B5EF4-FFF2-40B4-BE49-F238E27FC236}">
                <a16:creationId xmlns:a16="http://schemas.microsoft.com/office/drawing/2014/main" id="{04D009FA-CFA0-2366-6348-AD2DE5F5F8BC}"/>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Text Placeholder 17">
            <a:extLst>
              <a:ext uri="{FF2B5EF4-FFF2-40B4-BE49-F238E27FC236}">
                <a16:creationId xmlns:a16="http://schemas.microsoft.com/office/drawing/2014/main" id="{0D543147-C142-3795-8692-163187D8C105}"/>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43F396D2-FEEC-B3D9-78CF-DB43D25BBDD0}"/>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84E5CB92-5F1A-B42D-D765-161BADC32870}"/>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1" name="Picture Placeholder 7">
            <a:extLst>
              <a:ext uri="{FF2B5EF4-FFF2-40B4-BE49-F238E27FC236}">
                <a16:creationId xmlns:a16="http://schemas.microsoft.com/office/drawing/2014/main" id="{B3BEC125-9624-2794-3E4A-E57B3FF07454}"/>
              </a:ext>
            </a:extLst>
          </p:cNvPr>
          <p:cNvSpPr>
            <a:spLocks noGrp="1"/>
          </p:cNvSpPr>
          <p:nvPr>
            <p:ph type="pic" sz="quarter" idx="18" hasCustomPrompt="1"/>
          </p:nvPr>
        </p:nvSpPr>
        <p:spPr>
          <a:xfrm>
            <a:off x="7790258" y="4275145"/>
            <a:ext cx="1125141" cy="384782"/>
          </a:xfrm>
          <a:no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158928861"/>
      </p:ext>
    </p:extLst>
  </p:cSld>
  <p:clrMapOvr>
    <a:overrideClrMapping bg1="lt1" tx1="dk1" bg2="lt2" tx2="dk2" accent1="accent1" accent2="accent2" accent3="accent3" accent4="accent4" accent5="accent5" accent6="accent6" hlink="hlink" folHlink="folHlink"/>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6_cobranded_cover_photo_circle_viole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descr="Shape, circle&#10;&#10;Description automatically generated">
            <a:extLst>
              <a:ext uri="{FF2B5EF4-FFF2-40B4-BE49-F238E27FC236}">
                <a16:creationId xmlns:a16="http://schemas.microsoft.com/office/drawing/2014/main" id="{D205D8C5-4622-A916-D655-F6CED6BF0E4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18158" y="0"/>
            <a:ext cx="4725843" cy="5123621"/>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41EEE6B5-0894-9664-A565-BC7956CD8059}"/>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A13B9B20-3947-53D7-7D27-61901A552FFC}"/>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4" name="Picture 13">
            <a:extLst>
              <a:ext uri="{FF2B5EF4-FFF2-40B4-BE49-F238E27FC236}">
                <a16:creationId xmlns:a16="http://schemas.microsoft.com/office/drawing/2014/main" id="{D6E082DE-2FDF-8E52-94D0-356A49DB0E8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Text Placeholder 17">
            <a:extLst>
              <a:ext uri="{FF2B5EF4-FFF2-40B4-BE49-F238E27FC236}">
                <a16:creationId xmlns:a16="http://schemas.microsoft.com/office/drawing/2014/main" id="{9EC7F525-D72E-FA6C-4DC8-61ED3B7BF566}"/>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53A58327-319F-F707-398A-E0BD2BB56432}"/>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318DF228-BF1D-DFFF-3D0A-181B229C9AD1}"/>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9" name="Picture Placeholder 7">
            <a:extLst>
              <a:ext uri="{FF2B5EF4-FFF2-40B4-BE49-F238E27FC236}">
                <a16:creationId xmlns:a16="http://schemas.microsoft.com/office/drawing/2014/main" id="{9D7672BB-2BDD-0793-EA67-283BA32E19D7}"/>
              </a:ext>
            </a:extLst>
          </p:cNvPr>
          <p:cNvSpPr>
            <a:spLocks noGrp="1"/>
          </p:cNvSpPr>
          <p:nvPr>
            <p:ph type="pic" sz="quarter" idx="18" hasCustomPrompt="1"/>
          </p:nvPr>
        </p:nvSpPr>
        <p:spPr>
          <a:xfrm>
            <a:off x="7790258" y="4275145"/>
            <a:ext cx="1125141" cy="384782"/>
          </a:xfrm>
          <a:no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127738034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ver - black" preserve="1">
  <p:cSld name="Cover - black">
    <p:bg>
      <p:bgPr>
        <a:solidFill>
          <a:schemeClr val="accent1"/>
        </a:solidFill>
        <a:effectLst/>
      </p:bgPr>
    </p:bg>
    <p:spTree>
      <p:nvGrpSpPr>
        <p:cNvPr id="1" name="Shape 9"/>
        <p:cNvGrpSpPr/>
        <p:nvPr/>
      </p:nvGrpSpPr>
      <p:grpSpPr>
        <a:xfrm>
          <a:off x="0" y="0"/>
          <a:ext cx="0" cy="0"/>
          <a:chOff x="0" y="0"/>
          <a:chExt cx="0" cy="0"/>
        </a:xfrm>
      </p:grpSpPr>
      <p:sp>
        <p:nvSpPr>
          <p:cNvPr id="7" name="Rectangle 6">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10" name="Google Shape;10;p2"/>
          <p:cNvSpPr txBox="1">
            <a:spLocks noGrp="1"/>
          </p:cNvSpPr>
          <p:nvPr>
            <p:ph type="ctrTitle"/>
          </p:nvPr>
        </p:nvSpPr>
        <p:spPr>
          <a:xfrm>
            <a:off x="354651" y="429625"/>
            <a:ext cx="6655750" cy="16965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600"/>
              <a:buFont typeface="Montserrat"/>
              <a:buNone/>
              <a:defRPr sz="3300" b="1">
                <a:solidFill>
                  <a:schemeClr val="bg1"/>
                </a:solidFill>
                <a:latin typeface="+mj-lt"/>
                <a:ea typeface="Montserrat"/>
                <a:cs typeface="Montserrat"/>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11" name="Google Shape;11;p2"/>
          <p:cNvSpPr txBox="1">
            <a:spLocks noGrp="1"/>
          </p:cNvSpPr>
          <p:nvPr>
            <p:ph type="subTitle" idx="1"/>
          </p:nvPr>
        </p:nvSpPr>
        <p:spPr>
          <a:xfrm>
            <a:off x="354651" y="2086775"/>
            <a:ext cx="6655750" cy="7926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chemeClr val="lt2"/>
              </a:buClr>
              <a:buSzPts val="1800"/>
              <a:buFont typeface="Montserrat"/>
              <a:buNone/>
              <a:defRPr sz="1500">
                <a:solidFill>
                  <a:schemeClr val="bg1"/>
                </a:solidFill>
                <a:latin typeface="+mn-lt"/>
                <a:ea typeface="Montserrat"/>
                <a:cs typeface="Montserrat"/>
                <a:sym typeface="Montserrat"/>
              </a:defRPr>
            </a:lvl1pPr>
            <a:lvl2pPr lvl="1"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2pPr>
            <a:lvl3pPr lvl="2"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3pPr>
            <a:lvl4pPr lvl="3"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4pPr>
            <a:lvl5pPr lvl="4"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5pPr>
            <a:lvl6pPr lvl="5"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6pPr>
            <a:lvl7pPr lvl="6"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7pPr>
            <a:lvl8pPr lvl="7"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8pPr>
            <a:lvl9pPr lvl="8"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9pPr>
          </a:lstStyle>
          <a:p>
            <a:r>
              <a:rPr lang="en-US"/>
              <a:t>Click to edit Master subtitle style</a:t>
            </a:r>
            <a:endParaRPr dirty="0"/>
          </a:p>
        </p:txBody>
      </p:sp>
      <p:sp>
        <p:nvSpPr>
          <p:cNvPr id="16" name="Google Shape;16;p2"/>
          <p:cNvSpPr txBox="1">
            <a:spLocks noGrp="1"/>
          </p:cNvSpPr>
          <p:nvPr>
            <p:ph type="subTitle" idx="4"/>
          </p:nvPr>
        </p:nvSpPr>
        <p:spPr>
          <a:xfrm>
            <a:off x="354650" y="3523131"/>
            <a:ext cx="3553962" cy="524509"/>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chemeClr val="lt2"/>
              </a:buClr>
              <a:buSzPts val="1000"/>
              <a:buNone/>
              <a:defRPr sz="1200">
                <a:solidFill>
                  <a:schemeClr val="bg1"/>
                </a:solidFill>
                <a:latin typeface="+mn-lt"/>
              </a:defRPr>
            </a:lvl1pPr>
            <a:lvl2pPr lvl="1" rtl="0">
              <a:lnSpc>
                <a:spcPct val="100000"/>
              </a:lnSpc>
              <a:spcBef>
                <a:spcPts val="0"/>
              </a:spcBef>
              <a:spcAft>
                <a:spcPts val="0"/>
              </a:spcAft>
              <a:buClr>
                <a:schemeClr val="lt2"/>
              </a:buClr>
              <a:buSzPts val="1000"/>
              <a:buNone/>
              <a:defRPr sz="1000" b="1">
                <a:solidFill>
                  <a:schemeClr val="lt2"/>
                </a:solidFill>
              </a:defRPr>
            </a:lvl2pPr>
            <a:lvl3pPr lvl="2" rtl="0">
              <a:lnSpc>
                <a:spcPct val="100000"/>
              </a:lnSpc>
              <a:spcBef>
                <a:spcPts val="0"/>
              </a:spcBef>
              <a:spcAft>
                <a:spcPts val="0"/>
              </a:spcAft>
              <a:buClr>
                <a:schemeClr val="lt2"/>
              </a:buClr>
              <a:buSzPts val="1000"/>
              <a:buNone/>
              <a:defRPr b="1">
                <a:solidFill>
                  <a:schemeClr val="lt2"/>
                </a:solidFill>
              </a:defRPr>
            </a:lvl3pPr>
            <a:lvl4pPr lvl="3" rtl="0">
              <a:lnSpc>
                <a:spcPct val="100000"/>
              </a:lnSpc>
              <a:spcBef>
                <a:spcPts val="0"/>
              </a:spcBef>
              <a:spcAft>
                <a:spcPts val="0"/>
              </a:spcAft>
              <a:buClr>
                <a:schemeClr val="lt2"/>
              </a:buClr>
              <a:buSzPts val="1000"/>
              <a:buNone/>
              <a:defRPr b="1">
                <a:solidFill>
                  <a:schemeClr val="lt2"/>
                </a:solidFill>
              </a:defRPr>
            </a:lvl4pPr>
            <a:lvl5pPr lvl="4" rtl="0">
              <a:lnSpc>
                <a:spcPct val="100000"/>
              </a:lnSpc>
              <a:spcBef>
                <a:spcPts val="0"/>
              </a:spcBef>
              <a:spcAft>
                <a:spcPts val="0"/>
              </a:spcAft>
              <a:buClr>
                <a:schemeClr val="lt2"/>
              </a:buClr>
              <a:buSzPts val="1000"/>
              <a:buNone/>
              <a:defRPr b="1">
                <a:solidFill>
                  <a:schemeClr val="lt2"/>
                </a:solidFill>
              </a:defRPr>
            </a:lvl5pPr>
            <a:lvl6pPr lvl="5" rtl="0">
              <a:lnSpc>
                <a:spcPct val="100000"/>
              </a:lnSpc>
              <a:spcBef>
                <a:spcPts val="0"/>
              </a:spcBef>
              <a:spcAft>
                <a:spcPts val="0"/>
              </a:spcAft>
              <a:buClr>
                <a:schemeClr val="lt2"/>
              </a:buClr>
              <a:buSzPts val="1000"/>
              <a:buNone/>
              <a:defRPr b="1">
                <a:solidFill>
                  <a:schemeClr val="lt2"/>
                </a:solidFill>
              </a:defRPr>
            </a:lvl6pPr>
            <a:lvl7pPr lvl="6" rtl="0">
              <a:lnSpc>
                <a:spcPct val="100000"/>
              </a:lnSpc>
              <a:spcBef>
                <a:spcPts val="0"/>
              </a:spcBef>
              <a:spcAft>
                <a:spcPts val="0"/>
              </a:spcAft>
              <a:buClr>
                <a:schemeClr val="lt2"/>
              </a:buClr>
              <a:buSzPts val="1000"/>
              <a:buNone/>
              <a:defRPr b="1">
                <a:solidFill>
                  <a:schemeClr val="lt2"/>
                </a:solidFill>
              </a:defRPr>
            </a:lvl7pPr>
            <a:lvl8pPr lvl="7" rtl="0">
              <a:lnSpc>
                <a:spcPct val="100000"/>
              </a:lnSpc>
              <a:spcBef>
                <a:spcPts val="0"/>
              </a:spcBef>
              <a:spcAft>
                <a:spcPts val="0"/>
              </a:spcAft>
              <a:buClr>
                <a:schemeClr val="lt2"/>
              </a:buClr>
              <a:buSzPts val="1000"/>
              <a:buNone/>
              <a:defRPr b="1">
                <a:solidFill>
                  <a:schemeClr val="lt2"/>
                </a:solidFill>
              </a:defRPr>
            </a:lvl8pPr>
            <a:lvl9pPr lvl="8" rtl="0">
              <a:lnSpc>
                <a:spcPct val="100000"/>
              </a:lnSpc>
              <a:spcBef>
                <a:spcPts val="0"/>
              </a:spcBef>
              <a:spcAft>
                <a:spcPts val="0"/>
              </a:spcAft>
              <a:buClr>
                <a:schemeClr val="lt2"/>
              </a:buClr>
              <a:buSzPts val="1000"/>
              <a:buNone/>
              <a:defRPr b="1">
                <a:solidFill>
                  <a:schemeClr val="lt2"/>
                </a:solidFill>
              </a:defRPr>
            </a:lvl9pPr>
          </a:lstStyle>
          <a:p>
            <a:r>
              <a:rPr lang="en-US"/>
              <a:t>Click to edit Master subtitle style</a:t>
            </a:r>
            <a:endParaRPr dirty="0"/>
          </a:p>
        </p:txBody>
      </p:sp>
      <p:sp>
        <p:nvSpPr>
          <p:cNvPr id="9"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sp>
        <p:nvSpPr>
          <p:cNvPr id="19" name="TextBox 18">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1325452264"/>
      </p:ext>
    </p:extLst>
  </p:cSld>
  <p:clrMapOvr>
    <a:masterClrMapping/>
  </p:clrMapOvr>
  <p:hf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7_cobranded_cover_illustration_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1151571"/>
            <a:ext cx="6481562" cy="1790700"/>
          </a:xfrm>
          <a:prstGeom prst="rect">
            <a:avLst/>
          </a:prstGeom>
        </p:spPr>
        <p:txBody>
          <a:bodyPr anchor="t" anchorCtr="0">
            <a:noAutofit/>
          </a:bodyPr>
          <a:lstStyle>
            <a:lvl1pPr algn="l">
              <a:defRPr sz="4050">
                <a:solidFill>
                  <a:schemeClr val="tx1"/>
                </a:solidFill>
              </a:defRPr>
            </a:lvl1pPr>
          </a:lstStyle>
          <a:p>
            <a:r>
              <a:rPr lang="en-US" dirty="0"/>
              <a:t>Insert your presentation title here maximum of three lines</a:t>
            </a:r>
          </a:p>
        </p:txBody>
      </p:sp>
      <p:cxnSp>
        <p:nvCxnSpPr>
          <p:cNvPr id="9" name="Straight Connector 8">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3AD0A56-54F9-2F78-1258-F9610367319B}"/>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335280"/>
            <a:ext cx="914399" cy="389106"/>
          </a:xfrm>
          <a:prstGeom prst="rect">
            <a:avLst/>
          </a:prstGeom>
        </p:spPr>
      </p:pic>
      <p:sp>
        <p:nvSpPr>
          <p:cNvPr id="6" name="Text Placeholder 17">
            <a:extLst>
              <a:ext uri="{FF2B5EF4-FFF2-40B4-BE49-F238E27FC236}">
                <a16:creationId xmlns:a16="http://schemas.microsoft.com/office/drawing/2014/main" id="{C32257C0-3FBF-B047-8C59-CDBF51B11985}"/>
              </a:ext>
            </a:extLst>
          </p:cNvPr>
          <p:cNvSpPr>
            <a:spLocks noGrp="1"/>
          </p:cNvSpPr>
          <p:nvPr>
            <p:ph type="body" sz="quarter" idx="10" hasCustomPrompt="1"/>
          </p:nvPr>
        </p:nvSpPr>
        <p:spPr>
          <a:xfrm>
            <a:off x="216419" y="3895568"/>
            <a:ext cx="6481562"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7" name="Text Placeholder 17">
            <a:extLst>
              <a:ext uri="{FF2B5EF4-FFF2-40B4-BE49-F238E27FC236}">
                <a16:creationId xmlns:a16="http://schemas.microsoft.com/office/drawing/2014/main" id="{BA60B01F-F394-99A6-2702-DE583FCB977E}"/>
              </a:ext>
            </a:extLst>
          </p:cNvPr>
          <p:cNvSpPr>
            <a:spLocks noGrp="1"/>
          </p:cNvSpPr>
          <p:nvPr>
            <p:ph type="body" sz="quarter" idx="11" hasCustomPrompt="1"/>
          </p:nvPr>
        </p:nvSpPr>
        <p:spPr>
          <a:xfrm>
            <a:off x="216419" y="4171669"/>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8" name="Text Placeholder 17">
            <a:extLst>
              <a:ext uri="{FF2B5EF4-FFF2-40B4-BE49-F238E27FC236}">
                <a16:creationId xmlns:a16="http://schemas.microsoft.com/office/drawing/2014/main" id="{D70F9698-6E59-9274-EC44-4917B7B92AAA}"/>
              </a:ext>
            </a:extLst>
          </p:cNvPr>
          <p:cNvSpPr>
            <a:spLocks noGrp="1"/>
          </p:cNvSpPr>
          <p:nvPr>
            <p:ph type="body" sz="quarter" idx="12" hasCustomPrompt="1"/>
          </p:nvPr>
        </p:nvSpPr>
        <p:spPr>
          <a:xfrm>
            <a:off x="216419" y="4583843"/>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0" name="TextBox 9">
            <a:extLst>
              <a:ext uri="{FF2B5EF4-FFF2-40B4-BE49-F238E27FC236}">
                <a16:creationId xmlns:a16="http://schemas.microsoft.com/office/drawing/2014/main" id="{5610FA71-069D-E398-B6E9-5C68D1D17767}"/>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3" name="Picture Placeholder 7">
            <a:extLst>
              <a:ext uri="{FF2B5EF4-FFF2-40B4-BE49-F238E27FC236}">
                <a16:creationId xmlns:a16="http://schemas.microsoft.com/office/drawing/2014/main" id="{40456989-7A47-A540-0A6C-C3892C307965}"/>
              </a:ext>
            </a:extLst>
          </p:cNvPr>
          <p:cNvSpPr>
            <a:spLocks noGrp="1"/>
          </p:cNvSpPr>
          <p:nvPr>
            <p:ph type="pic" sz="quarter" idx="18" hasCustomPrompt="1"/>
          </p:nvPr>
        </p:nvSpPr>
        <p:spPr>
          <a:xfrm>
            <a:off x="7790258" y="330340"/>
            <a:ext cx="1125141" cy="384782"/>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196816796"/>
      </p:ext>
    </p:extLst>
  </p:cSld>
  <p:clrMapOvr>
    <a:overrideClrMapping bg1="lt1" tx1="dk1" bg2="lt2" tx2="dk2" accent1="accent1" accent2="accent2" accent3="accent3" accent4="accent4" accent5="accent5" accent6="accent6" hlink="hlink" folHlink="folHlink"/>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8_cobranded_cover_photo_blue">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B57AC29-76A4-61A4-DEF0-9D880E7CC103}"/>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icture Placeholder 11">
            <a:extLst>
              <a:ext uri="{FF2B5EF4-FFF2-40B4-BE49-F238E27FC236}">
                <a16:creationId xmlns:a16="http://schemas.microsoft.com/office/drawing/2014/main" id="{BC265AF3-8D1F-7540-5CFF-675EEA870502}"/>
              </a:ext>
            </a:extLst>
          </p:cNvPr>
          <p:cNvSpPr>
            <a:spLocks noGrp="1"/>
          </p:cNvSpPr>
          <p:nvPr>
            <p:ph type="pic" sz="quarter" idx="13" hasCustomPrompt="1"/>
          </p:nvPr>
        </p:nvSpPr>
        <p:spPr>
          <a:xfrm>
            <a:off x="3001780" y="0"/>
            <a:ext cx="6142219" cy="5143500"/>
          </a:xfrm>
          <a:solidFill>
            <a:schemeClr val="tx1"/>
          </a:solidFill>
        </p:spPr>
        <p:txBody>
          <a:bodyPr anchor="ctr" anchorCtr="0"/>
          <a:lstStyle>
            <a:lvl1pPr marL="0" indent="0" algn="ctr">
              <a:buNone/>
              <a:defRPr>
                <a:solidFill>
                  <a:schemeClr val="bg1"/>
                </a:solidFill>
              </a:defRPr>
            </a:lvl1pPr>
          </a:lstStyle>
          <a:p>
            <a:r>
              <a:rPr lang="en-US" dirty="0"/>
              <a:t>Click picture icon to add picture</a:t>
            </a:r>
          </a:p>
        </p:txBody>
      </p:sp>
      <p:sp>
        <p:nvSpPr>
          <p:cNvPr id="18" name="Text Placeholder 16">
            <a:extLst>
              <a:ext uri="{FF2B5EF4-FFF2-40B4-BE49-F238E27FC236}">
                <a16:creationId xmlns:a16="http://schemas.microsoft.com/office/drawing/2014/main" id="{E93FDD1C-7A1E-AEDA-AE44-DA18731572EB}"/>
              </a:ext>
            </a:extLst>
          </p:cNvPr>
          <p:cNvSpPr>
            <a:spLocks noGrp="1"/>
          </p:cNvSpPr>
          <p:nvPr>
            <p:ph type="body" sz="quarter" idx="14" hasCustomPrompt="1"/>
          </p:nvPr>
        </p:nvSpPr>
        <p:spPr>
          <a:xfrm>
            <a:off x="-397621" y="14384"/>
            <a:ext cx="4160535" cy="4160535"/>
          </a:xfrm>
          <a:prstGeom prst="ellipse">
            <a:avLst/>
          </a:prstGeom>
          <a:solidFill>
            <a:schemeClr val="bg2"/>
          </a:solidFill>
        </p:spPr>
        <p:txBody>
          <a:bodyPr tIns="0" bIns="0" anchor="ctr" anchorCtr="0"/>
          <a:lstStyle>
            <a:lvl1pPr marL="0" indent="0" algn="l">
              <a:buFont typeface="Arial" panose="020B0604020202020204" pitchFamily="34" charset="0"/>
              <a:buNone/>
              <a:defRPr sz="2700" b="1">
                <a:solidFill>
                  <a:schemeClr val="bg1"/>
                </a:solidFill>
                <a:latin typeface="+mj-lt"/>
              </a:defRPr>
            </a:lvl1pPr>
            <a:lvl2pPr marL="342900" indent="0" algn="ctr">
              <a:buFont typeface="Arial" panose="020B0604020202020204" pitchFamily="34" charset="0"/>
              <a:buNone/>
              <a:defRPr sz="2700">
                <a:solidFill>
                  <a:schemeClr val="bg1"/>
                </a:solidFill>
                <a:latin typeface="+mj-lt"/>
              </a:defRPr>
            </a:lvl2pPr>
            <a:lvl3pPr marL="685800" indent="0" algn="ctr">
              <a:buFont typeface="Arial" panose="020B0604020202020204" pitchFamily="34" charset="0"/>
              <a:buNone/>
              <a:defRPr sz="2700">
                <a:solidFill>
                  <a:schemeClr val="bg1"/>
                </a:solidFill>
                <a:latin typeface="+mj-lt"/>
              </a:defRPr>
            </a:lvl3pPr>
            <a:lvl4pPr marL="1028700" indent="0" algn="ctr">
              <a:buFont typeface="Arial" panose="020B0604020202020204" pitchFamily="34" charset="0"/>
              <a:buNone/>
              <a:defRPr sz="2700">
                <a:solidFill>
                  <a:schemeClr val="bg1"/>
                </a:solidFill>
                <a:latin typeface="+mj-lt"/>
              </a:defRPr>
            </a:lvl4pPr>
            <a:lvl5pPr marL="1371600" indent="0" algn="ctr">
              <a:buFont typeface="Arial" panose="020B0604020202020204" pitchFamily="34" charset="0"/>
              <a:buNone/>
              <a:defRPr sz="2700">
                <a:solidFill>
                  <a:schemeClr val="bg1"/>
                </a:solidFill>
                <a:latin typeface="+mj-lt"/>
              </a:defRPr>
            </a:lvl5pPr>
          </a:lstStyle>
          <a:p>
            <a:pPr lvl="0"/>
            <a:r>
              <a:rPr lang="en-US" dirty="0"/>
              <a:t>Insert your presentation title here maximum of four lines</a:t>
            </a:r>
          </a:p>
        </p:txBody>
      </p:sp>
      <p:sp>
        <p:nvSpPr>
          <p:cNvPr id="21" name="TextBox 20">
            <a:extLst>
              <a:ext uri="{FF2B5EF4-FFF2-40B4-BE49-F238E27FC236}">
                <a16:creationId xmlns:a16="http://schemas.microsoft.com/office/drawing/2014/main" id="{130AA074-B57C-C578-1B29-6483DCE01A18}"/>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22" name="Picture 21">
            <a:extLst>
              <a:ext uri="{FF2B5EF4-FFF2-40B4-BE49-F238E27FC236}">
                <a16:creationId xmlns:a16="http://schemas.microsoft.com/office/drawing/2014/main" id="{B7249F3E-7261-69A9-09FC-57FE24EA029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Picture Placeholder 7">
            <a:extLst>
              <a:ext uri="{FF2B5EF4-FFF2-40B4-BE49-F238E27FC236}">
                <a16:creationId xmlns:a16="http://schemas.microsoft.com/office/drawing/2014/main" id="{75627452-A209-2253-B262-491EA01DFEF6}"/>
              </a:ext>
            </a:extLst>
          </p:cNvPr>
          <p:cNvSpPr>
            <a:spLocks noGrp="1"/>
          </p:cNvSpPr>
          <p:nvPr>
            <p:ph type="pic" sz="quarter" idx="18" hasCustomPrompt="1"/>
          </p:nvPr>
        </p:nvSpPr>
        <p:spPr>
          <a:xfrm>
            <a:off x="1677829" y="4270821"/>
            <a:ext cx="1125141" cy="384782"/>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310785361"/>
      </p:ext>
    </p:extLst>
  </p:cSld>
  <p:clrMapOvr>
    <a:overrideClrMapping bg1="lt1" tx1="dk1" bg2="lt2" tx2="dk2" accent1="accent1" accent2="accent2" accent3="accent3" accent4="accent4" accent5="accent5" accent6="accent6" hlink="hlink" folHlink="folHlink"/>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9_cobranded_divider_whit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Picture 12" descr="Shape, circle&#10;&#10;Description automatically generated">
            <a:extLst>
              <a:ext uri="{FF2B5EF4-FFF2-40B4-BE49-F238E27FC236}">
                <a16:creationId xmlns:a16="http://schemas.microsoft.com/office/drawing/2014/main" id="{AE3F521A-60F1-72FB-2B10-CA78E2F93C8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0"/>
            <a:ext cx="4728869" cy="5118848"/>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1"/>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BDC489B-A4DB-E5A6-B175-9690631EDD08}"/>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F4091A94-5191-5296-450B-1F3CD6A56BC3}"/>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5" name="Picture Placeholder 7">
            <a:extLst>
              <a:ext uri="{FF2B5EF4-FFF2-40B4-BE49-F238E27FC236}">
                <a16:creationId xmlns:a16="http://schemas.microsoft.com/office/drawing/2014/main" id="{92866DBD-5398-477D-9578-D517C1FB4934}"/>
              </a:ext>
            </a:extLst>
          </p:cNvPr>
          <p:cNvSpPr>
            <a:spLocks noGrp="1"/>
          </p:cNvSpPr>
          <p:nvPr>
            <p:ph type="pic" sz="quarter" idx="18" hasCustomPrompt="1"/>
          </p:nvPr>
        </p:nvSpPr>
        <p:spPr>
          <a:xfrm>
            <a:off x="963827" y="4844229"/>
            <a:ext cx="1125141" cy="273844"/>
          </a:xfrm>
          <a:no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823421872"/>
      </p:ext>
    </p:extLst>
  </p:cSld>
  <p:clrMapOvr>
    <a:overrideClrMapping bg1="lt1" tx1="dk1" bg2="lt2" tx2="dk2" accent1="accent1" accent2="accent2" accent3="accent3" accent4="accent4" accent5="accent5" accent6="accent6" hlink="hlink" folHlink="folHlink"/>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10_cobranded_divider_photo_blu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descr="Shape, circle&#10;&#10;Description automatically generated">
            <a:extLst>
              <a:ext uri="{FF2B5EF4-FFF2-40B4-BE49-F238E27FC236}">
                <a16:creationId xmlns:a16="http://schemas.microsoft.com/office/drawing/2014/main" id="{4DA16C0B-8D0E-4A1F-7479-5E5654617AC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4706009" cy="5115780"/>
          </a:xfrm>
          <a:prstGeom prst="rect">
            <a:avLst/>
          </a:prstGeom>
        </p:spPr>
      </p:pic>
      <p:pic>
        <p:nvPicPr>
          <p:cNvPr id="11" name="Picture 10" descr="Shape, circle&#10;&#10;Description automatically generated">
            <a:extLst>
              <a:ext uri="{FF2B5EF4-FFF2-40B4-BE49-F238E27FC236}">
                <a16:creationId xmlns:a16="http://schemas.microsoft.com/office/drawing/2014/main" id="{53B6FBA4-069C-6C71-1FE3-FA51704AAE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3931745" cy="4333816"/>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2"/>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3E74CEF5-5EBA-D435-D737-930D08C0F363}"/>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7" name="TextBox 6">
            <a:extLst>
              <a:ext uri="{FF2B5EF4-FFF2-40B4-BE49-F238E27FC236}">
                <a16:creationId xmlns:a16="http://schemas.microsoft.com/office/drawing/2014/main" id="{EDD55CDD-CFED-569A-29E4-7E9156415735}"/>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EDF3A933-687E-7CB7-3D3B-E76C7E08DD4E}"/>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5" name="Picture Placeholder 7">
            <a:extLst>
              <a:ext uri="{FF2B5EF4-FFF2-40B4-BE49-F238E27FC236}">
                <a16:creationId xmlns:a16="http://schemas.microsoft.com/office/drawing/2014/main" id="{72B9BC38-5CD3-8361-B11B-81B4EED2BF5B}"/>
              </a:ext>
            </a:extLst>
          </p:cNvPr>
          <p:cNvSpPr>
            <a:spLocks noGrp="1"/>
          </p:cNvSpPr>
          <p:nvPr>
            <p:ph type="pic" sz="quarter" idx="18" hasCustomPrompt="1"/>
          </p:nvPr>
        </p:nvSpPr>
        <p:spPr>
          <a:xfrm>
            <a:off x="963827" y="4844229"/>
            <a:ext cx="1125141" cy="273844"/>
          </a:xfrm>
          <a:no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349125483"/>
      </p:ext>
    </p:extLst>
  </p:cSld>
  <p:clrMapOvr>
    <a:overrideClrMapping bg1="lt1" tx1="dk1" bg2="lt2" tx2="dk2" accent1="accent1" accent2="accent2" accent3="accent3" accent4="accent4" accent5="accent5" accent6="accent6" hlink="hlink" folHlink="folHlink"/>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11_cobranded_divider_photo_lt_blu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descr="Shape, circle&#10;&#10;Description automatically generated">
            <a:extLst>
              <a:ext uri="{FF2B5EF4-FFF2-40B4-BE49-F238E27FC236}">
                <a16:creationId xmlns:a16="http://schemas.microsoft.com/office/drawing/2014/main" id="{4DA16C0B-8D0E-4A1F-7479-5E5654617AC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4706009" cy="5115780"/>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2"/>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descr="Shape, circle&#10;&#10;Description automatically generated">
            <a:extLst>
              <a:ext uri="{FF2B5EF4-FFF2-40B4-BE49-F238E27FC236}">
                <a16:creationId xmlns:a16="http://schemas.microsoft.com/office/drawing/2014/main" id="{20A8DDDA-2F22-4E65-A3E7-C7534F57132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3931745" cy="4333815"/>
          </a:xfrm>
          <a:prstGeom prst="rect">
            <a:avLst/>
          </a:prstGeom>
        </p:spPr>
      </p:pic>
      <p:sp>
        <p:nvSpPr>
          <p:cNvPr id="4" name="Picture Placeholder 3">
            <a:extLst>
              <a:ext uri="{FF2B5EF4-FFF2-40B4-BE49-F238E27FC236}">
                <a16:creationId xmlns:a16="http://schemas.microsoft.com/office/drawing/2014/main" id="{6C175E13-62E5-9D96-1959-3CAE6647730A}"/>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7" name="TextBox 6">
            <a:extLst>
              <a:ext uri="{FF2B5EF4-FFF2-40B4-BE49-F238E27FC236}">
                <a16:creationId xmlns:a16="http://schemas.microsoft.com/office/drawing/2014/main" id="{C781F283-CADF-DF62-9AA2-1236DF5561F4}"/>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302E379E-AB82-51C6-2E05-EAA69ECC97DE}"/>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5" name="Picture Placeholder 7">
            <a:extLst>
              <a:ext uri="{FF2B5EF4-FFF2-40B4-BE49-F238E27FC236}">
                <a16:creationId xmlns:a16="http://schemas.microsoft.com/office/drawing/2014/main" id="{329B1CD9-2896-F6E2-99E4-DFAEB0F89085}"/>
              </a:ext>
            </a:extLst>
          </p:cNvPr>
          <p:cNvSpPr>
            <a:spLocks noGrp="1"/>
          </p:cNvSpPr>
          <p:nvPr>
            <p:ph type="pic" sz="quarter" idx="18" hasCustomPrompt="1"/>
          </p:nvPr>
        </p:nvSpPr>
        <p:spPr>
          <a:xfrm>
            <a:off x="963827" y="4844229"/>
            <a:ext cx="1125141" cy="273844"/>
          </a:xfrm>
          <a:no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4037119959"/>
      </p:ext>
    </p:extLst>
  </p:cSld>
  <p:clrMapOvr>
    <a:overrideClrMapping bg1="lt1" tx1="dk1" bg2="lt2" tx2="dk2" accent1="accent1" accent2="accent2" accent3="accent3" accent4="accent4" accent5="accent5" accent6="accent6" hlink="hlink" folHlink="folHlink"/>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12_cobranded_divider_photo_orang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descr="Shape, circle&#10;&#10;Description automatically generated">
            <a:extLst>
              <a:ext uri="{FF2B5EF4-FFF2-40B4-BE49-F238E27FC236}">
                <a16:creationId xmlns:a16="http://schemas.microsoft.com/office/drawing/2014/main" id="{4DA16C0B-8D0E-4A1F-7479-5E5654617AC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4706009" cy="5115780"/>
          </a:xfrm>
          <a:prstGeom prst="rect">
            <a:avLst/>
          </a:prstGeom>
        </p:spPr>
      </p:pic>
      <p:pic>
        <p:nvPicPr>
          <p:cNvPr id="7" name="Picture 6" descr="Shape, circle&#10;&#10;Description automatically generated">
            <a:extLst>
              <a:ext uri="{FF2B5EF4-FFF2-40B4-BE49-F238E27FC236}">
                <a16:creationId xmlns:a16="http://schemas.microsoft.com/office/drawing/2014/main" id="{B195DA4C-5BB6-3B99-069C-6208F8864F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560"/>
            <a:ext cx="3931745" cy="4334375"/>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2"/>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F67CCB69-B575-EB4B-74FD-2F4FA7E30528}"/>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10" name="TextBox 9">
            <a:extLst>
              <a:ext uri="{FF2B5EF4-FFF2-40B4-BE49-F238E27FC236}">
                <a16:creationId xmlns:a16="http://schemas.microsoft.com/office/drawing/2014/main" id="{80D98D6D-3B9C-1B93-53B8-C1E5A114F0A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1" name="Picture 10">
            <a:extLst>
              <a:ext uri="{FF2B5EF4-FFF2-40B4-BE49-F238E27FC236}">
                <a16:creationId xmlns:a16="http://schemas.microsoft.com/office/drawing/2014/main" id="{FD32F3E5-17C7-93CE-1619-A8CF612C641A}"/>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5" name="Picture Placeholder 7">
            <a:extLst>
              <a:ext uri="{FF2B5EF4-FFF2-40B4-BE49-F238E27FC236}">
                <a16:creationId xmlns:a16="http://schemas.microsoft.com/office/drawing/2014/main" id="{78D4DAE6-69F7-50AE-D1C1-E78C85CF622D}"/>
              </a:ext>
            </a:extLst>
          </p:cNvPr>
          <p:cNvSpPr>
            <a:spLocks noGrp="1"/>
          </p:cNvSpPr>
          <p:nvPr>
            <p:ph type="pic" sz="quarter" idx="18" hasCustomPrompt="1"/>
          </p:nvPr>
        </p:nvSpPr>
        <p:spPr>
          <a:xfrm>
            <a:off x="963827" y="4844229"/>
            <a:ext cx="1125141" cy="273844"/>
          </a:xfrm>
          <a:no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52477674"/>
      </p:ext>
    </p:extLst>
  </p:cSld>
  <p:clrMapOvr>
    <a:overrideClrMapping bg1="lt1" tx1="dk1" bg2="lt2" tx2="dk2" accent1="accent1" accent2="accent2" accent3="accent3" accent4="accent4" accent5="accent5" accent6="accent6" hlink="hlink" folHlink="folHlink"/>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13_cobranded_divider_photo_violet">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descr="Shape, circle&#10;&#10;Description automatically generated">
            <a:extLst>
              <a:ext uri="{FF2B5EF4-FFF2-40B4-BE49-F238E27FC236}">
                <a16:creationId xmlns:a16="http://schemas.microsoft.com/office/drawing/2014/main" id="{4DA16C0B-8D0E-4A1F-7479-5E5654617AC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4706009" cy="5115780"/>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2"/>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descr="Shape, circle&#10;&#10;Description automatically generated">
            <a:extLst>
              <a:ext uri="{FF2B5EF4-FFF2-40B4-BE49-F238E27FC236}">
                <a16:creationId xmlns:a16="http://schemas.microsoft.com/office/drawing/2014/main" id="{760DD18F-B76F-81F3-4A71-2166214B60F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112" t="3116"/>
          <a:stretch/>
        </p:blipFill>
        <p:spPr>
          <a:xfrm>
            <a:off x="0" y="-561"/>
            <a:ext cx="3931912" cy="4334375"/>
          </a:xfrm>
          <a:prstGeom prst="rect">
            <a:avLst/>
          </a:prstGeom>
        </p:spPr>
      </p:pic>
      <p:sp>
        <p:nvSpPr>
          <p:cNvPr id="4" name="Picture Placeholder 3">
            <a:extLst>
              <a:ext uri="{FF2B5EF4-FFF2-40B4-BE49-F238E27FC236}">
                <a16:creationId xmlns:a16="http://schemas.microsoft.com/office/drawing/2014/main" id="{0CF22717-FD9E-224E-374A-CC4708A15488}"/>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7" name="TextBox 6">
            <a:extLst>
              <a:ext uri="{FF2B5EF4-FFF2-40B4-BE49-F238E27FC236}">
                <a16:creationId xmlns:a16="http://schemas.microsoft.com/office/drawing/2014/main" id="{ADBDBABD-D8E0-3D66-7965-1F4DCCE15F1A}"/>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8F7A2799-6225-FFA4-FCEC-A5F755EF791E}"/>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5" name="Picture Placeholder 7">
            <a:extLst>
              <a:ext uri="{FF2B5EF4-FFF2-40B4-BE49-F238E27FC236}">
                <a16:creationId xmlns:a16="http://schemas.microsoft.com/office/drawing/2014/main" id="{DEF67FB5-71B1-037E-5A16-D811A1BDB5D1}"/>
              </a:ext>
            </a:extLst>
          </p:cNvPr>
          <p:cNvSpPr>
            <a:spLocks noGrp="1"/>
          </p:cNvSpPr>
          <p:nvPr>
            <p:ph type="pic" sz="quarter" idx="18" hasCustomPrompt="1"/>
          </p:nvPr>
        </p:nvSpPr>
        <p:spPr>
          <a:xfrm>
            <a:off x="963827" y="4844229"/>
            <a:ext cx="1125141" cy="273844"/>
          </a:xfrm>
          <a:no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1935091733"/>
      </p:ext>
    </p:extLst>
  </p:cSld>
  <p:clrMapOvr>
    <a:overrideClrMapping bg1="lt1" tx1="dk1" bg2="lt2" tx2="dk2" accent1="accent1" accent2="accent2" accent3="accent3" accent4="accent4" accent5="accent5" accent6="accent6" hlink="hlink" folHlink="folHlink"/>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14_cobranded_title_and_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Text Placeholder 6">
            <a:extLst>
              <a:ext uri="{FF2B5EF4-FFF2-40B4-BE49-F238E27FC236}">
                <a16:creationId xmlns:a16="http://schemas.microsoft.com/office/drawing/2014/main" id="{47F7929F-4D80-0F4F-EFFB-21D9B3A08195}"/>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4" name="Text Placeholder 10">
            <a:extLst>
              <a:ext uri="{FF2B5EF4-FFF2-40B4-BE49-F238E27FC236}">
                <a16:creationId xmlns:a16="http://schemas.microsoft.com/office/drawing/2014/main" id="{C3AEC9DB-EF68-1F30-2273-B2160550D684}"/>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itle 1">
            <a:extLst>
              <a:ext uri="{FF2B5EF4-FFF2-40B4-BE49-F238E27FC236}">
                <a16:creationId xmlns:a16="http://schemas.microsoft.com/office/drawing/2014/main" id="{B30F50A8-F4AB-8F41-DE7A-B921DA46B4A5}"/>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8" name="Picture Placeholder 7">
            <a:extLst>
              <a:ext uri="{FF2B5EF4-FFF2-40B4-BE49-F238E27FC236}">
                <a16:creationId xmlns:a16="http://schemas.microsoft.com/office/drawing/2014/main" id="{0E83BBCA-80FF-EECA-82A8-D5ED059FACDA}"/>
              </a:ext>
            </a:extLst>
          </p:cNvPr>
          <p:cNvSpPr>
            <a:spLocks noGrp="1"/>
          </p:cNvSpPr>
          <p:nvPr>
            <p:ph type="pic" sz="quarter" idx="1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15808300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15_cobranded_content_and_descriptio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2" name="Content Placeholder 2">
            <a:extLst>
              <a:ext uri="{FF2B5EF4-FFF2-40B4-BE49-F238E27FC236}">
                <a16:creationId xmlns:a16="http://schemas.microsoft.com/office/drawing/2014/main" id="{B5C80055-36CD-03A0-FF2F-FB1F135FCA85}"/>
              </a:ext>
            </a:extLst>
          </p:cNvPr>
          <p:cNvSpPr>
            <a:spLocks noGrp="1"/>
          </p:cNvSpPr>
          <p:nvPr>
            <p:ph idx="1"/>
          </p:nvPr>
        </p:nvSpPr>
        <p:spPr>
          <a:xfrm>
            <a:off x="216418" y="1369219"/>
            <a:ext cx="6472481"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56DE0CA5-5C4E-EFCB-2BE8-EB8DC2300D09}"/>
              </a:ext>
            </a:extLst>
          </p:cNvPr>
          <p:cNvSpPr>
            <a:spLocks noGrp="1"/>
          </p:cNvSpPr>
          <p:nvPr>
            <p:ph idx="21"/>
          </p:nvPr>
        </p:nvSpPr>
        <p:spPr>
          <a:xfrm>
            <a:off x="6885234"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0">
            <a:extLst>
              <a:ext uri="{FF2B5EF4-FFF2-40B4-BE49-F238E27FC236}">
                <a16:creationId xmlns:a16="http://schemas.microsoft.com/office/drawing/2014/main" id="{6952DA69-BA1F-7BDB-448F-A4656CCF634C}"/>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8B07040F-A6A3-5C15-F977-7D0228D3BCC2}"/>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7" name="Title 1">
            <a:extLst>
              <a:ext uri="{FF2B5EF4-FFF2-40B4-BE49-F238E27FC236}">
                <a16:creationId xmlns:a16="http://schemas.microsoft.com/office/drawing/2014/main" id="{E6C12688-D8F7-66BE-AD00-78D59546F8B4}"/>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4" name="Picture Placeholder 7">
            <a:extLst>
              <a:ext uri="{FF2B5EF4-FFF2-40B4-BE49-F238E27FC236}">
                <a16:creationId xmlns:a16="http://schemas.microsoft.com/office/drawing/2014/main" id="{15C50A57-69B8-607A-FEC0-E73228708DF3}"/>
              </a:ext>
            </a:extLst>
          </p:cNvPr>
          <p:cNvSpPr>
            <a:spLocks noGrp="1"/>
          </p:cNvSpPr>
          <p:nvPr>
            <p:ph type="pic" sz="quarter" idx="1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4513469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16_cobranded_three_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19"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0" name="Content Placeholder 2">
            <a:extLst>
              <a:ext uri="{FF2B5EF4-FFF2-40B4-BE49-F238E27FC236}">
                <a16:creationId xmlns:a16="http://schemas.microsoft.com/office/drawing/2014/main" id="{505D1794-3A67-EC85-D51D-19CC621969E3}"/>
              </a:ext>
            </a:extLst>
          </p:cNvPr>
          <p:cNvSpPr>
            <a:spLocks noGrp="1"/>
          </p:cNvSpPr>
          <p:nvPr>
            <p:ph idx="14"/>
          </p:nvPr>
        </p:nvSpPr>
        <p:spPr>
          <a:xfrm>
            <a:off x="3178187"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C1A58A57-9AA2-995B-F17B-EF0CC5FF39C5}"/>
              </a:ext>
            </a:extLst>
          </p:cNvPr>
          <p:cNvSpPr>
            <a:spLocks noGrp="1"/>
          </p:cNvSpPr>
          <p:nvPr>
            <p:ph idx="15"/>
          </p:nvPr>
        </p:nvSpPr>
        <p:spPr>
          <a:xfrm>
            <a:off x="6139955"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9" y="1013423"/>
            <a:ext cx="2763264" cy="327407"/>
          </a:xfrm>
        </p:spPr>
        <p:txBody>
          <a:bodyPr anchor="b"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3" name="Text Placeholder 6">
            <a:extLst>
              <a:ext uri="{FF2B5EF4-FFF2-40B4-BE49-F238E27FC236}">
                <a16:creationId xmlns:a16="http://schemas.microsoft.com/office/drawing/2014/main" id="{4F7AC8A2-64C0-1D9F-7AB1-472AE18BD1D5}"/>
              </a:ext>
            </a:extLst>
          </p:cNvPr>
          <p:cNvSpPr>
            <a:spLocks noGrp="1"/>
          </p:cNvSpPr>
          <p:nvPr>
            <p:ph type="body" sz="quarter" idx="17" hasCustomPrompt="1"/>
          </p:nvPr>
        </p:nvSpPr>
        <p:spPr>
          <a:xfrm>
            <a:off x="3178187" y="1013423"/>
            <a:ext cx="2763264" cy="327407"/>
          </a:xfrm>
        </p:spPr>
        <p:txBody>
          <a:bodyPr anchor="b"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4" name="Text Placeholder 6">
            <a:extLst>
              <a:ext uri="{FF2B5EF4-FFF2-40B4-BE49-F238E27FC236}">
                <a16:creationId xmlns:a16="http://schemas.microsoft.com/office/drawing/2014/main" id="{CED75715-C317-75F7-78F6-9C944FD28A22}"/>
              </a:ext>
            </a:extLst>
          </p:cNvPr>
          <p:cNvSpPr>
            <a:spLocks noGrp="1"/>
          </p:cNvSpPr>
          <p:nvPr>
            <p:ph type="body" sz="quarter" idx="18" hasCustomPrompt="1"/>
          </p:nvPr>
        </p:nvSpPr>
        <p:spPr>
          <a:xfrm>
            <a:off x="6139954" y="1013423"/>
            <a:ext cx="2763264" cy="327407"/>
          </a:xfrm>
        </p:spPr>
        <p:txBody>
          <a:bodyPr anchor="b"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4" name="Text Placeholder 10">
            <a:extLst>
              <a:ext uri="{FF2B5EF4-FFF2-40B4-BE49-F238E27FC236}">
                <a16:creationId xmlns:a16="http://schemas.microsoft.com/office/drawing/2014/main" id="{EF340EA8-54A6-9E4D-0526-47907DA2F648}"/>
              </a:ext>
            </a:extLst>
          </p:cNvPr>
          <p:cNvSpPr>
            <a:spLocks noGrp="1"/>
          </p:cNvSpPr>
          <p:nvPr>
            <p:ph type="body" sz="quarter" idx="19"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A1DE536D-EF4A-8B3D-B21D-22CB635EDC7C}"/>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8" name="Title 1">
            <a:extLst>
              <a:ext uri="{FF2B5EF4-FFF2-40B4-BE49-F238E27FC236}">
                <a16:creationId xmlns:a16="http://schemas.microsoft.com/office/drawing/2014/main" id="{37322F87-6010-E800-94B8-6FD167463715}"/>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7A3C6D82-7109-F1ED-55D5-D0AC0238C175}"/>
              </a:ext>
            </a:extLst>
          </p:cNvPr>
          <p:cNvSpPr>
            <a:spLocks noGrp="1"/>
          </p:cNvSpPr>
          <p:nvPr>
            <p:ph type="pic" sz="quarter" idx="20"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311683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9" name="Title 1"/>
          <p:cNvSpPr>
            <a:spLocks noGrp="1"/>
          </p:cNvSpPr>
          <p:nvPr>
            <p:ph type="title" hasCustomPrompt="1"/>
          </p:nvPr>
        </p:nvSpPr>
        <p:spPr>
          <a:xfrm>
            <a:off x="1979453" y="1987550"/>
            <a:ext cx="6978810" cy="438912"/>
          </a:xfrm>
          <a:prstGeom prst="rect">
            <a:avLst/>
          </a:prstGeom>
        </p:spPr>
        <p:txBody>
          <a:bodyPr wrap="square" anchor="t">
            <a:noAutofit/>
          </a:bodyPr>
          <a:lstStyle>
            <a:lvl1pPr algn="l">
              <a:defRPr sz="3300" b="1" cap="all">
                <a:solidFill>
                  <a:schemeClr val="bg1"/>
                </a:solidFill>
                <a:latin typeface="+mn-lt"/>
              </a:defRPr>
            </a:lvl1pPr>
          </a:lstStyle>
          <a:p>
            <a:r>
              <a:rPr lang="en-US" dirty="0"/>
              <a:t>Click to add title</a:t>
            </a:r>
          </a:p>
        </p:txBody>
      </p:sp>
      <p:sp>
        <p:nvSpPr>
          <p:cNvPr id="10" name="Text Placeholder 5"/>
          <p:cNvSpPr>
            <a:spLocks noGrp="1"/>
          </p:cNvSpPr>
          <p:nvPr>
            <p:ph type="body" sz="quarter" idx="10" hasCustomPrompt="1"/>
          </p:nvPr>
        </p:nvSpPr>
        <p:spPr>
          <a:xfrm>
            <a:off x="1981200" y="3087240"/>
            <a:ext cx="6976872" cy="533400"/>
          </a:xfrm>
          <a:prstGeom prst="rect">
            <a:avLst/>
          </a:prstGeom>
        </p:spPr>
        <p:txBody>
          <a:bodyPr/>
          <a:lstStyle>
            <a:lvl1pPr marL="0" indent="0">
              <a:buNone/>
              <a:defRPr sz="1500" b="0" baseline="0">
                <a:solidFill>
                  <a:schemeClr val="bg1"/>
                </a:solidFill>
                <a:latin typeface="+mn-lt"/>
              </a:defRPr>
            </a:lvl1pPr>
            <a:lvl2pPr marL="450817" indent="0">
              <a:buNone/>
              <a:defRPr/>
            </a:lvl2pPr>
            <a:lvl3pPr marL="914333" indent="0">
              <a:buNone/>
              <a:defRPr/>
            </a:lvl3pPr>
            <a:lvl4pPr marL="1371498" indent="0">
              <a:buNone/>
              <a:defRPr/>
            </a:lvl4pPr>
            <a:lvl5pPr marL="1828664" indent="0">
              <a:buNone/>
              <a:defRPr/>
            </a:lvl5pPr>
          </a:lstStyle>
          <a:p>
            <a:pPr lvl="0"/>
            <a:r>
              <a:rPr lang="en-US" dirty="0"/>
              <a:t>Click to add Subtitle</a:t>
            </a:r>
          </a:p>
        </p:txBody>
      </p:sp>
      <p:sp>
        <p:nvSpPr>
          <p:cNvPr id="7" name="Slide Number Placeholder 5">
            <a:extLst>
              <a:ext uri="{FF2B5EF4-FFF2-40B4-BE49-F238E27FC236}">
                <a16:creationId xmlns:a16="http://schemas.microsoft.com/office/drawing/2014/main" id="{D0DB4F35-9ADE-ED35-28B3-71F80807EF03}"/>
              </a:ext>
            </a:extLst>
          </p:cNvPr>
          <p:cNvSpPr>
            <a:spLocks noGrp="1"/>
          </p:cNvSpPr>
          <p:nvPr>
            <p:ph type="sldNum" sz="quarter" idx="11"/>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sp>
        <p:nvSpPr>
          <p:cNvPr id="13" name="TextBox 12">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2936981777"/>
      </p:ext>
    </p:extLst>
  </p:cSld>
  <p:clrMapOvr>
    <a:masterClrMapping/>
  </p:clrMapOvr>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17_cobranded_four_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20"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9"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8" name="Content Placeholder 2">
            <a:extLst>
              <a:ext uri="{FF2B5EF4-FFF2-40B4-BE49-F238E27FC236}">
                <a16:creationId xmlns:a16="http://schemas.microsoft.com/office/drawing/2014/main" id="{723B6A2A-2C2E-7735-F6AF-C9EBC41827D7}"/>
              </a:ext>
            </a:extLst>
          </p:cNvPr>
          <p:cNvSpPr>
            <a:spLocks noGrp="1"/>
          </p:cNvSpPr>
          <p:nvPr>
            <p:ph idx="17"/>
          </p:nvPr>
        </p:nvSpPr>
        <p:spPr>
          <a:xfrm>
            <a:off x="2439357"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6">
            <a:extLst>
              <a:ext uri="{FF2B5EF4-FFF2-40B4-BE49-F238E27FC236}">
                <a16:creationId xmlns:a16="http://schemas.microsoft.com/office/drawing/2014/main" id="{390CEB3B-329E-7CFB-C82C-196F404D94D0}"/>
              </a:ext>
            </a:extLst>
          </p:cNvPr>
          <p:cNvSpPr>
            <a:spLocks noGrp="1"/>
          </p:cNvSpPr>
          <p:nvPr>
            <p:ph type="body" sz="quarter" idx="18" hasCustomPrompt="1"/>
          </p:nvPr>
        </p:nvSpPr>
        <p:spPr>
          <a:xfrm>
            <a:off x="2439357"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5" name="Content Placeholder 2">
            <a:extLst>
              <a:ext uri="{FF2B5EF4-FFF2-40B4-BE49-F238E27FC236}">
                <a16:creationId xmlns:a16="http://schemas.microsoft.com/office/drawing/2014/main" id="{BE267DF4-9717-0259-6B0E-DAD8B209CF46}"/>
              </a:ext>
            </a:extLst>
          </p:cNvPr>
          <p:cNvSpPr>
            <a:spLocks noGrp="1"/>
          </p:cNvSpPr>
          <p:nvPr>
            <p:ph idx="19"/>
          </p:nvPr>
        </p:nvSpPr>
        <p:spPr>
          <a:xfrm>
            <a:off x="4662295"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6">
            <a:extLst>
              <a:ext uri="{FF2B5EF4-FFF2-40B4-BE49-F238E27FC236}">
                <a16:creationId xmlns:a16="http://schemas.microsoft.com/office/drawing/2014/main" id="{3638A4D9-F985-A57C-CB8F-B5BE0F172727}"/>
              </a:ext>
            </a:extLst>
          </p:cNvPr>
          <p:cNvSpPr>
            <a:spLocks noGrp="1"/>
          </p:cNvSpPr>
          <p:nvPr>
            <p:ph type="body" sz="quarter" idx="20" hasCustomPrompt="1"/>
          </p:nvPr>
        </p:nvSpPr>
        <p:spPr>
          <a:xfrm>
            <a:off x="4662294"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7" name="Content Placeholder 2">
            <a:extLst>
              <a:ext uri="{FF2B5EF4-FFF2-40B4-BE49-F238E27FC236}">
                <a16:creationId xmlns:a16="http://schemas.microsoft.com/office/drawing/2014/main" id="{B48447AD-132B-DD45-8F26-5684D33A864A}"/>
              </a:ext>
            </a:extLst>
          </p:cNvPr>
          <p:cNvSpPr>
            <a:spLocks noGrp="1"/>
          </p:cNvSpPr>
          <p:nvPr>
            <p:ph idx="21"/>
          </p:nvPr>
        </p:nvSpPr>
        <p:spPr>
          <a:xfrm>
            <a:off x="6885234"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6">
            <a:extLst>
              <a:ext uri="{FF2B5EF4-FFF2-40B4-BE49-F238E27FC236}">
                <a16:creationId xmlns:a16="http://schemas.microsoft.com/office/drawing/2014/main" id="{93012D8C-6A00-0751-CA0A-B3A4D6620527}"/>
              </a:ext>
            </a:extLst>
          </p:cNvPr>
          <p:cNvSpPr>
            <a:spLocks noGrp="1"/>
          </p:cNvSpPr>
          <p:nvPr>
            <p:ph type="body" sz="quarter" idx="22" hasCustomPrompt="1"/>
          </p:nvPr>
        </p:nvSpPr>
        <p:spPr>
          <a:xfrm>
            <a:off x="6885233"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4" name="Text Placeholder 10">
            <a:extLst>
              <a:ext uri="{FF2B5EF4-FFF2-40B4-BE49-F238E27FC236}">
                <a16:creationId xmlns:a16="http://schemas.microsoft.com/office/drawing/2014/main" id="{197E1BA7-6018-F8DC-5B98-E01D1FCACAE1}"/>
              </a:ext>
            </a:extLst>
          </p:cNvPr>
          <p:cNvSpPr>
            <a:spLocks noGrp="1"/>
          </p:cNvSpPr>
          <p:nvPr>
            <p:ph type="body" sz="quarter" idx="23"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6842BA1B-CE76-92EE-3BB8-577F1D85B407}"/>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DADCE05C-530C-E715-3EE9-A5165AEC29C3}"/>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8A23F668-A3AD-AA3E-03A4-C48590F672C7}"/>
              </a:ext>
            </a:extLst>
          </p:cNvPr>
          <p:cNvSpPr>
            <a:spLocks noGrp="1"/>
          </p:cNvSpPr>
          <p:nvPr>
            <p:ph type="pic" sz="quarter" idx="24"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100685592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18_cobranded_three_columns_photo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19" y="2982338"/>
            <a:ext cx="2763264" cy="124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0" name="Content Placeholder 2">
            <a:extLst>
              <a:ext uri="{FF2B5EF4-FFF2-40B4-BE49-F238E27FC236}">
                <a16:creationId xmlns:a16="http://schemas.microsoft.com/office/drawing/2014/main" id="{505D1794-3A67-EC85-D51D-19CC621969E3}"/>
              </a:ext>
            </a:extLst>
          </p:cNvPr>
          <p:cNvSpPr>
            <a:spLocks noGrp="1"/>
          </p:cNvSpPr>
          <p:nvPr>
            <p:ph idx="14"/>
          </p:nvPr>
        </p:nvSpPr>
        <p:spPr>
          <a:xfrm>
            <a:off x="3178187" y="2982338"/>
            <a:ext cx="2763264" cy="124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C1A58A57-9AA2-995B-F17B-EF0CC5FF39C5}"/>
              </a:ext>
            </a:extLst>
          </p:cNvPr>
          <p:cNvSpPr>
            <a:spLocks noGrp="1"/>
          </p:cNvSpPr>
          <p:nvPr>
            <p:ph idx="15"/>
          </p:nvPr>
        </p:nvSpPr>
        <p:spPr>
          <a:xfrm>
            <a:off x="6139955" y="2982338"/>
            <a:ext cx="2763264" cy="124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B58AD49D-3D55-5878-EB23-9434406607F0}"/>
              </a:ext>
            </a:extLst>
          </p:cNvPr>
          <p:cNvSpPr>
            <a:spLocks noGrp="1"/>
          </p:cNvSpPr>
          <p:nvPr>
            <p:ph type="pic" sz="quarter" idx="20" hasCustomPrompt="1"/>
          </p:nvPr>
        </p:nvSpPr>
        <p:spPr>
          <a:xfrm>
            <a:off x="216419" y="1063904"/>
            <a:ext cx="2763264" cy="1530834"/>
          </a:xfrm>
        </p:spPr>
        <p:txBody>
          <a:bodyPr/>
          <a:lstStyle>
            <a:lvl1pPr marL="0" indent="0" algn="ctr">
              <a:buNone/>
              <a:defRPr/>
            </a:lvl1pPr>
          </a:lstStyle>
          <a:p>
            <a:r>
              <a:rPr lang="en-US" dirty="0"/>
              <a:t>Click picture icon to add photo</a:t>
            </a:r>
          </a:p>
        </p:txBody>
      </p:sp>
      <p:sp>
        <p:nvSpPr>
          <p:cNvPr id="8" name="Picture Placeholder 4">
            <a:extLst>
              <a:ext uri="{FF2B5EF4-FFF2-40B4-BE49-F238E27FC236}">
                <a16:creationId xmlns:a16="http://schemas.microsoft.com/office/drawing/2014/main" id="{C1ADFA53-A93C-9C6B-577B-EE3F3CE8E8B8}"/>
              </a:ext>
            </a:extLst>
          </p:cNvPr>
          <p:cNvSpPr>
            <a:spLocks noGrp="1"/>
          </p:cNvSpPr>
          <p:nvPr>
            <p:ph type="pic" sz="quarter" idx="21" hasCustomPrompt="1"/>
          </p:nvPr>
        </p:nvSpPr>
        <p:spPr>
          <a:xfrm>
            <a:off x="3178187" y="1063904"/>
            <a:ext cx="2763264" cy="1530834"/>
          </a:xfrm>
        </p:spPr>
        <p:txBody>
          <a:bodyPr/>
          <a:lstStyle>
            <a:lvl1pPr marL="0" indent="0" algn="ctr">
              <a:buNone/>
              <a:defRPr/>
            </a:lvl1pPr>
          </a:lstStyle>
          <a:p>
            <a:r>
              <a:rPr lang="en-US" dirty="0"/>
              <a:t>Click picture icon to add photo</a:t>
            </a:r>
          </a:p>
        </p:txBody>
      </p:sp>
      <p:sp>
        <p:nvSpPr>
          <p:cNvPr id="9" name="Picture Placeholder 4">
            <a:extLst>
              <a:ext uri="{FF2B5EF4-FFF2-40B4-BE49-F238E27FC236}">
                <a16:creationId xmlns:a16="http://schemas.microsoft.com/office/drawing/2014/main" id="{DC82AF9B-6879-D477-6076-E176F56AE37A}"/>
              </a:ext>
            </a:extLst>
          </p:cNvPr>
          <p:cNvSpPr>
            <a:spLocks noGrp="1"/>
          </p:cNvSpPr>
          <p:nvPr>
            <p:ph type="pic" sz="quarter" idx="22" hasCustomPrompt="1"/>
          </p:nvPr>
        </p:nvSpPr>
        <p:spPr>
          <a:xfrm>
            <a:off x="6139954" y="1063904"/>
            <a:ext cx="2763264" cy="1530834"/>
          </a:xfrm>
        </p:spPr>
        <p:txBody>
          <a:bodyPr/>
          <a:lstStyle>
            <a:lvl1pPr marL="0" indent="0" algn="ctr">
              <a:buNone/>
              <a:defRPr/>
            </a:lvl1pPr>
          </a:lstStyle>
          <a:p>
            <a:r>
              <a:rPr lang="en-US" dirty="0"/>
              <a:t>Click picture icon to add photo</a:t>
            </a:r>
          </a:p>
        </p:txBody>
      </p:sp>
      <p:sp>
        <p:nvSpPr>
          <p:cNvPr id="4" name="Text Placeholder 10">
            <a:extLst>
              <a:ext uri="{FF2B5EF4-FFF2-40B4-BE49-F238E27FC236}">
                <a16:creationId xmlns:a16="http://schemas.microsoft.com/office/drawing/2014/main" id="{B15A4DB1-EF34-E503-B556-530B7CAC3EBE}"/>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2" name="Text Placeholder 6">
            <a:extLst>
              <a:ext uri="{FF2B5EF4-FFF2-40B4-BE49-F238E27FC236}">
                <a16:creationId xmlns:a16="http://schemas.microsoft.com/office/drawing/2014/main" id="{A9C3871F-6DE1-0E51-4666-C634F339A563}"/>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3" name="Title 1">
            <a:extLst>
              <a:ext uri="{FF2B5EF4-FFF2-40B4-BE49-F238E27FC236}">
                <a16:creationId xmlns:a16="http://schemas.microsoft.com/office/drawing/2014/main" id="{30385D10-C453-B58A-D9F1-B1AA1DD202DD}"/>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2" name="Text Placeholder 6">
            <a:extLst>
              <a:ext uri="{FF2B5EF4-FFF2-40B4-BE49-F238E27FC236}">
                <a16:creationId xmlns:a16="http://schemas.microsoft.com/office/drawing/2014/main" id="{9A94D145-81FE-C360-0297-4502383F5A55}"/>
              </a:ext>
            </a:extLst>
          </p:cNvPr>
          <p:cNvSpPr>
            <a:spLocks noGrp="1"/>
          </p:cNvSpPr>
          <p:nvPr>
            <p:ph type="body" sz="quarter" idx="16" hasCustomPrompt="1"/>
          </p:nvPr>
        </p:nvSpPr>
        <p:spPr>
          <a:xfrm>
            <a:off x="216419" y="2654932"/>
            <a:ext cx="2763264" cy="327407"/>
          </a:xfrm>
        </p:spPr>
        <p:txBody>
          <a:bodyPr anchor="ctr"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7" name="Text Placeholder 6">
            <a:extLst>
              <a:ext uri="{FF2B5EF4-FFF2-40B4-BE49-F238E27FC236}">
                <a16:creationId xmlns:a16="http://schemas.microsoft.com/office/drawing/2014/main" id="{B0DECDC5-9AD9-7CB6-F638-0E39B0577747}"/>
              </a:ext>
            </a:extLst>
          </p:cNvPr>
          <p:cNvSpPr>
            <a:spLocks noGrp="1"/>
          </p:cNvSpPr>
          <p:nvPr>
            <p:ph type="body" sz="quarter" idx="23" hasCustomPrompt="1"/>
          </p:nvPr>
        </p:nvSpPr>
        <p:spPr>
          <a:xfrm>
            <a:off x="3178187" y="2654932"/>
            <a:ext cx="2763264" cy="327407"/>
          </a:xfrm>
        </p:spPr>
        <p:txBody>
          <a:bodyPr anchor="ctr"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4" name="Text Placeholder 6">
            <a:extLst>
              <a:ext uri="{FF2B5EF4-FFF2-40B4-BE49-F238E27FC236}">
                <a16:creationId xmlns:a16="http://schemas.microsoft.com/office/drawing/2014/main" id="{BB555AD3-4EA2-7E24-5C90-4B64C7002D15}"/>
              </a:ext>
            </a:extLst>
          </p:cNvPr>
          <p:cNvSpPr>
            <a:spLocks noGrp="1"/>
          </p:cNvSpPr>
          <p:nvPr>
            <p:ph type="body" sz="quarter" idx="18" hasCustomPrompt="1"/>
          </p:nvPr>
        </p:nvSpPr>
        <p:spPr>
          <a:xfrm>
            <a:off x="6139954" y="2654932"/>
            <a:ext cx="2763264" cy="327407"/>
          </a:xfrm>
        </p:spPr>
        <p:txBody>
          <a:bodyPr anchor="ctr"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5" name="Picture Placeholder 7">
            <a:extLst>
              <a:ext uri="{FF2B5EF4-FFF2-40B4-BE49-F238E27FC236}">
                <a16:creationId xmlns:a16="http://schemas.microsoft.com/office/drawing/2014/main" id="{EDD4543A-3063-E503-914E-21C589CB332A}"/>
              </a:ext>
            </a:extLst>
          </p:cNvPr>
          <p:cNvSpPr>
            <a:spLocks noGrp="1"/>
          </p:cNvSpPr>
          <p:nvPr>
            <p:ph type="pic" sz="quarter" idx="24"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400189240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19_cobranded_four_columns_photo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20"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8" name="Content Placeholder 2">
            <a:extLst>
              <a:ext uri="{FF2B5EF4-FFF2-40B4-BE49-F238E27FC236}">
                <a16:creationId xmlns:a16="http://schemas.microsoft.com/office/drawing/2014/main" id="{723B6A2A-2C2E-7735-F6AF-C9EBC41827D7}"/>
              </a:ext>
            </a:extLst>
          </p:cNvPr>
          <p:cNvSpPr>
            <a:spLocks noGrp="1"/>
          </p:cNvSpPr>
          <p:nvPr>
            <p:ph idx="17"/>
          </p:nvPr>
        </p:nvSpPr>
        <p:spPr>
          <a:xfrm>
            <a:off x="2439357"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BE267DF4-9717-0259-6B0E-DAD8B209CF46}"/>
              </a:ext>
            </a:extLst>
          </p:cNvPr>
          <p:cNvSpPr>
            <a:spLocks noGrp="1"/>
          </p:cNvSpPr>
          <p:nvPr>
            <p:ph idx="19"/>
          </p:nvPr>
        </p:nvSpPr>
        <p:spPr>
          <a:xfrm>
            <a:off x="4662966"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B48447AD-132B-DD45-8F26-5684D33A864A}"/>
              </a:ext>
            </a:extLst>
          </p:cNvPr>
          <p:cNvSpPr>
            <a:spLocks noGrp="1"/>
          </p:cNvSpPr>
          <p:nvPr>
            <p:ph idx="21"/>
          </p:nvPr>
        </p:nvSpPr>
        <p:spPr>
          <a:xfrm>
            <a:off x="6885234"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4">
            <a:extLst>
              <a:ext uri="{FF2B5EF4-FFF2-40B4-BE49-F238E27FC236}">
                <a16:creationId xmlns:a16="http://schemas.microsoft.com/office/drawing/2014/main" id="{F9DB3AF3-680C-8615-86A8-8048F96DC95B}"/>
              </a:ext>
            </a:extLst>
          </p:cNvPr>
          <p:cNvSpPr>
            <a:spLocks noGrp="1"/>
          </p:cNvSpPr>
          <p:nvPr>
            <p:ph type="pic" sz="quarter" idx="20" hasCustomPrompt="1"/>
          </p:nvPr>
        </p:nvSpPr>
        <p:spPr>
          <a:xfrm>
            <a:off x="216419" y="1357011"/>
            <a:ext cx="2030166" cy="1124702"/>
          </a:xfrm>
        </p:spPr>
        <p:txBody>
          <a:bodyPr/>
          <a:lstStyle>
            <a:lvl1pPr marL="0" indent="0" algn="ctr">
              <a:buNone/>
              <a:defRPr/>
            </a:lvl1pPr>
          </a:lstStyle>
          <a:p>
            <a:r>
              <a:rPr lang="en-US" dirty="0"/>
              <a:t>Click picture icon to add photo</a:t>
            </a:r>
          </a:p>
        </p:txBody>
      </p:sp>
      <p:sp>
        <p:nvSpPr>
          <p:cNvPr id="5" name="Picture Placeholder 4">
            <a:extLst>
              <a:ext uri="{FF2B5EF4-FFF2-40B4-BE49-F238E27FC236}">
                <a16:creationId xmlns:a16="http://schemas.microsoft.com/office/drawing/2014/main" id="{E537AC9D-FCC4-14DF-2161-DBA7138EF167}"/>
              </a:ext>
            </a:extLst>
          </p:cNvPr>
          <p:cNvSpPr>
            <a:spLocks noGrp="1"/>
          </p:cNvSpPr>
          <p:nvPr>
            <p:ph type="pic" sz="quarter" idx="22" hasCustomPrompt="1"/>
          </p:nvPr>
        </p:nvSpPr>
        <p:spPr>
          <a:xfrm>
            <a:off x="2439357" y="1357011"/>
            <a:ext cx="2030166" cy="1124702"/>
          </a:xfrm>
        </p:spPr>
        <p:txBody>
          <a:bodyPr/>
          <a:lstStyle>
            <a:lvl1pPr marL="0" indent="0" algn="ctr">
              <a:buNone/>
              <a:defRPr/>
            </a:lvl1pPr>
          </a:lstStyle>
          <a:p>
            <a:r>
              <a:rPr lang="en-US" dirty="0"/>
              <a:t>Click picture icon to add photo</a:t>
            </a:r>
          </a:p>
        </p:txBody>
      </p:sp>
      <p:sp>
        <p:nvSpPr>
          <p:cNvPr id="10" name="Picture Placeholder 4">
            <a:extLst>
              <a:ext uri="{FF2B5EF4-FFF2-40B4-BE49-F238E27FC236}">
                <a16:creationId xmlns:a16="http://schemas.microsoft.com/office/drawing/2014/main" id="{CA057AEC-C50F-0348-EDA8-2B8154E10CD5}"/>
              </a:ext>
            </a:extLst>
          </p:cNvPr>
          <p:cNvSpPr>
            <a:spLocks noGrp="1"/>
          </p:cNvSpPr>
          <p:nvPr>
            <p:ph type="pic" sz="quarter" idx="23" hasCustomPrompt="1"/>
          </p:nvPr>
        </p:nvSpPr>
        <p:spPr>
          <a:xfrm>
            <a:off x="4662966" y="1357011"/>
            <a:ext cx="2030166" cy="1124702"/>
          </a:xfrm>
        </p:spPr>
        <p:txBody>
          <a:bodyPr/>
          <a:lstStyle>
            <a:lvl1pPr marL="0" indent="0" algn="ctr">
              <a:buNone/>
              <a:defRPr/>
            </a:lvl1pPr>
          </a:lstStyle>
          <a:p>
            <a:r>
              <a:rPr lang="en-US" dirty="0"/>
              <a:t>Click picture icon to add photo</a:t>
            </a:r>
          </a:p>
        </p:txBody>
      </p:sp>
      <p:sp>
        <p:nvSpPr>
          <p:cNvPr id="11" name="Picture Placeholder 4">
            <a:extLst>
              <a:ext uri="{FF2B5EF4-FFF2-40B4-BE49-F238E27FC236}">
                <a16:creationId xmlns:a16="http://schemas.microsoft.com/office/drawing/2014/main" id="{AD1E7D59-DA9B-A7D7-87C0-E693582CA494}"/>
              </a:ext>
            </a:extLst>
          </p:cNvPr>
          <p:cNvSpPr>
            <a:spLocks noGrp="1"/>
          </p:cNvSpPr>
          <p:nvPr>
            <p:ph type="pic" sz="quarter" idx="24" hasCustomPrompt="1"/>
          </p:nvPr>
        </p:nvSpPr>
        <p:spPr>
          <a:xfrm>
            <a:off x="6885233" y="1357011"/>
            <a:ext cx="2030166" cy="1124702"/>
          </a:xfrm>
        </p:spPr>
        <p:txBody>
          <a:bodyPr/>
          <a:lstStyle>
            <a:lvl1pPr marL="0" indent="0" algn="ctr">
              <a:buNone/>
              <a:defRPr/>
            </a:lvl1pPr>
          </a:lstStyle>
          <a:p>
            <a:r>
              <a:rPr lang="en-US" dirty="0"/>
              <a:t>Click picture icon to add photo</a:t>
            </a:r>
          </a:p>
        </p:txBody>
      </p:sp>
      <p:sp>
        <p:nvSpPr>
          <p:cNvPr id="13" name="Text Placeholder 10">
            <a:extLst>
              <a:ext uri="{FF2B5EF4-FFF2-40B4-BE49-F238E27FC236}">
                <a16:creationId xmlns:a16="http://schemas.microsoft.com/office/drawing/2014/main" id="{0592AE5E-1943-C4CE-573A-E4705E3EC292}"/>
              </a:ext>
            </a:extLst>
          </p:cNvPr>
          <p:cNvSpPr>
            <a:spLocks noGrp="1"/>
          </p:cNvSpPr>
          <p:nvPr>
            <p:ph type="body" sz="quarter" idx="25"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4" name="Text Placeholder 6">
            <a:extLst>
              <a:ext uri="{FF2B5EF4-FFF2-40B4-BE49-F238E27FC236}">
                <a16:creationId xmlns:a16="http://schemas.microsoft.com/office/drawing/2014/main" id="{FB72F191-69E6-FD21-C339-D3F79DB59930}"/>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6" name="Title 1">
            <a:extLst>
              <a:ext uri="{FF2B5EF4-FFF2-40B4-BE49-F238E27FC236}">
                <a16:creationId xmlns:a16="http://schemas.microsoft.com/office/drawing/2014/main" id="{257044DB-24DF-8EA2-8742-B55B32857189}"/>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2" name="Text Placeholder 6">
            <a:extLst>
              <a:ext uri="{FF2B5EF4-FFF2-40B4-BE49-F238E27FC236}">
                <a16:creationId xmlns:a16="http://schemas.microsoft.com/office/drawing/2014/main" id="{B2DD73D3-CDE1-EEBD-83CD-AF0E1BCC1ACA}"/>
              </a:ext>
            </a:extLst>
          </p:cNvPr>
          <p:cNvSpPr>
            <a:spLocks noGrp="1"/>
          </p:cNvSpPr>
          <p:nvPr>
            <p:ph type="body" sz="quarter" idx="16" hasCustomPrompt="1"/>
          </p:nvPr>
        </p:nvSpPr>
        <p:spPr>
          <a:xfrm>
            <a:off x="216419"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7" name="Text Placeholder 6">
            <a:extLst>
              <a:ext uri="{FF2B5EF4-FFF2-40B4-BE49-F238E27FC236}">
                <a16:creationId xmlns:a16="http://schemas.microsoft.com/office/drawing/2014/main" id="{570E3F6D-431D-152F-0090-8F1B25ECC4B3}"/>
              </a:ext>
            </a:extLst>
          </p:cNvPr>
          <p:cNvSpPr>
            <a:spLocks noGrp="1"/>
          </p:cNvSpPr>
          <p:nvPr>
            <p:ph type="body" sz="quarter" idx="18" hasCustomPrompt="1"/>
          </p:nvPr>
        </p:nvSpPr>
        <p:spPr>
          <a:xfrm>
            <a:off x="2439357"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9" name="Text Placeholder 6">
            <a:extLst>
              <a:ext uri="{FF2B5EF4-FFF2-40B4-BE49-F238E27FC236}">
                <a16:creationId xmlns:a16="http://schemas.microsoft.com/office/drawing/2014/main" id="{C08966CC-2A54-3E37-D012-A1B650634421}"/>
              </a:ext>
            </a:extLst>
          </p:cNvPr>
          <p:cNvSpPr>
            <a:spLocks noGrp="1"/>
          </p:cNvSpPr>
          <p:nvPr>
            <p:ph type="body" sz="quarter" idx="26" hasCustomPrompt="1"/>
          </p:nvPr>
        </p:nvSpPr>
        <p:spPr>
          <a:xfrm>
            <a:off x="4662294"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2" name="Text Placeholder 6">
            <a:extLst>
              <a:ext uri="{FF2B5EF4-FFF2-40B4-BE49-F238E27FC236}">
                <a16:creationId xmlns:a16="http://schemas.microsoft.com/office/drawing/2014/main" id="{344FC00B-CEA7-D95B-1AE3-5975AB5E669B}"/>
              </a:ext>
            </a:extLst>
          </p:cNvPr>
          <p:cNvSpPr>
            <a:spLocks noGrp="1"/>
          </p:cNvSpPr>
          <p:nvPr>
            <p:ph type="body" sz="quarter" idx="27" hasCustomPrompt="1"/>
          </p:nvPr>
        </p:nvSpPr>
        <p:spPr>
          <a:xfrm>
            <a:off x="6885233"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8" name="Picture Placeholder 7">
            <a:extLst>
              <a:ext uri="{FF2B5EF4-FFF2-40B4-BE49-F238E27FC236}">
                <a16:creationId xmlns:a16="http://schemas.microsoft.com/office/drawing/2014/main" id="{258E49E1-10F7-1606-A2B4-C36EFADD9C19}"/>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384758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20_cobranded_left_title_and_content_deep_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bg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15" name="Text Placeholder 10">
            <a:extLst>
              <a:ext uri="{FF2B5EF4-FFF2-40B4-BE49-F238E27FC236}">
                <a16:creationId xmlns:a16="http://schemas.microsoft.com/office/drawing/2014/main" id="{54422616-9A6B-BD2A-EEE6-5D4F31127F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003D84F1-EE1E-31A0-2CC0-537B0D5A18BF}"/>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C94C076-1CD8-CF76-1E98-52F5EBB5C1F2}"/>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78DCBB00-0F22-82BA-6556-6C91997E38A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7" name="Picture Placeholder 7">
            <a:extLst>
              <a:ext uri="{FF2B5EF4-FFF2-40B4-BE49-F238E27FC236}">
                <a16:creationId xmlns:a16="http://schemas.microsoft.com/office/drawing/2014/main" id="{6586611D-6F6D-0A76-2F93-E22EEC04131A}"/>
              </a:ext>
            </a:extLst>
          </p:cNvPr>
          <p:cNvSpPr>
            <a:spLocks noGrp="1"/>
          </p:cNvSpPr>
          <p:nvPr>
            <p:ph type="pic" sz="quarter" idx="18" hasCustomPrompt="1"/>
          </p:nvPr>
        </p:nvSpPr>
        <p:spPr>
          <a:xfrm>
            <a:off x="3218199"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23624815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21_cobranded_left_title_and_content_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11" name="Straight Connector 10">
            <a:extLst>
              <a:ext uri="{FF2B5EF4-FFF2-40B4-BE49-F238E27FC236}">
                <a16:creationId xmlns:a16="http://schemas.microsoft.com/office/drawing/2014/main" id="{2C6B8A47-0994-4B79-9368-44F21806FC95}"/>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bg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15" name="Text Placeholder 10">
            <a:extLst>
              <a:ext uri="{FF2B5EF4-FFF2-40B4-BE49-F238E27FC236}">
                <a16:creationId xmlns:a16="http://schemas.microsoft.com/office/drawing/2014/main" id="{54422616-9A6B-BD2A-EEE6-5D4F31127F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2" name="TextBox 1">
            <a:extLst>
              <a:ext uri="{FF2B5EF4-FFF2-40B4-BE49-F238E27FC236}">
                <a16:creationId xmlns:a16="http://schemas.microsoft.com/office/drawing/2014/main" id="{1EEFBF9E-4FE0-0A25-6DCB-576724D4AD4C}"/>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4" name="Picture 3">
            <a:extLst>
              <a:ext uri="{FF2B5EF4-FFF2-40B4-BE49-F238E27FC236}">
                <a16:creationId xmlns:a16="http://schemas.microsoft.com/office/drawing/2014/main" id="{7F7BCF68-45DE-77B4-4995-DFA614BC85A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652"/>
            <a:ext cx="483489" cy="205091"/>
          </a:xfrm>
          <a:prstGeom prst="rect">
            <a:avLst/>
          </a:prstGeom>
        </p:spPr>
      </p:pic>
      <p:sp>
        <p:nvSpPr>
          <p:cNvPr id="5" name="Picture Placeholder 7">
            <a:extLst>
              <a:ext uri="{FF2B5EF4-FFF2-40B4-BE49-F238E27FC236}">
                <a16:creationId xmlns:a16="http://schemas.microsoft.com/office/drawing/2014/main" id="{6D756667-F2D3-52FC-1B79-5EA11BFFDEA0}"/>
              </a:ext>
            </a:extLst>
          </p:cNvPr>
          <p:cNvSpPr>
            <a:spLocks noGrp="1"/>
          </p:cNvSpPr>
          <p:nvPr>
            <p:ph type="pic" sz="quarter" idx="18" hasCustomPrompt="1"/>
          </p:nvPr>
        </p:nvSpPr>
        <p:spPr>
          <a:xfrm>
            <a:off x="3218199"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13495591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22_cobranded_left_title_and_content_gre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tx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15" name="Text Placeholder 10">
            <a:extLst>
              <a:ext uri="{FF2B5EF4-FFF2-40B4-BE49-F238E27FC236}">
                <a16:creationId xmlns:a16="http://schemas.microsoft.com/office/drawing/2014/main" id="{54422616-9A6B-BD2A-EEE6-5D4F31127F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8E247AFE-5B75-F5AA-309C-B98C55C22DA8}"/>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61EC410-B695-30BE-5D78-73D7E50301C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8D738652-F2B9-77EE-9932-7A515F33FA1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7" name="Picture Placeholder 7">
            <a:extLst>
              <a:ext uri="{FF2B5EF4-FFF2-40B4-BE49-F238E27FC236}">
                <a16:creationId xmlns:a16="http://schemas.microsoft.com/office/drawing/2014/main" id="{9F05CB71-EEF8-8174-82F4-F44DC753D4AD}"/>
              </a:ext>
            </a:extLst>
          </p:cNvPr>
          <p:cNvSpPr>
            <a:spLocks noGrp="1"/>
          </p:cNvSpPr>
          <p:nvPr>
            <p:ph type="pic" sz="quarter" idx="18" hasCustomPrompt="1"/>
          </p:nvPr>
        </p:nvSpPr>
        <p:spPr>
          <a:xfrm>
            <a:off x="3218199"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62882143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23_cobranded_left_title_and_content_lt_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rgbClr val="AC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tx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4" name="Text Placeholder 10">
            <a:extLst>
              <a:ext uri="{FF2B5EF4-FFF2-40B4-BE49-F238E27FC236}">
                <a16:creationId xmlns:a16="http://schemas.microsoft.com/office/drawing/2014/main" id="{D62B1CA4-6399-9468-76D4-CF80E740A3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D69C8447-6A16-1811-BE16-8D42C522A28A}"/>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F64AAA-3A96-5193-121E-E855EC74B587}"/>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37AEC761-AF0D-168C-E137-8524D125C3C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0" name="Picture Placeholder 7">
            <a:extLst>
              <a:ext uri="{FF2B5EF4-FFF2-40B4-BE49-F238E27FC236}">
                <a16:creationId xmlns:a16="http://schemas.microsoft.com/office/drawing/2014/main" id="{063384CB-B8B9-91DE-946F-7D78CD225541}"/>
              </a:ext>
            </a:extLst>
          </p:cNvPr>
          <p:cNvSpPr>
            <a:spLocks noGrp="1"/>
          </p:cNvSpPr>
          <p:nvPr>
            <p:ph type="pic" sz="quarter" idx="18" hasCustomPrompt="1"/>
          </p:nvPr>
        </p:nvSpPr>
        <p:spPr>
          <a:xfrm>
            <a:off x="3218199"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7963199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24_cobranded_left_title_and_content_oran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rgbClr val="F9B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tx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4" name="Text Placeholder 10">
            <a:extLst>
              <a:ext uri="{FF2B5EF4-FFF2-40B4-BE49-F238E27FC236}">
                <a16:creationId xmlns:a16="http://schemas.microsoft.com/office/drawing/2014/main" id="{F2147D56-94AA-3BDD-ABF0-68D917E898FE}"/>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CC6F2AF4-DEA0-09CB-3AA2-69CC3367F6AC}"/>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38F7803-D3DE-3368-45B8-EB451876C53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768B6213-3C0B-98FB-A39E-0937AD93C8E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0" name="Picture Placeholder 7">
            <a:extLst>
              <a:ext uri="{FF2B5EF4-FFF2-40B4-BE49-F238E27FC236}">
                <a16:creationId xmlns:a16="http://schemas.microsoft.com/office/drawing/2014/main" id="{10925E7F-5C39-2899-DC12-D3C098490930}"/>
              </a:ext>
            </a:extLst>
          </p:cNvPr>
          <p:cNvSpPr>
            <a:spLocks noGrp="1"/>
          </p:cNvSpPr>
          <p:nvPr>
            <p:ph type="pic" sz="quarter" idx="18" hasCustomPrompt="1"/>
          </p:nvPr>
        </p:nvSpPr>
        <p:spPr>
          <a:xfrm>
            <a:off x="3218199"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13371349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25_cobranded_left_title_and_content_viole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rgbClr val="DBD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tx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4" name="Text Placeholder 10">
            <a:extLst>
              <a:ext uri="{FF2B5EF4-FFF2-40B4-BE49-F238E27FC236}">
                <a16:creationId xmlns:a16="http://schemas.microsoft.com/office/drawing/2014/main" id="{BCDE19B0-6084-AB1A-A163-E9089D085C04}"/>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99069A56-43D0-9F1B-C232-2ADAEDEB1EA0}"/>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E2EC9D2-CC94-943D-6449-C56D141E2E4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224E5460-3920-6E99-455B-F732E037D2C6}"/>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0" name="Picture Placeholder 7">
            <a:extLst>
              <a:ext uri="{FF2B5EF4-FFF2-40B4-BE49-F238E27FC236}">
                <a16:creationId xmlns:a16="http://schemas.microsoft.com/office/drawing/2014/main" id="{2620C50E-B575-AE0B-0C47-80F6180B5970}"/>
              </a:ext>
            </a:extLst>
          </p:cNvPr>
          <p:cNvSpPr>
            <a:spLocks noGrp="1"/>
          </p:cNvSpPr>
          <p:nvPr>
            <p:ph type="pic" sz="quarter" idx="18" hasCustomPrompt="1"/>
          </p:nvPr>
        </p:nvSpPr>
        <p:spPr>
          <a:xfrm>
            <a:off x="3218199"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93724905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26_cobranded_sidebar_blue_circle">
    <p:spTree>
      <p:nvGrpSpPr>
        <p:cNvPr id="1" name=""/>
        <p:cNvGrpSpPr/>
        <p:nvPr/>
      </p:nvGrpSpPr>
      <p:grpSpPr>
        <a:xfrm>
          <a:off x="0" y="0"/>
          <a:ext cx="0" cy="0"/>
          <a:chOff x="0" y="0"/>
          <a:chExt cx="0" cy="0"/>
        </a:xfrm>
      </p:grpSpPr>
      <p:pic>
        <p:nvPicPr>
          <p:cNvPr id="13" name="Picture 12" descr="Shape, circle&#10;&#10;Description automatically generated">
            <a:extLst>
              <a:ext uri="{FF2B5EF4-FFF2-40B4-BE49-F238E27FC236}">
                <a16:creationId xmlns:a16="http://schemas.microsoft.com/office/drawing/2014/main" id="{0F962C91-6536-8C92-5712-D8E7D79A17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B22CCE7A-44FB-F660-8825-197D91082D19}"/>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2"/>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5" name="Text Placeholder 10">
            <a:extLst>
              <a:ext uri="{FF2B5EF4-FFF2-40B4-BE49-F238E27FC236}">
                <a16:creationId xmlns:a16="http://schemas.microsoft.com/office/drawing/2014/main" id="{D2655EB8-0E52-0105-D411-F08941B5D9BB}"/>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1" name="Text Placeholder 6">
            <a:extLst>
              <a:ext uri="{FF2B5EF4-FFF2-40B4-BE49-F238E27FC236}">
                <a16:creationId xmlns:a16="http://schemas.microsoft.com/office/drawing/2014/main" id="{3706A59F-423E-C7F6-F3F9-0F492E0C021E}"/>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2" name="Title 1">
            <a:extLst>
              <a:ext uri="{FF2B5EF4-FFF2-40B4-BE49-F238E27FC236}">
                <a16:creationId xmlns:a16="http://schemas.microsoft.com/office/drawing/2014/main" id="{FE496856-C6F1-1A20-F1E8-67C9E51E6EEA}"/>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C9143ECB-6E66-CC58-F048-A273EF08E1EC}"/>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518770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61_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a:xfrm>
            <a:off x="8238994" y="4826403"/>
            <a:ext cx="676406" cy="273844"/>
          </a:xfrm>
          <a:prstGeom prst="rect">
            <a:avLst/>
          </a:prstGeom>
        </p:spPr>
        <p:txBody>
          <a:bodyPr/>
          <a:lstStyle/>
          <a:p>
            <a:fld id="{403EF4E2-7A7A-0548-85F1-5479B7C9E1B2}" type="slidenum">
              <a:rPr lang="en-US" smtClean="0"/>
              <a:t>‹#›</a:t>
            </a:fld>
            <a:endParaRPr lang="en-US"/>
          </a:p>
        </p:txBody>
      </p:sp>
      <p:sp>
        <p:nvSpPr>
          <p:cNvPr id="4" name="Google Shape;66;p9"/>
          <p:cNvSpPr txBox="1">
            <a:spLocks noGrp="1"/>
          </p:cNvSpPr>
          <p:nvPr>
            <p:ph type="title"/>
          </p:nvPr>
        </p:nvSpPr>
        <p:spPr>
          <a:xfrm>
            <a:off x="354650" y="292625"/>
            <a:ext cx="8434800" cy="393600"/>
          </a:xfrm>
          <a:prstGeom prst="rect">
            <a:avLst/>
          </a:prstGeom>
        </p:spPr>
        <p:txBody>
          <a:bodyPr spcFirstLastPara="1" wrap="square" lIns="0" tIns="91425" rIns="0" bIns="91425" anchor="t" anchorCtr="0">
            <a:noAutofit/>
          </a:bodyPr>
          <a:lstStyle>
            <a:lvl1pPr lvl="0" rtl="0">
              <a:spcBef>
                <a:spcPts val="0"/>
              </a:spcBef>
              <a:spcAft>
                <a:spcPts val="0"/>
              </a:spcAft>
              <a:buClr>
                <a:srgbClr val="FFFFFF"/>
              </a:buClr>
              <a:buSzPts val="1900"/>
              <a:buNone/>
              <a:defRPr sz="1800">
                <a:solidFill>
                  <a:schemeClr val="tx1"/>
                </a:solidFill>
                <a:latin typeface="+mn-lt"/>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r>
              <a:rPr lang="en-US"/>
              <a:t>Click to edit Master title style</a:t>
            </a:r>
            <a:endParaRPr dirty="0"/>
          </a:p>
        </p:txBody>
      </p:sp>
      <p:sp>
        <p:nvSpPr>
          <p:cNvPr id="5" name="Google Shape;67;p9"/>
          <p:cNvSpPr txBox="1">
            <a:spLocks noGrp="1"/>
          </p:cNvSpPr>
          <p:nvPr>
            <p:ph type="body" idx="1"/>
          </p:nvPr>
        </p:nvSpPr>
        <p:spPr>
          <a:xfrm>
            <a:off x="354650" y="1152475"/>
            <a:ext cx="8434800" cy="3416400"/>
          </a:xfrm>
          <a:prstGeom prst="rect">
            <a:avLst/>
          </a:prstGeom>
        </p:spPr>
        <p:txBody>
          <a:bodyPr spcFirstLastPara="1" wrap="square" lIns="0" tIns="91425" rIns="0" bIns="91425" anchor="t" anchorCtr="0">
            <a:noAutofit/>
          </a:bodyPr>
          <a:lstStyle>
            <a:lvl1pPr marL="274307" lvl="0" indent="-274307" rtl="0">
              <a:spcBef>
                <a:spcPts val="0"/>
              </a:spcBef>
              <a:spcAft>
                <a:spcPts val="0"/>
              </a:spcAft>
              <a:buClr>
                <a:srgbClr val="FFFFFF"/>
              </a:buClr>
              <a:buSzPts val="1300"/>
              <a:buChar char="■"/>
              <a:defRPr sz="1050">
                <a:solidFill>
                  <a:schemeClr val="tx1"/>
                </a:solidFill>
                <a:latin typeface="+mn-lt"/>
              </a:defRPr>
            </a:lvl1pPr>
            <a:lvl2pPr marL="914355" lvl="1" indent="-304786" rtl="0">
              <a:spcBef>
                <a:spcPts val="1600"/>
              </a:spcBef>
              <a:spcAft>
                <a:spcPts val="0"/>
              </a:spcAft>
              <a:buClr>
                <a:srgbClr val="FFFFFF"/>
              </a:buClr>
              <a:buSzPts val="1200"/>
              <a:buChar char="⎼"/>
              <a:defRPr>
                <a:solidFill>
                  <a:srgbClr val="FFFFFF"/>
                </a:solidFill>
              </a:defRPr>
            </a:lvl2pPr>
            <a:lvl3pPr marL="1371532" lvl="2" indent="-292086" rtl="0">
              <a:spcBef>
                <a:spcPts val="1600"/>
              </a:spcBef>
              <a:spcAft>
                <a:spcPts val="0"/>
              </a:spcAft>
              <a:buClr>
                <a:srgbClr val="FFFFFF"/>
              </a:buClr>
              <a:buSzPts val="1000"/>
              <a:buChar char="○"/>
              <a:defRPr>
                <a:solidFill>
                  <a:srgbClr val="FFFFFF"/>
                </a:solidFill>
              </a:defRPr>
            </a:lvl3pPr>
            <a:lvl4pPr marL="1828709" lvl="3" indent="-292086" rtl="0">
              <a:spcBef>
                <a:spcPts val="1600"/>
              </a:spcBef>
              <a:spcAft>
                <a:spcPts val="0"/>
              </a:spcAft>
              <a:buClr>
                <a:srgbClr val="FFFFFF"/>
              </a:buClr>
              <a:buSzPts val="1000"/>
              <a:buChar char="■"/>
              <a:defRPr>
                <a:solidFill>
                  <a:srgbClr val="FFFFFF"/>
                </a:solidFill>
              </a:defRPr>
            </a:lvl4pPr>
            <a:lvl5pPr marL="2285886" lvl="4" indent="-292086" rtl="0">
              <a:spcBef>
                <a:spcPts val="1600"/>
              </a:spcBef>
              <a:spcAft>
                <a:spcPts val="0"/>
              </a:spcAft>
              <a:buClr>
                <a:srgbClr val="FFFFFF"/>
              </a:buClr>
              <a:buSzPts val="1000"/>
              <a:buChar char="⎼"/>
              <a:defRPr>
                <a:solidFill>
                  <a:srgbClr val="FFFFFF"/>
                </a:solidFill>
              </a:defRPr>
            </a:lvl5pPr>
            <a:lvl6pPr marL="2743064" lvl="5" indent="-292086" rtl="0">
              <a:spcBef>
                <a:spcPts val="1600"/>
              </a:spcBef>
              <a:spcAft>
                <a:spcPts val="0"/>
              </a:spcAft>
              <a:buClr>
                <a:srgbClr val="FFFFFF"/>
              </a:buClr>
              <a:buSzPts val="1000"/>
              <a:buChar char="○"/>
              <a:defRPr>
                <a:solidFill>
                  <a:srgbClr val="FFFFFF"/>
                </a:solidFill>
              </a:defRPr>
            </a:lvl6pPr>
            <a:lvl7pPr marL="3200240" lvl="6" indent="-292086" rtl="0">
              <a:spcBef>
                <a:spcPts val="1600"/>
              </a:spcBef>
              <a:spcAft>
                <a:spcPts val="0"/>
              </a:spcAft>
              <a:buClr>
                <a:srgbClr val="FFFFFF"/>
              </a:buClr>
              <a:buSzPts val="1000"/>
              <a:buChar char="■"/>
              <a:defRPr>
                <a:solidFill>
                  <a:srgbClr val="FFFFFF"/>
                </a:solidFill>
              </a:defRPr>
            </a:lvl7pPr>
            <a:lvl8pPr marL="3657418" lvl="7" indent="-292086" rtl="0">
              <a:spcBef>
                <a:spcPts val="1600"/>
              </a:spcBef>
              <a:spcAft>
                <a:spcPts val="0"/>
              </a:spcAft>
              <a:buClr>
                <a:srgbClr val="FFFFFF"/>
              </a:buClr>
              <a:buSzPts val="1000"/>
              <a:buChar char="⎼"/>
              <a:defRPr>
                <a:solidFill>
                  <a:srgbClr val="FFFFFF"/>
                </a:solidFill>
              </a:defRPr>
            </a:lvl8pPr>
            <a:lvl9pPr marL="4114595" lvl="8" indent="-292086" rtl="0">
              <a:spcBef>
                <a:spcPts val="1600"/>
              </a:spcBef>
              <a:spcAft>
                <a:spcPts val="1600"/>
              </a:spcAft>
              <a:buClr>
                <a:srgbClr val="FFFFFF"/>
              </a:buClr>
              <a:buSzPts val="1000"/>
              <a:buChar char="○"/>
              <a:defRPr>
                <a:solidFill>
                  <a:srgbClr val="FFFFFF"/>
                </a:solidFill>
              </a:defRPr>
            </a:lvl9pPr>
          </a:lstStyle>
          <a:p>
            <a:pPr lvl="0"/>
            <a:r>
              <a:rPr lang="en-US"/>
              <a:t>Click to edit Master text styles</a:t>
            </a:r>
          </a:p>
        </p:txBody>
      </p:sp>
      <p:sp>
        <p:nvSpPr>
          <p:cNvPr id="7" name="Google Shape;69;p9"/>
          <p:cNvSpPr txBox="1">
            <a:spLocks noGrp="1"/>
          </p:cNvSpPr>
          <p:nvPr>
            <p:ph type="subTitle" idx="2"/>
          </p:nvPr>
        </p:nvSpPr>
        <p:spPr>
          <a:xfrm>
            <a:off x="354650" y="620550"/>
            <a:ext cx="8434800" cy="384300"/>
          </a:xfrm>
          <a:prstGeom prst="rect">
            <a:avLst/>
          </a:prstGeom>
        </p:spPr>
        <p:txBody>
          <a:bodyPr spcFirstLastPara="1" wrap="square" lIns="0" tIns="91425" rIns="0" bIns="91425" anchor="t" anchorCtr="0">
            <a:noAutofit/>
          </a:bodyPr>
          <a:lstStyle>
            <a:lvl1pPr marL="274307" lvl="0" indent="-274307" rtl="0">
              <a:lnSpc>
                <a:spcPct val="100000"/>
              </a:lnSpc>
              <a:spcBef>
                <a:spcPts val="0"/>
              </a:spcBef>
              <a:spcAft>
                <a:spcPts val="0"/>
              </a:spcAft>
              <a:buClr>
                <a:srgbClr val="FFFFFF"/>
              </a:buClr>
              <a:buSzPts val="1500"/>
              <a:buNone/>
              <a:defRPr sz="1350">
                <a:solidFill>
                  <a:schemeClr val="tx1"/>
                </a:solidFill>
                <a:latin typeface="+mn-lt"/>
              </a:defRPr>
            </a:lvl1pPr>
            <a:lvl2pPr lvl="1" rtl="0">
              <a:lnSpc>
                <a:spcPct val="100000"/>
              </a:lnSpc>
              <a:spcBef>
                <a:spcPts val="0"/>
              </a:spcBef>
              <a:spcAft>
                <a:spcPts val="0"/>
              </a:spcAft>
              <a:buClr>
                <a:schemeClr val="accent5"/>
              </a:buClr>
              <a:buSzPts val="1400"/>
              <a:buNone/>
              <a:defRPr sz="1400">
                <a:solidFill>
                  <a:schemeClr val="accent5"/>
                </a:solidFill>
              </a:defRPr>
            </a:lvl2pPr>
            <a:lvl3pPr lvl="2" rtl="0">
              <a:lnSpc>
                <a:spcPct val="100000"/>
              </a:lnSpc>
              <a:spcBef>
                <a:spcPts val="0"/>
              </a:spcBef>
              <a:spcAft>
                <a:spcPts val="0"/>
              </a:spcAft>
              <a:buClr>
                <a:schemeClr val="accent5"/>
              </a:buClr>
              <a:buSzPts val="1400"/>
              <a:buNone/>
              <a:defRPr sz="1400">
                <a:solidFill>
                  <a:schemeClr val="accent5"/>
                </a:solidFill>
              </a:defRPr>
            </a:lvl3pPr>
            <a:lvl4pPr lvl="3" rtl="0">
              <a:lnSpc>
                <a:spcPct val="100000"/>
              </a:lnSpc>
              <a:spcBef>
                <a:spcPts val="0"/>
              </a:spcBef>
              <a:spcAft>
                <a:spcPts val="0"/>
              </a:spcAft>
              <a:buClr>
                <a:schemeClr val="accent5"/>
              </a:buClr>
              <a:buSzPts val="1400"/>
              <a:buNone/>
              <a:defRPr sz="1400">
                <a:solidFill>
                  <a:schemeClr val="accent5"/>
                </a:solidFill>
              </a:defRPr>
            </a:lvl4pPr>
            <a:lvl5pPr lvl="4" rtl="0">
              <a:lnSpc>
                <a:spcPct val="100000"/>
              </a:lnSpc>
              <a:spcBef>
                <a:spcPts val="0"/>
              </a:spcBef>
              <a:spcAft>
                <a:spcPts val="0"/>
              </a:spcAft>
              <a:buClr>
                <a:schemeClr val="accent5"/>
              </a:buClr>
              <a:buSzPts val="1400"/>
              <a:buNone/>
              <a:defRPr sz="1400">
                <a:solidFill>
                  <a:schemeClr val="accent5"/>
                </a:solidFill>
              </a:defRPr>
            </a:lvl5pPr>
            <a:lvl6pPr lvl="5" rtl="0">
              <a:lnSpc>
                <a:spcPct val="100000"/>
              </a:lnSpc>
              <a:spcBef>
                <a:spcPts val="0"/>
              </a:spcBef>
              <a:spcAft>
                <a:spcPts val="0"/>
              </a:spcAft>
              <a:buClr>
                <a:schemeClr val="accent5"/>
              </a:buClr>
              <a:buSzPts val="1400"/>
              <a:buNone/>
              <a:defRPr sz="1400">
                <a:solidFill>
                  <a:schemeClr val="accent5"/>
                </a:solidFill>
              </a:defRPr>
            </a:lvl6pPr>
            <a:lvl7pPr lvl="6" rtl="0">
              <a:lnSpc>
                <a:spcPct val="100000"/>
              </a:lnSpc>
              <a:spcBef>
                <a:spcPts val="0"/>
              </a:spcBef>
              <a:spcAft>
                <a:spcPts val="0"/>
              </a:spcAft>
              <a:buClr>
                <a:schemeClr val="accent5"/>
              </a:buClr>
              <a:buSzPts val="1400"/>
              <a:buNone/>
              <a:defRPr sz="1400">
                <a:solidFill>
                  <a:schemeClr val="accent5"/>
                </a:solidFill>
              </a:defRPr>
            </a:lvl7pPr>
            <a:lvl8pPr lvl="7" rtl="0">
              <a:lnSpc>
                <a:spcPct val="100000"/>
              </a:lnSpc>
              <a:spcBef>
                <a:spcPts val="0"/>
              </a:spcBef>
              <a:spcAft>
                <a:spcPts val="0"/>
              </a:spcAft>
              <a:buClr>
                <a:schemeClr val="accent5"/>
              </a:buClr>
              <a:buSzPts val="1400"/>
              <a:buNone/>
              <a:defRPr sz="1400">
                <a:solidFill>
                  <a:schemeClr val="accent5"/>
                </a:solidFill>
              </a:defRPr>
            </a:lvl8pPr>
            <a:lvl9pPr lvl="8" rtl="0">
              <a:lnSpc>
                <a:spcPct val="100000"/>
              </a:lnSpc>
              <a:spcBef>
                <a:spcPts val="0"/>
              </a:spcBef>
              <a:spcAft>
                <a:spcPts val="0"/>
              </a:spcAft>
              <a:buClr>
                <a:schemeClr val="accent5"/>
              </a:buClr>
              <a:buSzPts val="1400"/>
              <a:buNone/>
              <a:defRPr sz="1400">
                <a:solidFill>
                  <a:schemeClr val="accent5"/>
                </a:solidFill>
              </a:defRPr>
            </a:lvl9pPr>
          </a:lstStyle>
          <a:p>
            <a:r>
              <a:rPr lang="en-US"/>
              <a:t>Click to edit Master subtitle style</a:t>
            </a:r>
            <a:endParaRPr dirty="0"/>
          </a:p>
        </p:txBody>
      </p:sp>
    </p:spTree>
    <p:extLst>
      <p:ext uri="{BB962C8B-B14F-4D97-AF65-F5344CB8AC3E}">
        <p14:creationId xmlns:p14="http://schemas.microsoft.com/office/powerpoint/2010/main" val="256802312"/>
      </p:ext>
    </p:extLst>
  </p:cSld>
  <p:clrMapOvr>
    <a:masterClrMapping/>
  </p:clrMapOvr>
  <p:hf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27_cobranded_sidebar_lt_blue_circle">
    <p:spTree>
      <p:nvGrpSpPr>
        <p:cNvPr id="1" name=""/>
        <p:cNvGrpSpPr/>
        <p:nvPr/>
      </p:nvGrpSpPr>
      <p:grpSpPr>
        <a:xfrm>
          <a:off x="0" y="0"/>
          <a:ext cx="0" cy="0"/>
          <a:chOff x="0" y="0"/>
          <a:chExt cx="0" cy="0"/>
        </a:xfrm>
      </p:grpSpPr>
      <p:pic>
        <p:nvPicPr>
          <p:cNvPr id="13" name="Picture 12" descr="Shape, circle&#10;&#10;Description automatically generated">
            <a:extLst>
              <a:ext uri="{FF2B5EF4-FFF2-40B4-BE49-F238E27FC236}">
                <a16:creationId xmlns:a16="http://schemas.microsoft.com/office/drawing/2014/main" id="{0F962C91-6536-8C92-5712-D8E7D79A17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B22CCE7A-44FB-F660-8825-197D91082D19}"/>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2"/>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5" name="Text Placeholder 10">
            <a:extLst>
              <a:ext uri="{FF2B5EF4-FFF2-40B4-BE49-F238E27FC236}">
                <a16:creationId xmlns:a16="http://schemas.microsoft.com/office/drawing/2014/main" id="{C1156137-AA49-5A7E-6A53-BA37F044CFD7}"/>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8" name="Text Placeholder 6">
            <a:extLst>
              <a:ext uri="{FF2B5EF4-FFF2-40B4-BE49-F238E27FC236}">
                <a16:creationId xmlns:a16="http://schemas.microsoft.com/office/drawing/2014/main" id="{EBC45F5E-12A5-546B-9525-4B2038ED8BFD}"/>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2358C2E9-9015-AC33-69D5-80279937550C}"/>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BAF4B446-8AC5-CAE9-37C4-A8D4BF83C7EC}"/>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188996870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28_cobranded_sidebar_orange_circle">
    <p:spTree>
      <p:nvGrpSpPr>
        <p:cNvPr id="1" name=""/>
        <p:cNvGrpSpPr/>
        <p:nvPr/>
      </p:nvGrpSpPr>
      <p:grpSpPr>
        <a:xfrm>
          <a:off x="0" y="0"/>
          <a:ext cx="0" cy="0"/>
          <a:chOff x="0" y="0"/>
          <a:chExt cx="0" cy="0"/>
        </a:xfrm>
      </p:grpSpPr>
      <p:pic>
        <p:nvPicPr>
          <p:cNvPr id="13" name="Picture 12" descr="Shape, circle&#10;&#10;Description automatically generated">
            <a:extLst>
              <a:ext uri="{FF2B5EF4-FFF2-40B4-BE49-F238E27FC236}">
                <a16:creationId xmlns:a16="http://schemas.microsoft.com/office/drawing/2014/main" id="{0F962C91-6536-8C92-5712-D8E7D79A17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B22CCE7A-44FB-F660-8825-197D91082D19}"/>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2"/>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5" name="Text Placeholder 10">
            <a:extLst>
              <a:ext uri="{FF2B5EF4-FFF2-40B4-BE49-F238E27FC236}">
                <a16:creationId xmlns:a16="http://schemas.microsoft.com/office/drawing/2014/main" id="{3D9262FD-C60D-EB8B-5905-00E41E65FBCA}"/>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8" name="Text Placeholder 6">
            <a:extLst>
              <a:ext uri="{FF2B5EF4-FFF2-40B4-BE49-F238E27FC236}">
                <a16:creationId xmlns:a16="http://schemas.microsoft.com/office/drawing/2014/main" id="{B7EE85D7-3A48-D93E-77D4-BBAF47F83EA5}"/>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9BB6232B-9EB8-AFA1-F4A9-9DD09BF5ED7B}"/>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33C1874A-D560-C0F2-0586-C81BAEBB4B27}"/>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53463342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29_cobranded_sidebar_violet_circle">
    <p:spTree>
      <p:nvGrpSpPr>
        <p:cNvPr id="1" name=""/>
        <p:cNvGrpSpPr/>
        <p:nvPr/>
      </p:nvGrpSpPr>
      <p:grpSpPr>
        <a:xfrm>
          <a:off x="0" y="0"/>
          <a:ext cx="0" cy="0"/>
          <a:chOff x="0" y="0"/>
          <a:chExt cx="0" cy="0"/>
        </a:xfrm>
      </p:grpSpPr>
      <p:pic>
        <p:nvPicPr>
          <p:cNvPr id="13" name="Picture 12" descr="Shape, circle&#10;&#10;Description automatically generated">
            <a:extLst>
              <a:ext uri="{FF2B5EF4-FFF2-40B4-BE49-F238E27FC236}">
                <a16:creationId xmlns:a16="http://schemas.microsoft.com/office/drawing/2014/main" id="{0F962C91-6536-8C92-5712-D8E7D79A17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B22CCE7A-44FB-F660-8825-197D91082D19}"/>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2"/>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5" name="Text Placeholder 10">
            <a:extLst>
              <a:ext uri="{FF2B5EF4-FFF2-40B4-BE49-F238E27FC236}">
                <a16:creationId xmlns:a16="http://schemas.microsoft.com/office/drawing/2014/main" id="{80D82F29-6247-72A9-6731-F72313DD88BF}"/>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8" name="Text Placeholder 6">
            <a:extLst>
              <a:ext uri="{FF2B5EF4-FFF2-40B4-BE49-F238E27FC236}">
                <a16:creationId xmlns:a16="http://schemas.microsoft.com/office/drawing/2014/main" id="{249ABFB9-219C-B8D3-C483-30EEC54C88FD}"/>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D7647F1F-16E6-DC6D-968E-E7D6E4A68B45}"/>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1CE1B922-9320-7481-1C21-D3CB29DFAB08}"/>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96651643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30_cobranded_sidebar_blue_circle">
    <p:spTree>
      <p:nvGrpSpPr>
        <p:cNvPr id="1" name=""/>
        <p:cNvGrpSpPr/>
        <p:nvPr/>
      </p:nvGrpSpPr>
      <p:grpSpPr>
        <a:xfrm>
          <a:off x="0" y="0"/>
          <a:ext cx="0" cy="0"/>
          <a:chOff x="0" y="0"/>
          <a:chExt cx="0" cy="0"/>
        </a:xfrm>
      </p:grpSpPr>
      <p:pic>
        <p:nvPicPr>
          <p:cNvPr id="15" name="Picture 14" descr="Shape, circle&#10;&#10;Description automatically generated">
            <a:extLst>
              <a:ext uri="{FF2B5EF4-FFF2-40B4-BE49-F238E27FC236}">
                <a16:creationId xmlns:a16="http://schemas.microsoft.com/office/drawing/2014/main" id="{5EAD1CE0-8C43-3A65-CBE4-F6500A6A3AD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4" name="Oval 3">
            <a:extLst>
              <a:ext uri="{FF2B5EF4-FFF2-40B4-BE49-F238E27FC236}">
                <a16:creationId xmlns:a16="http://schemas.microsoft.com/office/drawing/2014/main" id="{41013006-A4C4-8E9B-582A-F881CD2B33EB}"/>
              </a:ext>
            </a:extLst>
          </p:cNvPr>
          <p:cNvSpPr/>
          <p:nvPr/>
        </p:nvSpPr>
        <p:spPr>
          <a:xfrm>
            <a:off x="5588010" y="230225"/>
            <a:ext cx="3706846" cy="370684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912D01FA-DA8D-5F18-9C23-78DF80969118}"/>
              </a:ext>
            </a:extLst>
          </p:cNvPr>
          <p:cNvSpPr>
            <a:spLocks noGrp="1"/>
          </p:cNvSpPr>
          <p:nvPr>
            <p:ph type="body" sz="quarter" idx="14" hasCustomPrompt="1"/>
          </p:nvPr>
        </p:nvSpPr>
        <p:spPr>
          <a:xfrm>
            <a:off x="5981076" y="1173415"/>
            <a:ext cx="2934325" cy="1820465"/>
          </a:xfrm>
        </p:spPr>
        <p:txBody>
          <a:bodyPr anchor="ctr" anchorCtr="0"/>
          <a:lstStyle>
            <a:lvl1pPr marL="0" indent="0" algn="ctr">
              <a:buNone/>
              <a:defRPr sz="2400" b="1">
                <a:solidFill>
                  <a:schemeClr val="bg1"/>
                </a:solidFill>
              </a:defRPr>
            </a:lvl1pPr>
            <a:lvl2pPr marL="342900" indent="0">
              <a:buNone/>
              <a:defRPr sz="2700"/>
            </a:lvl2pPr>
            <a:lvl3pPr marL="685800" indent="0">
              <a:buNone/>
              <a:defRPr sz="2700"/>
            </a:lvl3pPr>
            <a:lvl4pPr marL="1028700" indent="0">
              <a:buNone/>
              <a:defRPr sz="2700"/>
            </a:lvl4pPr>
            <a:lvl5pPr marL="1371600" indent="0">
              <a:buNone/>
              <a:defRPr sz="2700"/>
            </a:lvl5pPr>
          </a:lstStyle>
          <a:p>
            <a:pPr lvl="0"/>
            <a:r>
              <a:rPr lang="en-US" dirty="0"/>
              <a:t>Insert key takeaway/stat</a:t>
            </a:r>
          </a:p>
        </p:txBody>
      </p:sp>
      <p:sp>
        <p:nvSpPr>
          <p:cNvPr id="3" name="Text Placeholder 10">
            <a:extLst>
              <a:ext uri="{FF2B5EF4-FFF2-40B4-BE49-F238E27FC236}">
                <a16:creationId xmlns:a16="http://schemas.microsoft.com/office/drawing/2014/main" id="{8A9A9755-A073-6536-4449-60D1A4D62497}"/>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8E19CC79-3E4C-BA4B-BDFE-ED4A5100C72D}"/>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8" name="Title 1">
            <a:extLst>
              <a:ext uri="{FF2B5EF4-FFF2-40B4-BE49-F238E27FC236}">
                <a16:creationId xmlns:a16="http://schemas.microsoft.com/office/drawing/2014/main" id="{0E5AF445-F077-CBD3-8676-3C090B01E32A}"/>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BF142C8D-249F-3239-561F-74FBED378EDE}"/>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82666942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31_cobranded_sidebar_photo">
    <p:spTree>
      <p:nvGrpSpPr>
        <p:cNvPr id="1" name=""/>
        <p:cNvGrpSpPr/>
        <p:nvPr/>
      </p:nvGrpSpPr>
      <p:grpSpPr>
        <a:xfrm>
          <a:off x="0" y="0"/>
          <a:ext cx="0" cy="0"/>
          <a:chOff x="0" y="0"/>
          <a:chExt cx="0" cy="0"/>
        </a:xfrm>
      </p:grpSpPr>
      <p:pic>
        <p:nvPicPr>
          <p:cNvPr id="9" name="Picture 8" descr="Shape, circle&#10;&#10;Description automatically generated">
            <a:extLst>
              <a:ext uri="{FF2B5EF4-FFF2-40B4-BE49-F238E27FC236}">
                <a16:creationId xmlns:a16="http://schemas.microsoft.com/office/drawing/2014/main" id="{19F0D1BA-1740-8291-3985-752AAB099AA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64" b="-475"/>
          <a:stretch/>
        </p:blipFill>
        <p:spPr>
          <a:xfrm>
            <a:off x="4760761" y="0"/>
            <a:ext cx="4383239" cy="4699774"/>
          </a:xfrm>
          <a:prstGeom prst="rect">
            <a:avLst/>
          </a:prstGeom>
        </p:spPr>
      </p:pic>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Content Placeholder 2">
            <a:extLst>
              <a:ext uri="{FF2B5EF4-FFF2-40B4-BE49-F238E27FC236}">
                <a16:creationId xmlns:a16="http://schemas.microsoft.com/office/drawing/2014/main" id="{18E1557B-C916-3D4A-06A3-5841A72F546D}"/>
              </a:ext>
            </a:extLst>
          </p:cNvPr>
          <p:cNvSpPr>
            <a:spLocks noGrp="1"/>
          </p:cNvSpPr>
          <p:nvPr>
            <p:ph idx="13"/>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6B8194AC-DDA3-9404-5998-E94D747F0D0A}"/>
              </a:ext>
            </a:extLst>
          </p:cNvPr>
          <p:cNvSpPr>
            <a:spLocks noGrp="1"/>
          </p:cNvSpPr>
          <p:nvPr>
            <p:ph type="pic" sz="quarter" idx="14"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4" name="Text Placeholder 10">
            <a:extLst>
              <a:ext uri="{FF2B5EF4-FFF2-40B4-BE49-F238E27FC236}">
                <a16:creationId xmlns:a16="http://schemas.microsoft.com/office/drawing/2014/main" id="{71A3127B-F843-4C4F-625D-0F595788B99E}"/>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04F2467A-B7A4-9968-8AF7-70330EF2A42E}"/>
              </a:ext>
            </a:extLst>
          </p:cNvPr>
          <p:cNvSpPr>
            <a:spLocks noGrp="1"/>
          </p:cNvSpPr>
          <p:nvPr>
            <p:ph type="body" sz="quarter" idx="18"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B4A90B9B-C6D7-5D76-62C9-8C8E2EFB4B62}"/>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3" name="Picture Placeholder 7">
            <a:extLst>
              <a:ext uri="{FF2B5EF4-FFF2-40B4-BE49-F238E27FC236}">
                <a16:creationId xmlns:a16="http://schemas.microsoft.com/office/drawing/2014/main" id="{2DD4716A-4B99-B646-052D-8DA00C42D15C}"/>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87789836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32_cobranded_content_and_photo">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01D8B5F0-3972-9E3F-4A7E-52302351B5BA}"/>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5" name="Text Placeholder 10">
            <a:extLst>
              <a:ext uri="{FF2B5EF4-FFF2-40B4-BE49-F238E27FC236}">
                <a16:creationId xmlns:a16="http://schemas.microsoft.com/office/drawing/2014/main" id="{AF5AD5C4-11CE-A5B1-68F4-ECE64B4744DB}"/>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7" name="Text Placeholder 6">
            <a:extLst>
              <a:ext uri="{FF2B5EF4-FFF2-40B4-BE49-F238E27FC236}">
                <a16:creationId xmlns:a16="http://schemas.microsoft.com/office/drawing/2014/main" id="{65DB62E0-16D5-D693-1EC9-29B82000033B}"/>
              </a:ext>
            </a:extLst>
          </p:cNvPr>
          <p:cNvSpPr>
            <a:spLocks noGrp="1"/>
          </p:cNvSpPr>
          <p:nvPr>
            <p:ph type="body" sz="quarter" idx="13" hasCustomPrompt="1"/>
          </p:nvPr>
        </p:nvSpPr>
        <p:spPr>
          <a:xfrm>
            <a:off x="216418" y="434621"/>
            <a:ext cx="414572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8" name="Title 1">
            <a:extLst>
              <a:ext uri="{FF2B5EF4-FFF2-40B4-BE49-F238E27FC236}">
                <a16:creationId xmlns:a16="http://schemas.microsoft.com/office/drawing/2014/main" id="{4D0E12C7-8B6B-E7AB-65DE-8993ACC541C8}"/>
              </a:ext>
            </a:extLst>
          </p:cNvPr>
          <p:cNvSpPr>
            <a:spLocks noGrp="1"/>
          </p:cNvSpPr>
          <p:nvPr>
            <p:ph type="title" hasCustomPrompt="1"/>
          </p:nvPr>
        </p:nvSpPr>
        <p:spPr>
          <a:xfrm>
            <a:off x="216418" y="134228"/>
            <a:ext cx="414572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C1E76A77-67BC-A002-BE76-D79F6E3A38F9}"/>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44901158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33_cobranded_content_and_photo_half">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3CD31E3-1810-8019-E4E8-32E37BC7DE8C}"/>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Picture Placeholder 13">
            <a:extLst>
              <a:ext uri="{FF2B5EF4-FFF2-40B4-BE49-F238E27FC236}">
                <a16:creationId xmlns:a16="http://schemas.microsoft.com/office/drawing/2014/main" id="{FEF3752C-36A7-544F-D2EB-65F4FAA75137}"/>
              </a:ext>
            </a:extLst>
          </p:cNvPr>
          <p:cNvSpPr>
            <a:spLocks noGrp="1"/>
          </p:cNvSpPr>
          <p:nvPr>
            <p:ph type="pic" sz="quarter" idx="14" hasCustomPrompt="1"/>
          </p:nvPr>
        </p:nvSpPr>
        <p:spPr>
          <a:xfrm>
            <a:off x="4572000" y="0"/>
            <a:ext cx="4572000" cy="5143500"/>
          </a:xfrm>
          <a:solidFill>
            <a:schemeClr val="tx1"/>
          </a:solidFill>
          <a:ln>
            <a:noFill/>
          </a:ln>
        </p:spPr>
        <p:txBody>
          <a:bodyPr anchor="ctr" anchorCtr="0"/>
          <a:lstStyle>
            <a:lvl1pPr marL="0" indent="0" algn="ctr">
              <a:buNone/>
              <a:defRPr>
                <a:solidFill>
                  <a:schemeClr val="bg1"/>
                </a:solidFill>
              </a:defRPr>
            </a:lvl1pPr>
          </a:lstStyle>
          <a:p>
            <a:r>
              <a:rPr lang="en-US" dirty="0"/>
              <a:t>Click picture icon to add photo</a:t>
            </a:r>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lvl1pPr>
              <a:defRPr>
                <a:solidFill>
                  <a:schemeClr val="bg1"/>
                </a:solidFill>
              </a:defRPr>
            </a:lvl1pPr>
          </a:lstStyle>
          <a:p>
            <a:fld id="{403EF4E2-7A7A-0548-85F1-5479B7C9E1B2}" type="slidenum">
              <a:rPr lang="en-US" smtClean="0"/>
              <a:pPr/>
              <a:t>‹#›</a:t>
            </a:fld>
            <a:endParaRPr lang="en-US"/>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4152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77D676D-F2FB-4E29-6862-097B141AD572}"/>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solidFill>
              </a:rPr>
              <a:t>© 2023 Nielsen Consumer LLC. All Rights Reserved.</a:t>
            </a:r>
          </a:p>
        </p:txBody>
      </p:sp>
      <p:pic>
        <p:nvPicPr>
          <p:cNvPr id="5" name="Picture 4">
            <a:extLst>
              <a:ext uri="{FF2B5EF4-FFF2-40B4-BE49-F238E27FC236}">
                <a16:creationId xmlns:a16="http://schemas.microsoft.com/office/drawing/2014/main" id="{E267FD37-CDB2-08A7-64AD-5D8EA73570F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0" name="Text Placeholder 10">
            <a:extLst>
              <a:ext uri="{FF2B5EF4-FFF2-40B4-BE49-F238E27FC236}">
                <a16:creationId xmlns:a16="http://schemas.microsoft.com/office/drawing/2014/main" id="{DB6EEB7D-9CC5-9D43-2008-279501423858}"/>
              </a:ext>
            </a:extLst>
          </p:cNvPr>
          <p:cNvSpPr>
            <a:spLocks noGrp="1"/>
          </p:cNvSpPr>
          <p:nvPr>
            <p:ph type="body" sz="quarter" idx="17" hasCustomPrompt="1"/>
          </p:nvPr>
        </p:nvSpPr>
        <p:spPr>
          <a:xfrm>
            <a:off x="216419" y="4488996"/>
            <a:ext cx="4152940"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2" name="Text Placeholder 6">
            <a:extLst>
              <a:ext uri="{FF2B5EF4-FFF2-40B4-BE49-F238E27FC236}">
                <a16:creationId xmlns:a16="http://schemas.microsoft.com/office/drawing/2014/main" id="{EF7F2BB9-8A14-A127-85D9-8C884D76268E}"/>
              </a:ext>
            </a:extLst>
          </p:cNvPr>
          <p:cNvSpPr>
            <a:spLocks noGrp="1"/>
          </p:cNvSpPr>
          <p:nvPr>
            <p:ph type="body" sz="quarter" idx="13" hasCustomPrompt="1"/>
          </p:nvPr>
        </p:nvSpPr>
        <p:spPr>
          <a:xfrm>
            <a:off x="216419" y="434621"/>
            <a:ext cx="415294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3" name="Title 1">
            <a:extLst>
              <a:ext uri="{FF2B5EF4-FFF2-40B4-BE49-F238E27FC236}">
                <a16:creationId xmlns:a16="http://schemas.microsoft.com/office/drawing/2014/main" id="{4B4DEEEB-841D-9E48-066D-74DF0347AE97}"/>
              </a:ext>
            </a:extLst>
          </p:cNvPr>
          <p:cNvSpPr>
            <a:spLocks noGrp="1"/>
          </p:cNvSpPr>
          <p:nvPr>
            <p:ph type="title" hasCustomPrompt="1"/>
          </p:nvPr>
        </p:nvSpPr>
        <p:spPr>
          <a:xfrm>
            <a:off x="216419" y="134228"/>
            <a:ext cx="415294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BEF6C7E0-EEC7-7058-50F7-AB1CD726683C}"/>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182703322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34_cobranded_half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lvl1pPr>
              <a:defRPr>
                <a:solidFill>
                  <a:schemeClr val="bg1"/>
                </a:solidFill>
              </a:defRPr>
            </a:lvl1pPr>
          </a:lstStyle>
          <a:p>
            <a:fld id="{403EF4E2-7A7A-0548-85F1-5479B7C9E1B2}" type="slidenum">
              <a:rPr lang="en-US" smtClean="0"/>
              <a:pPr/>
              <a:t>‹#›</a:t>
            </a:fld>
            <a:endParaRPr lang="en-US" dirty="0"/>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6">
            <a:extLst>
              <a:ext uri="{FF2B5EF4-FFF2-40B4-BE49-F238E27FC236}">
                <a16:creationId xmlns:a16="http://schemas.microsoft.com/office/drawing/2014/main" id="{95053F53-3618-E1D1-00A1-47AA56D0507E}"/>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bg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cxnSp>
        <p:nvCxnSpPr>
          <p:cNvPr id="10" name="Straight Connector 9">
            <a:extLst>
              <a:ext uri="{FF2B5EF4-FFF2-40B4-BE49-F238E27FC236}">
                <a16:creationId xmlns:a16="http://schemas.microsoft.com/office/drawing/2014/main" id="{B0C58F92-15EB-DF6A-3AEA-BEF2B4382D47}"/>
              </a:ext>
            </a:extLst>
          </p:cNvPr>
          <p:cNvCxnSpPr>
            <a:cxnSpLocks/>
          </p:cNvCxnSpPr>
          <p:nvPr/>
        </p:nvCxnSpPr>
        <p:spPr>
          <a:xfrm>
            <a:off x="209199" y="4796816"/>
            <a:ext cx="4152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6">
            <a:extLst>
              <a:ext uri="{FF2B5EF4-FFF2-40B4-BE49-F238E27FC236}">
                <a16:creationId xmlns:a16="http://schemas.microsoft.com/office/drawing/2014/main" id="{D2DDB0C3-FCF3-2CAA-F826-CA712908FC24}"/>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5" name="TextBox 14">
            <a:extLst>
              <a:ext uri="{FF2B5EF4-FFF2-40B4-BE49-F238E27FC236}">
                <a16:creationId xmlns:a16="http://schemas.microsoft.com/office/drawing/2014/main" id="{1200B60E-9A49-D43D-A2C5-DA7BD2C3AC45}"/>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1F287E70-6553-34AC-B531-E6C6EE31CB0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F7066202-F363-3C8E-5B43-C4BE65D6B6FC}"/>
              </a:ext>
            </a:extLst>
          </p:cNvPr>
          <p:cNvSpPr>
            <a:spLocks noGrp="1"/>
          </p:cNvSpPr>
          <p:nvPr>
            <p:ph type="body" sz="quarter" idx="18" hasCustomPrompt="1"/>
          </p:nvPr>
        </p:nvSpPr>
        <p:spPr>
          <a:xfrm>
            <a:off x="216419" y="4488996"/>
            <a:ext cx="4152940"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6">
            <a:extLst>
              <a:ext uri="{FF2B5EF4-FFF2-40B4-BE49-F238E27FC236}">
                <a16:creationId xmlns:a16="http://schemas.microsoft.com/office/drawing/2014/main" id="{9DF4E8B1-8F35-5AD1-AB74-B468AE170172}"/>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9" name="Title 1">
            <a:extLst>
              <a:ext uri="{FF2B5EF4-FFF2-40B4-BE49-F238E27FC236}">
                <a16:creationId xmlns:a16="http://schemas.microsoft.com/office/drawing/2014/main" id="{C4DFC890-B929-EAF9-EDFB-220994626FAF}"/>
              </a:ext>
            </a:extLst>
          </p:cNvPr>
          <p:cNvSpPr>
            <a:spLocks noGrp="1"/>
          </p:cNvSpPr>
          <p:nvPr>
            <p:ph type="title" hasCustomPrompt="1"/>
          </p:nvPr>
        </p:nvSpPr>
        <p:spPr>
          <a:xfrm>
            <a:off x="216419" y="134228"/>
            <a:ext cx="415294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CFC6FA41-84D5-4CD1-25A2-0A882A26902B}"/>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36761436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35_cobranded_half_deep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lvl1pPr>
              <a:defRPr>
                <a:solidFill>
                  <a:schemeClr val="bg1"/>
                </a:solidFill>
              </a:defRPr>
            </a:lvl1pPr>
          </a:lstStyle>
          <a:p>
            <a:fld id="{403EF4E2-7A7A-0548-85F1-5479B7C9E1B2}" type="slidenum">
              <a:rPr lang="en-US" smtClean="0"/>
              <a:pPr/>
              <a:t>‹#›</a:t>
            </a:fld>
            <a:endParaRPr lang="en-US" dirty="0"/>
          </a:p>
        </p:txBody>
      </p: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0C58F92-15EB-DF6A-3AEA-BEF2B4382D47}"/>
              </a:ext>
            </a:extLst>
          </p:cNvPr>
          <p:cNvCxnSpPr>
            <a:cxnSpLocks/>
          </p:cNvCxnSpPr>
          <p:nvPr/>
        </p:nvCxnSpPr>
        <p:spPr>
          <a:xfrm>
            <a:off x="209199" y="4796816"/>
            <a:ext cx="4152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8FC0542-F803-6E54-6294-B0DB14311818}"/>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E12EB802-3346-E39B-2509-EAC573AA62B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92BFC318-B682-8A6C-0500-7F861A6B2C6A}"/>
              </a:ext>
            </a:extLst>
          </p:cNvPr>
          <p:cNvSpPr>
            <a:spLocks noGrp="1"/>
          </p:cNvSpPr>
          <p:nvPr>
            <p:ph type="body" sz="quarter" idx="18" hasCustomPrompt="1"/>
          </p:nvPr>
        </p:nvSpPr>
        <p:spPr>
          <a:xfrm>
            <a:off x="216419" y="4488996"/>
            <a:ext cx="4152940"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0F5E0947-70F6-3BEF-C68C-F8AAA3AAF8E2}"/>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bg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56E41E3E-E988-5AAD-A3FB-D42472E3E684}"/>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308DE5AC-BB0D-8837-136E-8AF4E617F304}"/>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6D686C53-3C4A-4856-FDBD-DEDB3F729AF4}"/>
              </a:ext>
            </a:extLst>
          </p:cNvPr>
          <p:cNvSpPr>
            <a:spLocks noGrp="1"/>
          </p:cNvSpPr>
          <p:nvPr>
            <p:ph type="title" hasCustomPrompt="1"/>
          </p:nvPr>
        </p:nvSpPr>
        <p:spPr>
          <a:xfrm>
            <a:off x="216419" y="134228"/>
            <a:ext cx="415294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C963D0DC-364D-0DFC-BADE-7FECC367B366}"/>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106902991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36_cobranded_half_gre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a:extLst>
              <a:ext uri="{FF2B5EF4-FFF2-40B4-BE49-F238E27FC236}">
                <a16:creationId xmlns:a16="http://schemas.microsoft.com/office/drawing/2014/main" id="{270D49C1-E8FD-4100-6077-590D74316FB9}"/>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E23E778F-48DD-4F11-15D3-BC47F1B1447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F96AC6AD-C4F2-F6FF-6F7B-8A44A44982F1}"/>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6A6C0979-2BD2-C03B-6B71-E8AD10273F05}"/>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tx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4A3D0FAE-E229-7018-93B3-C0AF25E639B9}"/>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36BBC8CE-5633-09AF-7152-3719FD92EBEB}"/>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B5D76F3C-D010-68D3-984D-E588033F9C1D}"/>
              </a:ext>
            </a:extLst>
          </p:cNvPr>
          <p:cNvSpPr>
            <a:spLocks noGrp="1"/>
          </p:cNvSpPr>
          <p:nvPr>
            <p:ph type="title" hasCustomPrompt="1"/>
          </p:nvPr>
        </p:nvSpPr>
        <p:spPr>
          <a:xfrm>
            <a:off x="216419" y="134228"/>
            <a:ext cx="415294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D22BB85F-3F64-306C-78DD-D83E83C070B6}"/>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4033296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ver - black" preserve="1">
  <p:cSld name="1_Cover - black">
    <p:bg>
      <p:bgPr>
        <a:solidFill>
          <a:schemeClr val="accent1"/>
        </a:solidFill>
        <a:effectLst/>
      </p:bgPr>
    </p:bg>
    <p:spTree>
      <p:nvGrpSpPr>
        <p:cNvPr id="1" name="Shape 9"/>
        <p:cNvGrpSpPr/>
        <p:nvPr/>
      </p:nvGrpSpPr>
      <p:grpSpPr>
        <a:xfrm>
          <a:off x="0" y="0"/>
          <a:ext cx="0" cy="0"/>
          <a:chOff x="0" y="0"/>
          <a:chExt cx="0" cy="0"/>
        </a:xfrm>
      </p:grpSpPr>
      <p:sp>
        <p:nvSpPr>
          <p:cNvPr id="2" name="Rectangle 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4"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sp>
        <p:nvSpPr>
          <p:cNvPr id="7" name="Google Shape;104;p13"/>
          <p:cNvSpPr txBox="1">
            <a:spLocks noGrp="1"/>
          </p:cNvSpPr>
          <p:nvPr>
            <p:ph type="ctrTitle"/>
          </p:nvPr>
        </p:nvSpPr>
        <p:spPr>
          <a:xfrm>
            <a:off x="491300" y="332075"/>
            <a:ext cx="4927500" cy="1389300"/>
          </a:xfrm>
          <a:prstGeom prst="rect">
            <a:avLst/>
          </a:prstGeom>
        </p:spPr>
        <p:txBody>
          <a:bodyPr spcFirstLastPara="1" wrap="square" lIns="0" tIns="91425" rIns="0" bIns="91425" anchor="t" anchorCtr="0">
            <a:noAutofit/>
          </a:bodyPr>
          <a:lstStyle>
            <a:lvl1pPr lvl="0" rtl="0">
              <a:spcBef>
                <a:spcPts val="0"/>
              </a:spcBef>
              <a:spcAft>
                <a:spcPts val="0"/>
              </a:spcAft>
              <a:buClr>
                <a:srgbClr val="FFFFFF"/>
              </a:buClr>
              <a:buSzPts val="3000"/>
              <a:buFont typeface="Montserrat"/>
              <a:buNone/>
              <a:defRPr sz="3300" b="1">
                <a:solidFill>
                  <a:srgbClr val="FFFFFF"/>
                </a:solidFill>
                <a:latin typeface="+mj-lt"/>
                <a:ea typeface="Montserrat"/>
                <a:cs typeface="Montserrat"/>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8" name="Google Shape;105;p13"/>
          <p:cNvSpPr txBox="1">
            <a:spLocks noGrp="1"/>
          </p:cNvSpPr>
          <p:nvPr>
            <p:ph type="subTitle" idx="1"/>
          </p:nvPr>
        </p:nvSpPr>
        <p:spPr>
          <a:xfrm>
            <a:off x="491301" y="2379600"/>
            <a:ext cx="4927500" cy="3843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chemeClr val="accent5"/>
              </a:buClr>
              <a:buSzPts val="1500"/>
              <a:buNone/>
              <a:defRPr sz="1500">
                <a:solidFill>
                  <a:schemeClr val="bg1"/>
                </a:solidFill>
              </a:defRPr>
            </a:lvl1pPr>
            <a:lvl2pPr lvl="1" rtl="0">
              <a:lnSpc>
                <a:spcPct val="100000"/>
              </a:lnSpc>
              <a:spcBef>
                <a:spcPts val="0"/>
              </a:spcBef>
              <a:spcAft>
                <a:spcPts val="0"/>
              </a:spcAft>
              <a:buClr>
                <a:schemeClr val="accent5"/>
              </a:buClr>
              <a:buSzPts val="1400"/>
              <a:buNone/>
              <a:defRPr sz="1400">
                <a:solidFill>
                  <a:schemeClr val="accent5"/>
                </a:solidFill>
              </a:defRPr>
            </a:lvl2pPr>
            <a:lvl3pPr lvl="2" rtl="0">
              <a:lnSpc>
                <a:spcPct val="100000"/>
              </a:lnSpc>
              <a:spcBef>
                <a:spcPts val="0"/>
              </a:spcBef>
              <a:spcAft>
                <a:spcPts val="0"/>
              </a:spcAft>
              <a:buClr>
                <a:schemeClr val="accent5"/>
              </a:buClr>
              <a:buSzPts val="1400"/>
              <a:buNone/>
              <a:defRPr sz="1400">
                <a:solidFill>
                  <a:schemeClr val="accent5"/>
                </a:solidFill>
              </a:defRPr>
            </a:lvl3pPr>
            <a:lvl4pPr lvl="3" rtl="0">
              <a:lnSpc>
                <a:spcPct val="100000"/>
              </a:lnSpc>
              <a:spcBef>
                <a:spcPts val="0"/>
              </a:spcBef>
              <a:spcAft>
                <a:spcPts val="0"/>
              </a:spcAft>
              <a:buClr>
                <a:schemeClr val="accent5"/>
              </a:buClr>
              <a:buSzPts val="1400"/>
              <a:buNone/>
              <a:defRPr sz="1400">
                <a:solidFill>
                  <a:schemeClr val="accent5"/>
                </a:solidFill>
              </a:defRPr>
            </a:lvl4pPr>
            <a:lvl5pPr lvl="4" rtl="0">
              <a:lnSpc>
                <a:spcPct val="100000"/>
              </a:lnSpc>
              <a:spcBef>
                <a:spcPts val="0"/>
              </a:spcBef>
              <a:spcAft>
                <a:spcPts val="0"/>
              </a:spcAft>
              <a:buClr>
                <a:schemeClr val="accent5"/>
              </a:buClr>
              <a:buSzPts val="1400"/>
              <a:buNone/>
              <a:defRPr sz="1400">
                <a:solidFill>
                  <a:schemeClr val="accent5"/>
                </a:solidFill>
              </a:defRPr>
            </a:lvl5pPr>
            <a:lvl6pPr lvl="5" rtl="0">
              <a:lnSpc>
                <a:spcPct val="100000"/>
              </a:lnSpc>
              <a:spcBef>
                <a:spcPts val="0"/>
              </a:spcBef>
              <a:spcAft>
                <a:spcPts val="0"/>
              </a:spcAft>
              <a:buClr>
                <a:schemeClr val="accent5"/>
              </a:buClr>
              <a:buSzPts val="1400"/>
              <a:buNone/>
              <a:defRPr sz="1400">
                <a:solidFill>
                  <a:schemeClr val="accent5"/>
                </a:solidFill>
              </a:defRPr>
            </a:lvl6pPr>
            <a:lvl7pPr lvl="6" rtl="0">
              <a:lnSpc>
                <a:spcPct val="100000"/>
              </a:lnSpc>
              <a:spcBef>
                <a:spcPts val="0"/>
              </a:spcBef>
              <a:spcAft>
                <a:spcPts val="0"/>
              </a:spcAft>
              <a:buClr>
                <a:schemeClr val="accent5"/>
              </a:buClr>
              <a:buSzPts val="1400"/>
              <a:buNone/>
              <a:defRPr sz="1400">
                <a:solidFill>
                  <a:schemeClr val="accent5"/>
                </a:solidFill>
              </a:defRPr>
            </a:lvl7pPr>
            <a:lvl8pPr lvl="7" rtl="0">
              <a:lnSpc>
                <a:spcPct val="100000"/>
              </a:lnSpc>
              <a:spcBef>
                <a:spcPts val="0"/>
              </a:spcBef>
              <a:spcAft>
                <a:spcPts val="0"/>
              </a:spcAft>
              <a:buClr>
                <a:schemeClr val="accent5"/>
              </a:buClr>
              <a:buSzPts val="1400"/>
              <a:buNone/>
              <a:defRPr sz="1400">
                <a:solidFill>
                  <a:schemeClr val="accent5"/>
                </a:solidFill>
              </a:defRPr>
            </a:lvl8pPr>
            <a:lvl9pPr lvl="8" rtl="0">
              <a:lnSpc>
                <a:spcPct val="100000"/>
              </a:lnSpc>
              <a:spcBef>
                <a:spcPts val="0"/>
              </a:spcBef>
              <a:spcAft>
                <a:spcPts val="0"/>
              </a:spcAft>
              <a:buClr>
                <a:schemeClr val="accent5"/>
              </a:buClr>
              <a:buSzPts val="1400"/>
              <a:buNone/>
              <a:defRPr sz="1400">
                <a:solidFill>
                  <a:schemeClr val="accent5"/>
                </a:solidFill>
              </a:defRPr>
            </a:lvl9pPr>
          </a:lstStyle>
          <a:p>
            <a:r>
              <a:rPr lang="en-US"/>
              <a:t>Click to edit Master subtitle style</a:t>
            </a:r>
            <a:endParaRPr dirty="0"/>
          </a:p>
        </p:txBody>
      </p:sp>
      <p:sp>
        <p:nvSpPr>
          <p:cNvPr id="10" name="TextBox 9">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3349180712"/>
      </p:ext>
    </p:extLst>
  </p:cSld>
  <p:clrMapOvr>
    <a:masterClrMapping/>
  </p:clrMapOvr>
  <p:hf hdr="0" ftr="0" dt="0"/>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37_cobranded_half_lt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rgbClr val="AC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extLst>
              <a:ext uri="{FF2B5EF4-FFF2-40B4-BE49-F238E27FC236}">
                <a16:creationId xmlns:a16="http://schemas.microsoft.com/office/drawing/2014/main" id="{EE2DAE71-2983-34FD-663C-6E97AE5A8A97}"/>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5" name="Picture 14">
            <a:extLst>
              <a:ext uri="{FF2B5EF4-FFF2-40B4-BE49-F238E27FC236}">
                <a16:creationId xmlns:a16="http://schemas.microsoft.com/office/drawing/2014/main" id="{E6778B45-8CEC-C5EE-D89D-3C627C467D9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6" name="Text Placeholder 10">
            <a:extLst>
              <a:ext uri="{FF2B5EF4-FFF2-40B4-BE49-F238E27FC236}">
                <a16:creationId xmlns:a16="http://schemas.microsoft.com/office/drawing/2014/main" id="{8E513481-19B3-D642-E3CD-6271958BC108}"/>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84A1B13B-F468-9DD3-E390-FE7032237481}"/>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tx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FE4C21BE-A62B-885D-12C3-E14CBE50E9D6}"/>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5ECE9D8F-7472-1CD9-04C2-C6C601670BD9}"/>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E34A2405-5937-A40D-BD28-25B17DBA7426}"/>
              </a:ext>
            </a:extLst>
          </p:cNvPr>
          <p:cNvSpPr>
            <a:spLocks noGrp="1"/>
          </p:cNvSpPr>
          <p:nvPr>
            <p:ph type="title" hasCustomPrompt="1"/>
          </p:nvPr>
        </p:nvSpPr>
        <p:spPr>
          <a:xfrm>
            <a:off x="216419" y="134228"/>
            <a:ext cx="4152940" cy="298014"/>
          </a:xfrm>
          <a:prstGeom prst="rect">
            <a:avLst/>
          </a:prstGeom>
        </p:spPr>
        <p:txBody>
          <a:bodyPr anchor="ctr"/>
          <a:lstStyle>
            <a:lvl1pPr>
              <a:defRPr sz="1500">
                <a:solidFill>
                  <a:schemeClr val="tx1"/>
                </a:solidFill>
              </a:defRPr>
            </a:lvl1pPr>
          </a:lstStyle>
          <a:p>
            <a:r>
              <a:rPr lang="en-US" dirty="0"/>
              <a:t>Insert your slide title in Arial bold 20pt</a:t>
            </a:r>
          </a:p>
        </p:txBody>
      </p:sp>
      <p:sp>
        <p:nvSpPr>
          <p:cNvPr id="2" name="Picture Placeholder 7">
            <a:extLst>
              <a:ext uri="{FF2B5EF4-FFF2-40B4-BE49-F238E27FC236}">
                <a16:creationId xmlns:a16="http://schemas.microsoft.com/office/drawing/2014/main" id="{11AEE84E-D155-4594-1DCE-F64C56B2ED76}"/>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76726872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38_cobranded_half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rgbClr val="F9B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a:extLst>
              <a:ext uri="{FF2B5EF4-FFF2-40B4-BE49-F238E27FC236}">
                <a16:creationId xmlns:a16="http://schemas.microsoft.com/office/drawing/2014/main" id="{011486C1-A975-5880-4C54-03DD13A9F7F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8713DBF5-505B-D783-24AC-ABF2407B2B3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4BC52F0A-FEF5-7664-E4A1-D4BF689E7502}"/>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F6B99AF8-C353-FA75-7695-E85E6F1D16AB}"/>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tx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2844E97B-52E4-F43B-0202-92973DE8EC76}"/>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C7F498CF-4BFB-E7EA-A5AC-E2FFC8C15A03}"/>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2FD7D570-786D-BE85-5674-AAE488A93FAA}"/>
              </a:ext>
            </a:extLst>
          </p:cNvPr>
          <p:cNvSpPr>
            <a:spLocks noGrp="1"/>
          </p:cNvSpPr>
          <p:nvPr>
            <p:ph type="title" hasCustomPrompt="1"/>
          </p:nvPr>
        </p:nvSpPr>
        <p:spPr>
          <a:xfrm>
            <a:off x="216419" y="134228"/>
            <a:ext cx="4152940" cy="298014"/>
          </a:xfrm>
          <a:prstGeom prst="rect">
            <a:avLst/>
          </a:prstGeom>
        </p:spPr>
        <p:txBody>
          <a:bodyPr anchor="ctr"/>
          <a:lstStyle>
            <a:lvl1pPr>
              <a:defRPr sz="1500">
                <a:solidFill>
                  <a:schemeClr val="tx1"/>
                </a:solidFill>
              </a:defRPr>
            </a:lvl1pPr>
          </a:lstStyle>
          <a:p>
            <a:r>
              <a:rPr lang="en-US" dirty="0"/>
              <a:t>Insert your slide title in Arial bold 20pt</a:t>
            </a:r>
          </a:p>
        </p:txBody>
      </p:sp>
      <p:sp>
        <p:nvSpPr>
          <p:cNvPr id="2" name="Picture Placeholder 7">
            <a:extLst>
              <a:ext uri="{FF2B5EF4-FFF2-40B4-BE49-F238E27FC236}">
                <a16:creationId xmlns:a16="http://schemas.microsoft.com/office/drawing/2014/main" id="{64B95538-329D-A5EC-A799-9A0B62C81614}"/>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25283839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39_cobranded_half_viole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083BD0-CB53-4C20-92B8-5D9B6FB9049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CA6E01A0-2BBF-F43A-B5D1-9E31AF6BC972}"/>
              </a:ext>
            </a:extLst>
          </p:cNvPr>
          <p:cNvSpPr/>
          <p:nvPr/>
        </p:nvSpPr>
        <p:spPr>
          <a:xfrm>
            <a:off x="4572000" y="0"/>
            <a:ext cx="4572000" cy="5143500"/>
          </a:xfrm>
          <a:prstGeom prst="rect">
            <a:avLst/>
          </a:prstGeom>
          <a:solidFill>
            <a:srgbClr val="DBD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8" name="Straight Connector 7">
            <a:extLst>
              <a:ext uri="{FF2B5EF4-FFF2-40B4-BE49-F238E27FC236}">
                <a16:creationId xmlns:a16="http://schemas.microsoft.com/office/drawing/2014/main" id="{CC77EDE7-AEAD-C80E-B46F-DB1E1503E6E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E757F6A-9EA9-44EF-A958-2270491049E4}"/>
              </a:ext>
            </a:extLst>
          </p:cNvPr>
          <p:cNvSpPr>
            <a:spLocks noGrp="1"/>
          </p:cNvSpPr>
          <p:nvPr>
            <p:ph idx="1"/>
          </p:nvPr>
        </p:nvSpPr>
        <p:spPr>
          <a:xfrm>
            <a:off x="216419"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44B2E6E-E1B5-CE08-FA8B-59B5B1CA44CC}"/>
              </a:ext>
            </a:extLst>
          </p:cNvPr>
          <p:cNvSpPr>
            <a:spLocks noGrp="1"/>
          </p:cNvSpPr>
          <p:nvPr>
            <p:ph idx="13"/>
          </p:nvPr>
        </p:nvSpPr>
        <p:spPr>
          <a:xfrm>
            <a:off x="4769680" y="1369219"/>
            <a:ext cx="4145720"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a:extLst>
              <a:ext uri="{FF2B5EF4-FFF2-40B4-BE49-F238E27FC236}">
                <a16:creationId xmlns:a16="http://schemas.microsoft.com/office/drawing/2014/main" id="{B3CE258B-CBCD-8DC5-1665-1A4555B76CDA}"/>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DBF0D2EB-1B50-4485-D568-744E539C807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
        <p:nvSpPr>
          <p:cNvPr id="17" name="Text Placeholder 10">
            <a:extLst>
              <a:ext uri="{FF2B5EF4-FFF2-40B4-BE49-F238E27FC236}">
                <a16:creationId xmlns:a16="http://schemas.microsoft.com/office/drawing/2014/main" id="{05CB9B4E-B4A9-BA47-5A00-8E523D2A8CD9}"/>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8" name="Text Placeholder 16">
            <a:extLst>
              <a:ext uri="{FF2B5EF4-FFF2-40B4-BE49-F238E27FC236}">
                <a16:creationId xmlns:a16="http://schemas.microsoft.com/office/drawing/2014/main" id="{457DAED8-04EE-E553-65D0-FECCE3483626}"/>
              </a:ext>
            </a:extLst>
          </p:cNvPr>
          <p:cNvSpPr>
            <a:spLocks noGrp="1"/>
          </p:cNvSpPr>
          <p:nvPr>
            <p:ph type="body" sz="quarter" idx="15" hasCustomPrompt="1"/>
          </p:nvPr>
        </p:nvSpPr>
        <p:spPr>
          <a:xfrm>
            <a:off x="4769681" y="134228"/>
            <a:ext cx="4164458" cy="298014"/>
          </a:xfrm>
        </p:spPr>
        <p:txBody>
          <a:bodyPr anchor="ctr"/>
          <a:lstStyle>
            <a:lvl1pPr marL="0" indent="0">
              <a:buNone/>
              <a:defRPr sz="1500" b="1">
                <a:solidFill>
                  <a:schemeClr val="tx1"/>
                </a:solidFill>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a:r>
              <a:rPr lang="en-US" dirty="0"/>
              <a:t>Insert your slide title in Arial bold 20pt</a:t>
            </a:r>
          </a:p>
        </p:txBody>
      </p:sp>
      <p:sp>
        <p:nvSpPr>
          <p:cNvPr id="19" name="Text Placeholder 6">
            <a:extLst>
              <a:ext uri="{FF2B5EF4-FFF2-40B4-BE49-F238E27FC236}">
                <a16:creationId xmlns:a16="http://schemas.microsoft.com/office/drawing/2014/main" id="{B83E20CC-AB43-4C23-8A3C-9F0A750FF71C}"/>
              </a:ext>
            </a:extLst>
          </p:cNvPr>
          <p:cNvSpPr>
            <a:spLocks noGrp="1"/>
          </p:cNvSpPr>
          <p:nvPr>
            <p:ph type="body" sz="quarter" idx="17" hasCustomPrompt="1"/>
          </p:nvPr>
        </p:nvSpPr>
        <p:spPr>
          <a:xfrm>
            <a:off x="4769680" y="432242"/>
            <a:ext cx="4185560" cy="329786"/>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0" name="Text Placeholder 6">
            <a:extLst>
              <a:ext uri="{FF2B5EF4-FFF2-40B4-BE49-F238E27FC236}">
                <a16:creationId xmlns:a16="http://schemas.microsoft.com/office/drawing/2014/main" id="{CB111580-3FC2-E4E7-0EE7-D9E1E7010ED8}"/>
              </a:ext>
            </a:extLst>
          </p:cNvPr>
          <p:cNvSpPr>
            <a:spLocks noGrp="1"/>
          </p:cNvSpPr>
          <p:nvPr>
            <p:ph type="body" sz="quarter" idx="19" hasCustomPrompt="1"/>
          </p:nvPr>
        </p:nvSpPr>
        <p:spPr>
          <a:xfrm>
            <a:off x="216419" y="434621"/>
            <a:ext cx="4152940" cy="327407"/>
          </a:xfrm>
        </p:spPr>
        <p:txBody>
          <a:bodyPr/>
          <a:lstStyle>
            <a:lvl1pPr marL="0" indent="0">
              <a:spcBef>
                <a:spcPts val="0"/>
              </a:spcBef>
              <a:spcAft>
                <a:spcPts val="0"/>
              </a:spcAft>
              <a:buNone/>
              <a:defRPr sz="12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21" name="Title 1">
            <a:extLst>
              <a:ext uri="{FF2B5EF4-FFF2-40B4-BE49-F238E27FC236}">
                <a16:creationId xmlns:a16="http://schemas.microsoft.com/office/drawing/2014/main" id="{B2D480B4-03FC-5DE6-C1B7-A075AF87A799}"/>
              </a:ext>
            </a:extLst>
          </p:cNvPr>
          <p:cNvSpPr>
            <a:spLocks noGrp="1"/>
          </p:cNvSpPr>
          <p:nvPr>
            <p:ph type="title" hasCustomPrompt="1"/>
          </p:nvPr>
        </p:nvSpPr>
        <p:spPr>
          <a:xfrm>
            <a:off x="216419" y="134228"/>
            <a:ext cx="4152940" cy="298014"/>
          </a:xfrm>
          <a:prstGeom prst="rect">
            <a:avLst/>
          </a:prstGeom>
        </p:spPr>
        <p:txBody>
          <a:bodyPr anchor="ctr"/>
          <a:lstStyle>
            <a:lvl1pPr>
              <a:defRPr sz="1500">
                <a:solidFill>
                  <a:schemeClr val="tx1"/>
                </a:solidFill>
              </a:defRPr>
            </a:lvl1pPr>
          </a:lstStyle>
          <a:p>
            <a:r>
              <a:rPr lang="en-US" dirty="0"/>
              <a:t>Insert your slide title in Arial bold 20pt</a:t>
            </a:r>
          </a:p>
        </p:txBody>
      </p:sp>
      <p:sp>
        <p:nvSpPr>
          <p:cNvPr id="2" name="Picture Placeholder 7">
            <a:extLst>
              <a:ext uri="{FF2B5EF4-FFF2-40B4-BE49-F238E27FC236}">
                <a16:creationId xmlns:a16="http://schemas.microsoft.com/office/drawing/2014/main" id="{7B13EAD3-6070-73A6-B2A9-9CA9DE4A5958}"/>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17928268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40_cobranded_laptop">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9DBEDE-BAB0-604C-FFCD-9B78E43DEB4D}"/>
              </a:ext>
            </a:extLst>
          </p:cNvPr>
          <p:cNvGrpSpPr/>
          <p:nvPr/>
        </p:nvGrpSpPr>
        <p:grpSpPr>
          <a:xfrm>
            <a:off x="2952001" y="1086314"/>
            <a:ext cx="6192000" cy="3245925"/>
            <a:chOff x="3936001" y="1448418"/>
            <a:chExt cx="8256000" cy="4327900"/>
          </a:xfrm>
        </p:grpSpPr>
        <p:pic>
          <p:nvPicPr>
            <p:cNvPr id="4" name="Shape">
              <a:extLst>
                <a:ext uri="{FF2B5EF4-FFF2-40B4-BE49-F238E27FC236}">
                  <a16:creationId xmlns:a16="http://schemas.microsoft.com/office/drawing/2014/main" id="{9C99B962-82E7-D621-A6EE-293DE917ED0D}"/>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3936001" y="1448418"/>
              <a:ext cx="8256000" cy="4327900"/>
            </a:xfrm>
            <a:prstGeom prst="rect">
              <a:avLst/>
            </a:prstGeom>
          </p:spPr>
        </p:pic>
        <p:sp>
          <p:nvSpPr>
            <p:cNvPr id="8" name="Rectangle 7">
              <a:extLst>
                <a:ext uri="{FF2B5EF4-FFF2-40B4-BE49-F238E27FC236}">
                  <a16:creationId xmlns:a16="http://schemas.microsoft.com/office/drawing/2014/main" id="{66CB1AD3-1559-522D-9306-F7DFC599041F}"/>
                </a:ext>
              </a:extLst>
            </p:cNvPr>
            <p:cNvSpPr/>
            <p:nvPr/>
          </p:nvSpPr>
          <p:spPr>
            <a:xfrm>
              <a:off x="7892321" y="5403954"/>
              <a:ext cx="329784" cy="74951"/>
            </a:xfrm>
            <a:prstGeom prst="rect">
              <a:avLst/>
            </a:prstGeom>
            <a:solidFill>
              <a:srgbClr val="2D2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19"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9" y="1013423"/>
            <a:ext cx="2763264"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5" name="Picture Placeholder 4">
            <a:extLst>
              <a:ext uri="{FF2B5EF4-FFF2-40B4-BE49-F238E27FC236}">
                <a16:creationId xmlns:a16="http://schemas.microsoft.com/office/drawing/2014/main" id="{0EEA58B3-EB48-100A-0C56-E4672EB8D1D2}"/>
              </a:ext>
            </a:extLst>
          </p:cNvPr>
          <p:cNvSpPr>
            <a:spLocks noGrp="1"/>
          </p:cNvSpPr>
          <p:nvPr>
            <p:ph type="pic" sz="quarter" idx="17" hasCustomPrompt="1"/>
          </p:nvPr>
        </p:nvSpPr>
        <p:spPr bwMode="gray">
          <a:xfrm>
            <a:off x="3857625" y="1169658"/>
            <a:ext cx="4381500" cy="2828925"/>
          </a:xfrm>
          <a:prstGeom prst="roundRect">
            <a:avLst>
              <a:gd name="adj" fmla="val 2189"/>
            </a:avLst>
          </a:prstGeom>
          <a:solidFill>
            <a:schemeClr val="tx1"/>
          </a:solidFill>
        </p:spPr>
        <p:txBody>
          <a:bodyPr anchor="ctr" anchorCtr="0"/>
          <a:lstStyle>
            <a:lvl1pPr marL="0" indent="0" algn="ctr">
              <a:buNone/>
              <a:defRPr>
                <a:solidFill>
                  <a:schemeClr val="bg1"/>
                </a:solidFill>
              </a:defRPr>
            </a:lvl1pPr>
          </a:lstStyle>
          <a:p>
            <a:r>
              <a:rPr lang="en-GB" dirty="0"/>
              <a:t> Click picture icon to add photo</a:t>
            </a:r>
          </a:p>
        </p:txBody>
      </p:sp>
      <p:sp>
        <p:nvSpPr>
          <p:cNvPr id="10" name="Text Placeholder 10">
            <a:extLst>
              <a:ext uri="{FF2B5EF4-FFF2-40B4-BE49-F238E27FC236}">
                <a16:creationId xmlns:a16="http://schemas.microsoft.com/office/drawing/2014/main" id="{27F493CE-C3A5-A696-C506-892780AA58F8}"/>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1" name="Text Placeholder 6">
            <a:extLst>
              <a:ext uri="{FF2B5EF4-FFF2-40B4-BE49-F238E27FC236}">
                <a16:creationId xmlns:a16="http://schemas.microsoft.com/office/drawing/2014/main" id="{523F661E-19FC-F691-5CD5-E5D6D53A7AF8}"/>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3" name="Title 1">
            <a:extLst>
              <a:ext uri="{FF2B5EF4-FFF2-40B4-BE49-F238E27FC236}">
                <a16:creationId xmlns:a16="http://schemas.microsoft.com/office/drawing/2014/main" id="{211CCD54-0433-2F76-2DE8-4AD4B3369B9D}"/>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6CA9B7FA-A67C-7C2D-058E-F8AC50E3F7C3}"/>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349327957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41_cobranded_pho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19" y="1369219"/>
            <a:ext cx="4355581"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8" y="1013423"/>
            <a:ext cx="4355581"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pic>
        <p:nvPicPr>
          <p:cNvPr id="10" name="Shape">
            <a:extLst>
              <a:ext uri="{FF2B5EF4-FFF2-40B4-BE49-F238E27FC236}">
                <a16:creationId xmlns:a16="http://schemas.microsoft.com/office/drawing/2014/main" id="{BA772A05-DBA6-5F58-4099-03BF28EF972B}"/>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5782539" y="898130"/>
            <a:ext cx="2322000" cy="3590865"/>
          </a:xfrm>
          <a:prstGeom prst="rect">
            <a:avLst/>
          </a:prstGeom>
        </p:spPr>
      </p:pic>
      <p:sp>
        <p:nvSpPr>
          <p:cNvPr id="11" name="Picture Placeholder 4">
            <a:extLst>
              <a:ext uri="{FF2B5EF4-FFF2-40B4-BE49-F238E27FC236}">
                <a16:creationId xmlns:a16="http://schemas.microsoft.com/office/drawing/2014/main" id="{8BA8C928-F0D4-761C-2699-B88282D1CCBB}"/>
              </a:ext>
            </a:extLst>
          </p:cNvPr>
          <p:cNvSpPr>
            <a:spLocks noGrp="1"/>
          </p:cNvSpPr>
          <p:nvPr>
            <p:ph type="pic" sz="quarter" idx="17" hasCustomPrompt="1"/>
          </p:nvPr>
        </p:nvSpPr>
        <p:spPr bwMode="gray">
          <a:xfrm>
            <a:off x="6170709" y="966472"/>
            <a:ext cx="1543050" cy="3337560"/>
          </a:xfrm>
          <a:prstGeom prst="roundRect">
            <a:avLst>
              <a:gd name="adj" fmla="val 12964"/>
            </a:avLst>
          </a:prstGeom>
          <a:solidFill>
            <a:schemeClr val="tx1"/>
          </a:solidFill>
        </p:spPr>
        <p:txBody>
          <a:bodyPr anchor="ctr" anchorCtr="0"/>
          <a:lstStyle>
            <a:lvl1pPr marL="0" indent="0" algn="ctr">
              <a:buNone/>
              <a:defRPr>
                <a:solidFill>
                  <a:schemeClr val="bg1"/>
                </a:solidFill>
              </a:defRPr>
            </a:lvl1pPr>
          </a:lstStyle>
          <a:p>
            <a:r>
              <a:rPr lang="en-GB" dirty="0"/>
              <a:t> Click picture icon to add photo</a:t>
            </a:r>
          </a:p>
        </p:txBody>
      </p:sp>
      <p:sp>
        <p:nvSpPr>
          <p:cNvPr id="4" name="Text Placeholder 10">
            <a:extLst>
              <a:ext uri="{FF2B5EF4-FFF2-40B4-BE49-F238E27FC236}">
                <a16:creationId xmlns:a16="http://schemas.microsoft.com/office/drawing/2014/main" id="{7BFE6B16-52C0-0F95-6471-8ECF8562CD16}"/>
              </a:ext>
            </a:extLst>
          </p:cNvPr>
          <p:cNvSpPr>
            <a:spLocks noGrp="1"/>
          </p:cNvSpPr>
          <p:nvPr>
            <p:ph type="body" sz="quarter" idx="18"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9FB97EEA-F0C4-4A56-A945-C5B40DE91501}"/>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8" name="Title 1">
            <a:extLst>
              <a:ext uri="{FF2B5EF4-FFF2-40B4-BE49-F238E27FC236}">
                <a16:creationId xmlns:a16="http://schemas.microsoft.com/office/drawing/2014/main" id="{C56C3E77-E9CE-47CC-83BF-6304705D7E58}"/>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2" name="Picture Placeholder 7">
            <a:extLst>
              <a:ext uri="{FF2B5EF4-FFF2-40B4-BE49-F238E27FC236}">
                <a16:creationId xmlns:a16="http://schemas.microsoft.com/office/drawing/2014/main" id="{D2A7E26B-CF70-A243-E3E4-F34C8F875836}"/>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56599576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42_cobranded_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2" name="Text Placeholder 10">
            <a:extLst>
              <a:ext uri="{FF2B5EF4-FFF2-40B4-BE49-F238E27FC236}">
                <a16:creationId xmlns:a16="http://schemas.microsoft.com/office/drawing/2014/main" id="{18D8CFBE-FA82-9696-CA96-11C6E0C64DB0}"/>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3" name="Picture Placeholder 7">
            <a:extLst>
              <a:ext uri="{FF2B5EF4-FFF2-40B4-BE49-F238E27FC236}">
                <a16:creationId xmlns:a16="http://schemas.microsoft.com/office/drawing/2014/main" id="{88625376-94C1-6B47-C875-35C315AB9F7B}"/>
              </a:ext>
            </a:extLst>
          </p:cNvPr>
          <p:cNvSpPr>
            <a:spLocks noGrp="1"/>
          </p:cNvSpPr>
          <p:nvPr>
            <p:ph type="pic" sz="quarter" idx="28" hasCustomPrompt="1"/>
          </p:nvPr>
        </p:nvSpPr>
        <p:spPr>
          <a:xfrm>
            <a:off x="963827" y="4844229"/>
            <a:ext cx="1125141" cy="273844"/>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185365548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43_cobranded_thank_you_grey">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A picture containing text, clipart, vector graphics&#10;&#10;Description automatically generated">
            <a:extLst>
              <a:ext uri="{FF2B5EF4-FFF2-40B4-BE49-F238E27FC236}">
                <a16:creationId xmlns:a16="http://schemas.microsoft.com/office/drawing/2014/main" id="{CF928130-74A2-EFBD-3E8D-68B5F500D5B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1"/>
            <a:ext cx="9143999" cy="5143499"/>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476276"/>
            <a:ext cx="6481562" cy="1790700"/>
          </a:xfrm>
        </p:spPr>
        <p:txBody>
          <a:bodyPr anchor="b">
            <a:noAutofit/>
          </a:bodyPr>
          <a:lstStyle>
            <a:lvl1pPr algn="l">
              <a:defRPr sz="2700">
                <a:solidFill>
                  <a:schemeClr val="tx1"/>
                </a:solidFill>
              </a:defRPr>
            </a:lvl1pPr>
          </a:lstStyle>
          <a:p>
            <a:r>
              <a:rPr lang="en-US" dirty="0"/>
              <a:t>[Thank you]</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8" y="233603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[Call to action]</a:t>
            </a:r>
          </a:p>
        </p:txBody>
      </p:sp>
      <p:pic>
        <p:nvPicPr>
          <p:cNvPr id="9" name="Picture 8">
            <a:extLst>
              <a:ext uri="{FF2B5EF4-FFF2-40B4-BE49-F238E27FC236}">
                <a16:creationId xmlns:a16="http://schemas.microsoft.com/office/drawing/2014/main" id="{CD8F8D6A-AB50-00A3-D30C-2B45378DC3A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10" name="Text Placeholder 17">
            <a:extLst>
              <a:ext uri="{FF2B5EF4-FFF2-40B4-BE49-F238E27FC236}">
                <a16:creationId xmlns:a16="http://schemas.microsoft.com/office/drawing/2014/main" id="{0FF12D10-3F99-FA54-8A36-1C3BFF703BC4}"/>
              </a:ext>
            </a:extLst>
          </p:cNvPr>
          <p:cNvSpPr>
            <a:spLocks noGrp="1"/>
          </p:cNvSpPr>
          <p:nvPr>
            <p:ph type="body" sz="quarter" idx="10" hasCustomPrompt="1"/>
          </p:nvPr>
        </p:nvSpPr>
        <p:spPr>
          <a:xfrm>
            <a:off x="216419" y="3254510"/>
            <a:ext cx="6481562"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11" name="Text Placeholder 17">
            <a:extLst>
              <a:ext uri="{FF2B5EF4-FFF2-40B4-BE49-F238E27FC236}">
                <a16:creationId xmlns:a16="http://schemas.microsoft.com/office/drawing/2014/main" id="{C023098E-A14A-7175-E122-657D7B94C166}"/>
              </a:ext>
            </a:extLst>
          </p:cNvPr>
          <p:cNvSpPr>
            <a:spLocks noGrp="1"/>
          </p:cNvSpPr>
          <p:nvPr>
            <p:ph type="body" sz="quarter" idx="11" hasCustomPrompt="1"/>
          </p:nvPr>
        </p:nvSpPr>
        <p:spPr>
          <a:xfrm>
            <a:off x="216419" y="3530611"/>
            <a:ext cx="6481562" cy="31759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Contact information</a:t>
            </a:r>
          </a:p>
        </p:txBody>
      </p:sp>
      <p:sp>
        <p:nvSpPr>
          <p:cNvPr id="6" name="Slide Number Placeholder 5">
            <a:extLst>
              <a:ext uri="{FF2B5EF4-FFF2-40B4-BE49-F238E27FC236}">
                <a16:creationId xmlns:a16="http://schemas.microsoft.com/office/drawing/2014/main" id="{28A5A3C8-5183-431D-468E-77DFFF5EB1B6}"/>
              </a:ext>
            </a:extLst>
          </p:cNvPr>
          <p:cNvSpPr>
            <a:spLocks noGrp="1"/>
          </p:cNvSpPr>
          <p:nvPr>
            <p:ph type="sldNum" sz="quarter" idx="12"/>
          </p:nvPr>
        </p:nvSpPr>
        <p:spPr>
          <a:xfrm>
            <a:off x="8238994" y="4826403"/>
            <a:ext cx="676406" cy="273844"/>
          </a:xfrm>
        </p:spPr>
        <p:txBody>
          <a:bodyPr/>
          <a:lstStyle>
            <a:lvl1pPr>
              <a:defRPr>
                <a:solidFill>
                  <a:schemeClr val="tx1"/>
                </a:solidFill>
              </a:defRPr>
            </a:lvl1pPr>
          </a:lstStyle>
          <a:p>
            <a:fld id="{403EF4E2-7A7A-0548-85F1-5479B7C9E1B2}" type="slidenum">
              <a:rPr lang="en-US" smtClean="0"/>
              <a:pPr/>
              <a:t>‹#›</a:t>
            </a:fld>
            <a:endParaRPr lang="en-US"/>
          </a:p>
        </p:txBody>
      </p:sp>
      <p:sp>
        <p:nvSpPr>
          <p:cNvPr id="7" name="TextBox 6">
            <a:extLst>
              <a:ext uri="{FF2B5EF4-FFF2-40B4-BE49-F238E27FC236}">
                <a16:creationId xmlns:a16="http://schemas.microsoft.com/office/drawing/2014/main" id="{32D8B9DE-B64C-1B72-C8EC-3F3105E9CE27}"/>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5" name="Picture Placeholder 7">
            <a:extLst>
              <a:ext uri="{FF2B5EF4-FFF2-40B4-BE49-F238E27FC236}">
                <a16:creationId xmlns:a16="http://schemas.microsoft.com/office/drawing/2014/main" id="{804A5DDE-F937-D2F1-03A0-F63CC8D44956}"/>
              </a:ext>
            </a:extLst>
          </p:cNvPr>
          <p:cNvSpPr>
            <a:spLocks noGrp="1"/>
          </p:cNvSpPr>
          <p:nvPr>
            <p:ph type="pic" sz="quarter" idx="18" hasCustomPrompt="1"/>
          </p:nvPr>
        </p:nvSpPr>
        <p:spPr>
          <a:xfrm>
            <a:off x="7790258" y="4275145"/>
            <a:ext cx="1125141" cy="384782"/>
          </a:xfrm>
          <a:solidFill>
            <a:schemeClr val="bg1"/>
          </a:solidFill>
        </p:spPr>
        <p:txBody>
          <a:bodyPr lIns="91440" anchor="ctr"/>
          <a:lstStyle>
            <a:lvl1pPr marL="0" indent="0" algn="l">
              <a:lnSpc>
                <a:spcPct val="80000"/>
              </a:lnSpc>
              <a:buNone/>
              <a:defRPr sz="675" b="0">
                <a:solidFill>
                  <a:schemeClr val="tx1"/>
                </a:solidFill>
              </a:defRPr>
            </a:lvl1pPr>
          </a:lstStyle>
          <a:p>
            <a:r>
              <a:rPr lang="en-US" dirty="0"/>
              <a:t>Partner/</a:t>
            </a:r>
            <a:br>
              <a:rPr lang="en-US" dirty="0"/>
            </a:br>
            <a:r>
              <a:rPr lang="en-US" dirty="0"/>
              <a:t>client logo</a:t>
            </a:r>
          </a:p>
        </p:txBody>
      </p:sp>
    </p:spTree>
    <p:extLst>
      <p:ext uri="{BB962C8B-B14F-4D97-AF65-F5344CB8AC3E}">
        <p14:creationId xmlns:p14="http://schemas.microsoft.com/office/powerpoint/2010/main" val="292517582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7_thank_you_gre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476276"/>
            <a:ext cx="6481562" cy="1790700"/>
          </a:xfrm>
          <a:prstGeom prst="rect">
            <a:avLst/>
          </a:prstGeom>
        </p:spPr>
        <p:txBody>
          <a:bodyPr anchor="b">
            <a:noAutofit/>
          </a:bodyPr>
          <a:lstStyle>
            <a:lvl1pPr algn="l">
              <a:defRPr sz="2700">
                <a:solidFill>
                  <a:schemeClr val="bg1"/>
                </a:solidFill>
              </a:defRPr>
            </a:lvl1pPr>
          </a:lstStyle>
          <a:p>
            <a:r>
              <a:rPr lang="en-US" dirty="0"/>
              <a:t>[Thank you]</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8" y="2336032"/>
            <a:ext cx="6481562" cy="628412"/>
          </a:xfrm>
          <a:prstGeom prst="rect">
            <a:avLst/>
          </a:prstGeom>
        </p:spPr>
        <p:txBody>
          <a:bodyPr>
            <a:noAutofit/>
          </a:bodyPr>
          <a:lstStyle>
            <a:lvl1pPr marL="0" indent="0" algn="l">
              <a:spcBef>
                <a:spcPts val="0"/>
              </a:spcBef>
              <a:spcAft>
                <a:spcPts val="0"/>
              </a:spcAft>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[Call to action]</a:t>
            </a:r>
          </a:p>
        </p:txBody>
      </p:sp>
      <p:sp>
        <p:nvSpPr>
          <p:cNvPr id="10" name="Text Placeholder 17">
            <a:extLst>
              <a:ext uri="{FF2B5EF4-FFF2-40B4-BE49-F238E27FC236}">
                <a16:creationId xmlns:a16="http://schemas.microsoft.com/office/drawing/2014/main" id="{0FF12D10-3F99-FA54-8A36-1C3BFF703BC4}"/>
              </a:ext>
            </a:extLst>
          </p:cNvPr>
          <p:cNvSpPr>
            <a:spLocks noGrp="1"/>
          </p:cNvSpPr>
          <p:nvPr>
            <p:ph type="body" sz="quarter" idx="10" hasCustomPrompt="1"/>
          </p:nvPr>
        </p:nvSpPr>
        <p:spPr>
          <a:xfrm>
            <a:off x="216420" y="3254510"/>
            <a:ext cx="6481562" cy="258288"/>
          </a:xfrm>
          <a:prstGeom prst="rect">
            <a:avLst/>
          </a:prstGeo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892" indent="0">
              <a:buNone/>
              <a:defRPr sz="900" b="1">
                <a:solidFill>
                  <a:schemeClr val="bg1"/>
                </a:solidFill>
              </a:defRPr>
            </a:lvl2pPr>
            <a:lvl3pPr marL="685783" indent="0">
              <a:buNone/>
              <a:defRPr sz="900" b="1">
                <a:solidFill>
                  <a:schemeClr val="bg1"/>
                </a:solidFill>
              </a:defRPr>
            </a:lvl3pPr>
            <a:lvl4pPr marL="1028675" indent="0">
              <a:buNone/>
              <a:defRPr sz="900" b="1">
                <a:solidFill>
                  <a:schemeClr val="bg1"/>
                </a:solidFill>
              </a:defRPr>
            </a:lvl4pPr>
            <a:lvl5pPr marL="1371566" indent="0">
              <a:buNone/>
              <a:defRPr sz="900" b="1">
                <a:solidFill>
                  <a:schemeClr val="bg1"/>
                </a:solidFill>
              </a:defRPr>
            </a:lvl5pPr>
          </a:lstStyle>
          <a:p>
            <a:pPr lvl="0"/>
            <a:r>
              <a:rPr lang="en-US" dirty="0"/>
              <a:t>First name Last name</a:t>
            </a:r>
          </a:p>
        </p:txBody>
      </p:sp>
      <p:sp>
        <p:nvSpPr>
          <p:cNvPr id="11" name="Text Placeholder 17">
            <a:extLst>
              <a:ext uri="{FF2B5EF4-FFF2-40B4-BE49-F238E27FC236}">
                <a16:creationId xmlns:a16="http://schemas.microsoft.com/office/drawing/2014/main" id="{C023098E-A14A-7175-E122-657D7B94C166}"/>
              </a:ext>
            </a:extLst>
          </p:cNvPr>
          <p:cNvSpPr>
            <a:spLocks noGrp="1"/>
          </p:cNvSpPr>
          <p:nvPr>
            <p:ph type="body" sz="quarter" idx="11" hasCustomPrompt="1"/>
          </p:nvPr>
        </p:nvSpPr>
        <p:spPr>
          <a:xfrm>
            <a:off x="216420" y="3530612"/>
            <a:ext cx="6481562" cy="317599"/>
          </a:xfrm>
          <a:prstGeom prst="rect">
            <a:avLst/>
          </a:prstGeom>
        </p:spPr>
        <p:txBody>
          <a:bodyPr tIns="0" bIns="0">
            <a:noAutofit/>
          </a:bodyPr>
          <a:lstStyle>
            <a:lvl1pPr marL="0" indent="0">
              <a:lnSpc>
                <a:spcPct val="100000"/>
              </a:lnSpc>
              <a:spcBef>
                <a:spcPts val="0"/>
              </a:spcBef>
              <a:spcAft>
                <a:spcPts val="0"/>
              </a:spcAft>
              <a:buNone/>
              <a:defRPr sz="900" b="0">
                <a:solidFill>
                  <a:schemeClr val="bg1"/>
                </a:solidFill>
              </a:defRPr>
            </a:lvl1pPr>
            <a:lvl2pPr marL="342892" indent="0">
              <a:buNone/>
              <a:defRPr sz="900" b="1">
                <a:solidFill>
                  <a:schemeClr val="bg1"/>
                </a:solidFill>
              </a:defRPr>
            </a:lvl2pPr>
            <a:lvl3pPr marL="685783" indent="0">
              <a:buNone/>
              <a:defRPr sz="900" b="1">
                <a:solidFill>
                  <a:schemeClr val="bg1"/>
                </a:solidFill>
              </a:defRPr>
            </a:lvl3pPr>
            <a:lvl4pPr marL="1028675" indent="0">
              <a:buNone/>
              <a:defRPr sz="900" b="1">
                <a:solidFill>
                  <a:schemeClr val="bg1"/>
                </a:solidFill>
              </a:defRPr>
            </a:lvl4pPr>
            <a:lvl5pPr marL="1371566" indent="0">
              <a:buNone/>
              <a:defRPr sz="900" b="1">
                <a:solidFill>
                  <a:schemeClr val="bg1"/>
                </a:solidFill>
              </a:defRPr>
            </a:lvl5pPr>
          </a:lstStyle>
          <a:p>
            <a:pPr lvl="0"/>
            <a:r>
              <a:rPr lang="en-US" dirty="0"/>
              <a:t>Contact information</a:t>
            </a:r>
          </a:p>
        </p:txBody>
      </p:sp>
      <p:sp>
        <p:nvSpPr>
          <p:cNvPr id="13" name="TextBox 12">
            <a:extLst>
              <a:ext uri="{FF2B5EF4-FFF2-40B4-BE49-F238E27FC236}">
                <a16:creationId xmlns:a16="http://schemas.microsoft.com/office/drawing/2014/main" id="{6243803D-31FA-692F-1CDF-A332274BC332}"/>
              </a:ext>
            </a:extLst>
          </p:cNvPr>
          <p:cNvSpPr txBox="1"/>
          <p:nvPr/>
        </p:nvSpPr>
        <p:spPr>
          <a:xfrm>
            <a:off x="216420" y="4899178"/>
            <a:ext cx="1843841" cy="173124"/>
          </a:xfrm>
          <a:prstGeom prst="rect">
            <a:avLst/>
          </a:prstGeom>
          <a:noFill/>
        </p:spPr>
        <p:txBody>
          <a:bodyPr wrap="square" lIns="0" rIns="0" rtlCol="0">
            <a:spAutoFit/>
          </a:bodyPr>
          <a:lstStyle/>
          <a:p>
            <a:pPr marL="0" marR="0" indent="0" algn="l" defTabSz="685783" rtl="0" eaLnBrk="1" fontAlgn="auto" latinLnBrk="0" hangingPunct="1">
              <a:lnSpc>
                <a:spcPct val="100000"/>
              </a:lnSpc>
              <a:spcBef>
                <a:spcPts val="0"/>
              </a:spcBef>
              <a:spcAft>
                <a:spcPts val="0"/>
              </a:spcAft>
              <a:buClrTx/>
              <a:buSzTx/>
              <a:buFontTx/>
              <a:buNone/>
              <a:tabLst/>
              <a:defRPr/>
            </a:pPr>
            <a:r>
              <a:rPr lang="en-US" sz="525" dirty="0">
                <a:solidFill>
                  <a:schemeClr val="bg1"/>
                </a:solidFill>
              </a:rPr>
              <a:t>© 2023 Nielsen Consumer LLC. All Rights Reserved.</a:t>
            </a:r>
          </a:p>
        </p:txBody>
      </p:sp>
      <p:sp>
        <p:nvSpPr>
          <p:cNvPr id="14" name="Slide Number Placeholder 5">
            <a:extLst>
              <a:ext uri="{FF2B5EF4-FFF2-40B4-BE49-F238E27FC236}">
                <a16:creationId xmlns:a16="http://schemas.microsoft.com/office/drawing/2014/main" id="{D0DB4F35-9ADE-ED35-28B3-71F80807EF03}"/>
              </a:ext>
            </a:extLst>
          </p:cNvPr>
          <p:cNvSpPr>
            <a:spLocks noGrp="1"/>
          </p:cNvSpPr>
          <p:nvPr>
            <p:ph type="sldNum" sz="quarter" idx="12"/>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spTree>
    <p:extLst>
      <p:ext uri="{BB962C8B-B14F-4D97-AF65-F5344CB8AC3E}">
        <p14:creationId xmlns:p14="http://schemas.microsoft.com/office/powerpoint/2010/main" val="1847935637"/>
      </p:ext>
    </p:extLst>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cover_niq_viole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rgbClr val="292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12" name="Title 1">
            <a:extLst>
              <a:ext uri="{FF2B5EF4-FFF2-40B4-BE49-F238E27FC236}">
                <a16:creationId xmlns:a16="http://schemas.microsoft.com/office/drawing/2014/main" id="{E163BE63-5485-E51C-D2FB-D90594B2CBBC}"/>
              </a:ext>
            </a:extLst>
          </p:cNvPr>
          <p:cNvSpPr>
            <a:spLocks noGrp="1"/>
          </p:cNvSpPr>
          <p:nvPr>
            <p:ph type="ctrTitle" hasCustomPrompt="1"/>
          </p:nvPr>
        </p:nvSpPr>
        <p:spPr>
          <a:xfrm>
            <a:off x="216418" y="476276"/>
            <a:ext cx="6481562" cy="1790700"/>
          </a:xfrm>
          <a:prstGeom prst="rect">
            <a:avLst/>
          </a:prstGeom>
        </p:spPr>
        <p:txBody>
          <a:bodyPr anchor="b">
            <a:noAutofit/>
          </a:bodyPr>
          <a:lstStyle>
            <a:lvl1pPr algn="l">
              <a:defRPr sz="4050">
                <a:solidFill>
                  <a:schemeClr val="bg1"/>
                </a:solidFill>
              </a:defRPr>
            </a:lvl1pPr>
          </a:lstStyle>
          <a:p>
            <a:r>
              <a:rPr lang="en-US" dirty="0"/>
              <a:t>Insert your presentation title here maximum of three lines</a:t>
            </a:r>
          </a:p>
        </p:txBody>
      </p:sp>
      <p:sp>
        <p:nvSpPr>
          <p:cNvPr id="14" name="Subtitle 2">
            <a:extLst>
              <a:ext uri="{FF2B5EF4-FFF2-40B4-BE49-F238E27FC236}">
                <a16:creationId xmlns:a16="http://schemas.microsoft.com/office/drawing/2014/main" id="{D969D08C-4DD0-FF1D-4F1E-2B57BBBC6138}"/>
              </a:ext>
            </a:extLst>
          </p:cNvPr>
          <p:cNvSpPr>
            <a:spLocks noGrp="1"/>
          </p:cNvSpPr>
          <p:nvPr>
            <p:ph type="subTitle" idx="1"/>
          </p:nvPr>
        </p:nvSpPr>
        <p:spPr>
          <a:xfrm>
            <a:off x="216418" y="2336032"/>
            <a:ext cx="6481562" cy="628412"/>
          </a:xfrm>
          <a:prstGeom prst="rect">
            <a:avLst/>
          </a:prstGeom>
        </p:spPr>
        <p:txBody>
          <a:bodyPr>
            <a:noAutofit/>
          </a:bodyPr>
          <a:lstStyle>
            <a:lvl1pPr marL="0" indent="0" algn="l">
              <a:spcBef>
                <a:spcPts val="0"/>
              </a:spcBef>
              <a:spcAft>
                <a:spcPts val="0"/>
              </a:spcAft>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 Placeholder 17">
            <a:extLst>
              <a:ext uri="{FF2B5EF4-FFF2-40B4-BE49-F238E27FC236}">
                <a16:creationId xmlns:a16="http://schemas.microsoft.com/office/drawing/2014/main" id="{CBF2DA13-D12B-C26E-E2A9-C40AB5EC1E75}"/>
              </a:ext>
            </a:extLst>
          </p:cNvPr>
          <p:cNvSpPr>
            <a:spLocks noGrp="1"/>
          </p:cNvSpPr>
          <p:nvPr>
            <p:ph type="body" sz="quarter" idx="10" hasCustomPrompt="1"/>
          </p:nvPr>
        </p:nvSpPr>
        <p:spPr>
          <a:xfrm>
            <a:off x="216419" y="3144351"/>
            <a:ext cx="6481562" cy="258288"/>
          </a:xfrm>
          <a:prstGeom prst="rect">
            <a:avLst/>
          </a:prstGeo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C2D1BA0D-3E80-194F-1320-6AF0CD1FA8EB}"/>
              </a:ext>
            </a:extLst>
          </p:cNvPr>
          <p:cNvSpPr>
            <a:spLocks noGrp="1"/>
          </p:cNvSpPr>
          <p:nvPr>
            <p:ph type="body" sz="quarter" idx="11" hasCustomPrompt="1"/>
          </p:nvPr>
        </p:nvSpPr>
        <p:spPr>
          <a:xfrm>
            <a:off x="216419" y="3420452"/>
            <a:ext cx="6481562" cy="258289"/>
          </a:xfrm>
          <a:prstGeom prst="rect">
            <a:avLst/>
          </a:prstGeo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6" name="Text Placeholder 17">
            <a:extLst>
              <a:ext uri="{FF2B5EF4-FFF2-40B4-BE49-F238E27FC236}">
                <a16:creationId xmlns:a16="http://schemas.microsoft.com/office/drawing/2014/main" id="{D9D3209E-F835-F81C-0897-C6026694B711}"/>
              </a:ext>
            </a:extLst>
          </p:cNvPr>
          <p:cNvSpPr>
            <a:spLocks noGrp="1"/>
          </p:cNvSpPr>
          <p:nvPr>
            <p:ph type="body" sz="quarter" idx="12" hasCustomPrompt="1"/>
          </p:nvPr>
        </p:nvSpPr>
        <p:spPr>
          <a:xfrm>
            <a:off x="216419" y="3832626"/>
            <a:ext cx="6481562" cy="258289"/>
          </a:xfrm>
          <a:prstGeom prst="rect">
            <a:avLst/>
          </a:prstGeo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454460455"/>
      </p:ext>
    </p:extLst>
  </p:cSld>
  <p:clrMapOvr>
    <a:overrideClrMapping bg1="lt1" tx1="dk1" bg2="lt2" tx2="dk2" accent1="accent1" accent2="accent2" accent3="accent3" accent4="accent4" accent5="accent5" accent6="accent6" hlink="hlink" folHlink="folHlink"/>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 black/text left" preserve="1">
  <p:cSld name="1_Divider - black/text left">
    <p:bg>
      <p:bgPr>
        <a:solidFill>
          <a:srgbClr val="000000"/>
        </a:solidFill>
        <a:effectLst/>
      </p:bgPr>
    </p:bg>
    <p:spTree>
      <p:nvGrpSpPr>
        <p:cNvPr id="1" name="Shape 259"/>
        <p:cNvGrpSpPr/>
        <p:nvPr/>
      </p:nvGrpSpPr>
      <p:grpSpPr>
        <a:xfrm>
          <a:off x="0" y="0"/>
          <a:ext cx="0" cy="0"/>
          <a:chOff x="0" y="0"/>
          <a:chExt cx="0" cy="0"/>
        </a:xfrm>
      </p:grpSpPr>
      <p:sp>
        <p:nvSpPr>
          <p:cNvPr id="6" name="Rectangle 5">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8"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sp>
        <p:nvSpPr>
          <p:cNvPr id="265" name="Google Shape;265;p27"/>
          <p:cNvSpPr txBox="1">
            <a:spLocks noGrp="1"/>
          </p:cNvSpPr>
          <p:nvPr>
            <p:ph type="ctrTitle"/>
          </p:nvPr>
        </p:nvSpPr>
        <p:spPr>
          <a:xfrm>
            <a:off x="354650" y="991550"/>
            <a:ext cx="4041300" cy="1578000"/>
          </a:xfrm>
          <a:prstGeom prst="rect">
            <a:avLst/>
          </a:prstGeom>
        </p:spPr>
        <p:txBody>
          <a:bodyPr spcFirstLastPara="1" wrap="square" lIns="0" tIns="91425" rIns="0" bIns="91425" anchor="b" anchorCtr="0">
            <a:noAutofit/>
          </a:bodyPr>
          <a:lstStyle>
            <a:lvl1pPr lvl="0" rtl="0">
              <a:lnSpc>
                <a:spcPct val="100000"/>
              </a:lnSpc>
              <a:spcBef>
                <a:spcPts val="0"/>
              </a:spcBef>
              <a:spcAft>
                <a:spcPts val="0"/>
              </a:spcAft>
              <a:buClr>
                <a:srgbClr val="FFFFFF"/>
              </a:buClr>
              <a:buSzPts val="3000"/>
              <a:buFont typeface="Montserrat"/>
              <a:buNone/>
              <a:tabLst>
                <a:tab pos="2462090" algn="l"/>
              </a:tabLst>
              <a:defRPr sz="3000" b="1">
                <a:solidFill>
                  <a:srgbClr val="FFFFFF"/>
                </a:solidFill>
                <a:latin typeface="+mj-lt"/>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r>
              <a:rPr lang="en-US"/>
              <a:t>Click to edit Master title style</a:t>
            </a:r>
            <a:endParaRPr dirty="0"/>
          </a:p>
        </p:txBody>
      </p:sp>
      <p:sp>
        <p:nvSpPr>
          <p:cNvPr id="12" name="Slide Number Placeholder 1">
            <a:extLst>
              <a:ext uri="{FF2B5EF4-FFF2-40B4-BE49-F238E27FC236}">
                <a16:creationId xmlns:a16="http://schemas.microsoft.com/office/drawing/2014/main" id="{7AFEAEB1-594F-424B-BC1C-CF9B9DCB78BB}"/>
              </a:ext>
            </a:extLst>
          </p:cNvPr>
          <p:cNvSpPr txBox="1">
            <a:spLocks/>
          </p:cNvSpPr>
          <p:nvPr/>
        </p:nvSpPr>
        <p:spPr>
          <a:xfrm>
            <a:off x="6732050" y="4809375"/>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z="1000" smtClean="0">
                <a:solidFill>
                  <a:schemeClr val="bg1"/>
                </a:solidFill>
                <a:latin typeface="Montserrat" panose="00000500000000000000" pitchFamily="2" charset="0"/>
              </a:rPr>
              <a:pPr/>
              <a:t>‹#›</a:t>
            </a:fld>
            <a:endParaRPr lang="en-PH" sz="1000" dirty="0">
              <a:solidFill>
                <a:schemeClr val="bg1"/>
              </a:solidFill>
              <a:latin typeface="Montserrat" panose="00000500000000000000" pitchFamily="2" charset="0"/>
            </a:endParaRPr>
          </a:p>
        </p:txBody>
      </p:sp>
      <p:sp>
        <p:nvSpPr>
          <p:cNvPr id="13" name="TextBox 12">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287580244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ver - black" preserve="1">
  <p:cSld name="1_Cover - black">
    <p:bg>
      <p:bgPr>
        <a:solidFill>
          <a:srgbClr val="000000"/>
        </a:solidFill>
        <a:effectLst/>
      </p:bgPr>
    </p:bg>
    <p:spTree>
      <p:nvGrpSpPr>
        <p:cNvPr id="1" name="Shape 219"/>
        <p:cNvGrpSpPr/>
        <p:nvPr/>
      </p:nvGrpSpPr>
      <p:grpSpPr>
        <a:xfrm>
          <a:off x="0" y="0"/>
          <a:ext cx="0" cy="0"/>
          <a:chOff x="0" y="0"/>
          <a:chExt cx="0" cy="0"/>
        </a:xfrm>
      </p:grpSpPr>
      <p:sp>
        <p:nvSpPr>
          <p:cNvPr id="9" name="Rectangle 8">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221" name="Google Shape;221;p4"/>
          <p:cNvSpPr txBox="1">
            <a:spLocks noGrp="1"/>
          </p:cNvSpPr>
          <p:nvPr>
            <p:ph type="ctrTitle"/>
          </p:nvPr>
        </p:nvSpPr>
        <p:spPr>
          <a:xfrm>
            <a:off x="354650" y="1145650"/>
            <a:ext cx="6280500" cy="16965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600"/>
              <a:buFont typeface="Montserrat"/>
              <a:buNone/>
              <a:defRPr sz="3300" b="1">
                <a:solidFill>
                  <a:srgbClr val="FFFFFF"/>
                </a:solidFill>
                <a:latin typeface="+mn-lt"/>
                <a:ea typeface="Montserrat"/>
                <a:cs typeface="Montserrat"/>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222" name="Google Shape;222;p4"/>
          <p:cNvSpPr txBox="1">
            <a:spLocks noGrp="1"/>
          </p:cNvSpPr>
          <p:nvPr>
            <p:ph type="subTitle" idx="1"/>
          </p:nvPr>
        </p:nvSpPr>
        <p:spPr>
          <a:xfrm>
            <a:off x="354650" y="2802800"/>
            <a:ext cx="6280500" cy="7926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FFFFFF"/>
              </a:buClr>
              <a:buSzPts val="1800"/>
              <a:buFont typeface="Montserrat"/>
              <a:buNone/>
              <a:defRPr sz="1800">
                <a:solidFill>
                  <a:srgbClr val="FFFFFF"/>
                </a:solidFill>
                <a:latin typeface="+mn-lt"/>
                <a:ea typeface="Montserrat"/>
                <a:cs typeface="Montserrat"/>
                <a:sym typeface="Montserrat"/>
              </a:defRPr>
            </a:lvl1pPr>
            <a:lvl2pPr lvl="1"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2pPr>
            <a:lvl3pPr lvl="2"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3pPr>
            <a:lvl4pPr lvl="3"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4pPr>
            <a:lvl5pPr lvl="4"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5pPr>
            <a:lvl6pPr lvl="5"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6pPr>
            <a:lvl7pPr lvl="6"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7pPr>
            <a:lvl8pPr lvl="7"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8pPr>
            <a:lvl9pPr lvl="8"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9pPr>
          </a:lstStyle>
          <a:p>
            <a:r>
              <a:rPr lang="en-US"/>
              <a:t>Click to edit Master subtitle style</a:t>
            </a:r>
            <a:endParaRPr dirty="0"/>
          </a:p>
        </p:txBody>
      </p:sp>
      <p:sp>
        <p:nvSpPr>
          <p:cNvPr id="223" name="Google Shape;223;p4"/>
          <p:cNvSpPr txBox="1">
            <a:spLocks noGrp="1"/>
          </p:cNvSpPr>
          <p:nvPr>
            <p:ph type="sldNum" idx="12"/>
          </p:nvPr>
        </p:nvSpPr>
        <p:spPr>
          <a:xfrm>
            <a:off x="8396258" y="4749892"/>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226" name="Google Shape;226;p4"/>
          <p:cNvSpPr txBox="1">
            <a:spLocks noGrp="1"/>
          </p:cNvSpPr>
          <p:nvPr>
            <p:ph type="subTitle" idx="2"/>
          </p:nvPr>
        </p:nvSpPr>
        <p:spPr>
          <a:xfrm>
            <a:off x="354650" y="3830100"/>
            <a:ext cx="4251900" cy="307500"/>
          </a:xfrm>
          <a:prstGeom prst="rect">
            <a:avLst/>
          </a:prstGeom>
        </p:spPr>
        <p:txBody>
          <a:bodyPr spcFirstLastPara="1" wrap="square" lIns="0" tIns="91425" rIns="0" bIns="91425" anchor="b" anchorCtr="0">
            <a:noAutofit/>
          </a:bodyPr>
          <a:lstStyle>
            <a:lvl1pPr lvl="0" rtl="0">
              <a:lnSpc>
                <a:spcPct val="100000"/>
              </a:lnSpc>
              <a:spcBef>
                <a:spcPts val="0"/>
              </a:spcBef>
              <a:spcAft>
                <a:spcPts val="0"/>
              </a:spcAft>
              <a:buClr>
                <a:srgbClr val="FFFFFF"/>
              </a:buClr>
              <a:buSzPts val="1200"/>
              <a:buNone/>
              <a:defRPr sz="1200" b="1">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a:p>
        </p:txBody>
      </p:sp>
      <p:sp>
        <p:nvSpPr>
          <p:cNvPr id="227" name="Google Shape;227;p4"/>
          <p:cNvSpPr txBox="1">
            <a:spLocks noGrp="1"/>
          </p:cNvSpPr>
          <p:nvPr>
            <p:ph type="subTitle" idx="3"/>
          </p:nvPr>
        </p:nvSpPr>
        <p:spPr>
          <a:xfrm>
            <a:off x="354650" y="3985200"/>
            <a:ext cx="4251900" cy="3075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a:p>
        </p:txBody>
      </p:sp>
      <p:sp>
        <p:nvSpPr>
          <p:cNvPr id="228" name="Google Shape;228;p4"/>
          <p:cNvSpPr txBox="1">
            <a:spLocks noGrp="1"/>
          </p:cNvSpPr>
          <p:nvPr>
            <p:ph type="subTitle" idx="4"/>
          </p:nvPr>
        </p:nvSpPr>
        <p:spPr>
          <a:xfrm>
            <a:off x="354650" y="4474425"/>
            <a:ext cx="4251900" cy="3075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latin typeface="+mn-lt"/>
              </a:defRPr>
            </a:lvl1pPr>
            <a:lvl2pPr lvl="1" rtl="0">
              <a:lnSpc>
                <a:spcPct val="100000"/>
              </a:lnSpc>
              <a:spcBef>
                <a:spcPts val="0"/>
              </a:spcBef>
              <a:spcAft>
                <a:spcPts val="0"/>
              </a:spcAft>
              <a:buClr>
                <a:srgbClr val="FFFFFF"/>
              </a:buClr>
              <a:buSzPts val="1000"/>
              <a:buNone/>
              <a:defRPr sz="1000" b="1">
                <a:solidFill>
                  <a:srgbClr val="FFFFFF"/>
                </a:solidFill>
              </a:defRPr>
            </a:lvl2pPr>
            <a:lvl3pPr lvl="2" rtl="0">
              <a:lnSpc>
                <a:spcPct val="100000"/>
              </a:lnSpc>
              <a:spcBef>
                <a:spcPts val="0"/>
              </a:spcBef>
              <a:spcAft>
                <a:spcPts val="0"/>
              </a:spcAft>
              <a:buClr>
                <a:srgbClr val="FFFFFF"/>
              </a:buClr>
              <a:buSzPts val="1000"/>
              <a:buNone/>
              <a:defRPr b="1">
                <a:solidFill>
                  <a:srgbClr val="FFFFFF"/>
                </a:solidFill>
              </a:defRPr>
            </a:lvl3pPr>
            <a:lvl4pPr lvl="3" rtl="0">
              <a:lnSpc>
                <a:spcPct val="100000"/>
              </a:lnSpc>
              <a:spcBef>
                <a:spcPts val="0"/>
              </a:spcBef>
              <a:spcAft>
                <a:spcPts val="0"/>
              </a:spcAft>
              <a:buClr>
                <a:srgbClr val="FFFFFF"/>
              </a:buClr>
              <a:buSzPts val="1000"/>
              <a:buNone/>
              <a:defRPr b="1">
                <a:solidFill>
                  <a:srgbClr val="FFFFFF"/>
                </a:solidFill>
              </a:defRPr>
            </a:lvl4pPr>
            <a:lvl5pPr lvl="4" rtl="0">
              <a:lnSpc>
                <a:spcPct val="100000"/>
              </a:lnSpc>
              <a:spcBef>
                <a:spcPts val="0"/>
              </a:spcBef>
              <a:spcAft>
                <a:spcPts val="0"/>
              </a:spcAft>
              <a:buClr>
                <a:srgbClr val="FFFFFF"/>
              </a:buClr>
              <a:buSzPts val="1000"/>
              <a:buNone/>
              <a:defRPr b="1">
                <a:solidFill>
                  <a:srgbClr val="FFFFFF"/>
                </a:solidFill>
              </a:defRPr>
            </a:lvl5pPr>
            <a:lvl6pPr lvl="5" rtl="0">
              <a:lnSpc>
                <a:spcPct val="100000"/>
              </a:lnSpc>
              <a:spcBef>
                <a:spcPts val="0"/>
              </a:spcBef>
              <a:spcAft>
                <a:spcPts val="0"/>
              </a:spcAft>
              <a:buClr>
                <a:srgbClr val="FFFFFF"/>
              </a:buClr>
              <a:buSzPts val="1000"/>
              <a:buNone/>
              <a:defRPr b="1">
                <a:solidFill>
                  <a:srgbClr val="FFFFFF"/>
                </a:solidFill>
              </a:defRPr>
            </a:lvl6pPr>
            <a:lvl7pPr lvl="6" rtl="0">
              <a:lnSpc>
                <a:spcPct val="100000"/>
              </a:lnSpc>
              <a:spcBef>
                <a:spcPts val="0"/>
              </a:spcBef>
              <a:spcAft>
                <a:spcPts val="0"/>
              </a:spcAft>
              <a:buClr>
                <a:srgbClr val="FFFFFF"/>
              </a:buClr>
              <a:buSzPts val="1000"/>
              <a:buNone/>
              <a:defRPr b="1">
                <a:solidFill>
                  <a:srgbClr val="FFFFFF"/>
                </a:solidFill>
              </a:defRPr>
            </a:lvl7pPr>
            <a:lvl8pPr lvl="7" rtl="0">
              <a:lnSpc>
                <a:spcPct val="100000"/>
              </a:lnSpc>
              <a:spcBef>
                <a:spcPts val="0"/>
              </a:spcBef>
              <a:spcAft>
                <a:spcPts val="0"/>
              </a:spcAft>
              <a:buClr>
                <a:srgbClr val="FFFFFF"/>
              </a:buClr>
              <a:buSzPts val="1000"/>
              <a:buNone/>
              <a:defRPr b="1">
                <a:solidFill>
                  <a:srgbClr val="FFFFFF"/>
                </a:solidFill>
              </a:defRPr>
            </a:lvl8pPr>
            <a:lvl9pPr lvl="8" rtl="0">
              <a:lnSpc>
                <a:spcPct val="100000"/>
              </a:lnSpc>
              <a:spcBef>
                <a:spcPts val="0"/>
              </a:spcBef>
              <a:spcAft>
                <a:spcPts val="0"/>
              </a:spcAft>
              <a:buClr>
                <a:srgbClr val="FFFFFF"/>
              </a:buClr>
              <a:buSzPts val="1000"/>
              <a:buNone/>
              <a:defRPr b="1">
                <a:solidFill>
                  <a:srgbClr val="FFFFFF"/>
                </a:solidFill>
              </a:defRPr>
            </a:lvl9pPr>
          </a:lstStyle>
          <a:p>
            <a:r>
              <a:rPr lang="en-US"/>
              <a:t>Click to edit Master subtitle style</a:t>
            </a:r>
            <a:endParaRPr/>
          </a:p>
        </p:txBody>
      </p:sp>
      <p:sp>
        <p:nvSpPr>
          <p:cNvPr id="18" name="TextBox 17">
            <a:extLst>
              <a:ext uri="{FF2B5EF4-FFF2-40B4-BE49-F238E27FC236}">
                <a16:creationId xmlns:a16="http://schemas.microsoft.com/office/drawing/2014/main" id="{D439B148-E719-27C3-3403-978BEDC13EC0}"/>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125785331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Inside - White/title/body text">
    <p:spTree>
      <p:nvGrpSpPr>
        <p:cNvPr id="1" name=""/>
        <p:cNvGrpSpPr/>
        <p:nvPr/>
      </p:nvGrpSpPr>
      <p:grpSpPr>
        <a:xfrm>
          <a:off x="0" y="0"/>
          <a:ext cx="0" cy="0"/>
          <a:chOff x="0" y="0"/>
          <a:chExt cx="0" cy="0"/>
        </a:xfrm>
      </p:grpSpPr>
      <p:sp>
        <p:nvSpPr>
          <p:cNvPr id="24" name="Google Shape;40;p5">
            <a:extLst>
              <a:ext uri="{FF2B5EF4-FFF2-40B4-BE49-F238E27FC236}">
                <a16:creationId xmlns:a16="http://schemas.microsoft.com/office/drawing/2014/main" id="{CA7D3202-BB5E-4102-8CDD-215C750AC736}"/>
              </a:ext>
            </a:extLst>
          </p:cNvPr>
          <p:cNvSpPr/>
          <p:nvPr/>
        </p:nvSpPr>
        <p:spPr>
          <a:xfrm>
            <a:off x="354650" y="4966350"/>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dirty="0">
                <a:solidFill>
                  <a:schemeClr val="bg1"/>
                </a:solidFill>
                <a:latin typeface="Montserrat" panose="00000500000000000000" pitchFamily="2" charset="0"/>
                <a:ea typeface="Montserrat Light"/>
                <a:cs typeface="Montserrat Light"/>
                <a:sym typeface="Montserrat Light"/>
              </a:rPr>
              <a:t>© </a:t>
            </a:r>
            <a:r>
              <a:rPr lang="en-US" sz="500" dirty="0">
                <a:solidFill>
                  <a:schemeClr val="bg1"/>
                </a:solidFill>
                <a:latin typeface="Montserrat" panose="00000500000000000000" pitchFamily="2" charset="0"/>
                <a:ea typeface="Montserrat Light"/>
                <a:cs typeface="Montserrat Light"/>
                <a:sym typeface="Montserrat Light"/>
              </a:rPr>
              <a:t>2023 Nielsen</a:t>
            </a:r>
            <a:r>
              <a:rPr lang="en" sz="500" dirty="0">
                <a:solidFill>
                  <a:schemeClr val="bg1"/>
                </a:solidFill>
                <a:latin typeface="Montserrat" panose="00000500000000000000" pitchFamily="2" charset="0"/>
                <a:ea typeface="Montserrat Light"/>
                <a:cs typeface="Montserrat Light"/>
                <a:sym typeface="Montserrat Light"/>
              </a:rPr>
              <a:t> Consumer LLC. All Rights Reserved.</a:t>
            </a:r>
            <a:endParaRPr sz="500" i="0" u="none" strike="noStrike" cap="none" dirty="0">
              <a:solidFill>
                <a:schemeClr val="bg1"/>
              </a:solidFill>
              <a:latin typeface="Montserrat" panose="00000500000000000000" pitchFamily="2" charset="0"/>
              <a:ea typeface="Montserrat Light"/>
              <a:cs typeface="Montserrat Light"/>
              <a:sym typeface="Montserrat Light"/>
            </a:endParaRPr>
          </a:p>
        </p:txBody>
      </p:sp>
      <p:sp>
        <p:nvSpPr>
          <p:cNvPr id="2" name="Title 1"/>
          <p:cNvSpPr>
            <a:spLocks noGrp="1"/>
          </p:cNvSpPr>
          <p:nvPr>
            <p:ph type="title" hasCustomPrompt="1"/>
          </p:nvPr>
        </p:nvSpPr>
        <p:spPr>
          <a:xfrm>
            <a:off x="356616" y="292608"/>
            <a:ext cx="8430768" cy="393192"/>
          </a:xfrm>
          <a:prstGeom prst="rect">
            <a:avLst/>
          </a:prstGeom>
        </p:spPr>
        <p:txBody>
          <a:bodyPr/>
          <a:lstStyle/>
          <a:p>
            <a:r>
              <a:rPr lang="en-US" dirty="0"/>
              <a:t>Click to add title</a:t>
            </a:r>
          </a:p>
        </p:txBody>
      </p:sp>
      <p:sp>
        <p:nvSpPr>
          <p:cNvPr id="10" name="Text Placeholder 9">
            <a:extLst>
              <a:ext uri="{FF2B5EF4-FFF2-40B4-BE49-F238E27FC236}">
                <a16:creationId xmlns:a16="http://schemas.microsoft.com/office/drawing/2014/main" id="{45FC9F91-5AE7-4A1B-AF40-EA52D844B995}"/>
              </a:ext>
            </a:extLst>
          </p:cNvPr>
          <p:cNvSpPr>
            <a:spLocks noGrp="1"/>
          </p:cNvSpPr>
          <p:nvPr>
            <p:ph type="body" sz="quarter" idx="10" hasCustomPrompt="1"/>
          </p:nvPr>
        </p:nvSpPr>
        <p:spPr>
          <a:xfrm>
            <a:off x="356616" y="621792"/>
            <a:ext cx="8430768" cy="384048"/>
          </a:xfrm>
          <a:prstGeom prst="rect">
            <a:avLst/>
          </a:prstGeom>
        </p:spPr>
        <p:txBody>
          <a:bodyPr tIns="91440"/>
          <a:lstStyle>
            <a:lvl1pPr marL="0" indent="0">
              <a:buNone/>
              <a:defRPr sz="1350">
                <a:solidFill>
                  <a:srgbClr val="000000"/>
                </a:solidFill>
                <a:latin typeface="+mj-lt"/>
              </a:defRPr>
            </a:lvl1pPr>
            <a:lvl2pPr marL="342884" indent="0">
              <a:buNone/>
              <a:defRPr>
                <a:latin typeface="Montserrat" panose="00000500000000000000" pitchFamily="2" charset="0"/>
              </a:defRPr>
            </a:lvl2pPr>
            <a:lvl3pPr marL="685766" indent="0">
              <a:buNone/>
              <a:defRPr>
                <a:latin typeface="Montserrat" panose="00000500000000000000" pitchFamily="2" charset="0"/>
              </a:defRPr>
            </a:lvl3pPr>
            <a:lvl4pPr marL="1028649" indent="0">
              <a:buNone/>
              <a:defRPr>
                <a:latin typeface="Montserrat" panose="00000500000000000000" pitchFamily="2" charset="0"/>
              </a:defRPr>
            </a:lvl4pPr>
            <a:lvl5pPr marL="1371532" indent="0">
              <a:buNone/>
              <a:defRPr>
                <a:latin typeface="Montserrat" panose="00000500000000000000" pitchFamily="2" charset="0"/>
              </a:defRPr>
            </a:lvl5pPr>
          </a:lstStyle>
          <a:p>
            <a:pPr lvl="0"/>
            <a:r>
              <a:rPr lang="en-US" dirty="0"/>
              <a:t>Click to add subtitle</a:t>
            </a:r>
          </a:p>
        </p:txBody>
      </p:sp>
      <p:sp>
        <p:nvSpPr>
          <p:cNvPr id="14" name="Google Shape;81;p10">
            <a:extLst>
              <a:ext uri="{FF2B5EF4-FFF2-40B4-BE49-F238E27FC236}">
                <a16:creationId xmlns:a16="http://schemas.microsoft.com/office/drawing/2014/main" id="{87435254-EDEF-4F12-9D28-5EEACE41FEC7}"/>
              </a:ext>
            </a:extLst>
          </p:cNvPr>
          <p:cNvSpPr txBox="1">
            <a:spLocks noGrp="1"/>
          </p:cNvSpPr>
          <p:nvPr>
            <p:ph type="subTitle" idx="2"/>
          </p:nvPr>
        </p:nvSpPr>
        <p:spPr>
          <a:xfrm>
            <a:off x="354650" y="4857012"/>
            <a:ext cx="8159100" cy="1848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chemeClr val="accent5"/>
              </a:buClr>
              <a:buSzPts val="600"/>
              <a:buNone/>
              <a:defRPr sz="600">
                <a:solidFill>
                  <a:srgbClr val="666666"/>
                </a:solidFill>
                <a:latin typeface="Montserrat" panose="00000500000000000000" pitchFamily="2" charset="0"/>
              </a:defRPr>
            </a:lvl1pPr>
            <a:lvl2pPr lvl="1" rtl="0">
              <a:lnSpc>
                <a:spcPct val="100000"/>
              </a:lnSpc>
              <a:spcBef>
                <a:spcPts val="0"/>
              </a:spcBef>
              <a:spcAft>
                <a:spcPts val="0"/>
              </a:spcAft>
              <a:buClr>
                <a:schemeClr val="accent5"/>
              </a:buClr>
              <a:buSzPts val="600"/>
              <a:buNone/>
              <a:defRPr sz="600">
                <a:solidFill>
                  <a:schemeClr val="accent5"/>
                </a:solidFill>
              </a:defRPr>
            </a:lvl2pPr>
            <a:lvl3pPr lvl="2" rtl="0">
              <a:lnSpc>
                <a:spcPct val="100000"/>
              </a:lnSpc>
              <a:spcBef>
                <a:spcPts val="0"/>
              </a:spcBef>
              <a:spcAft>
                <a:spcPts val="0"/>
              </a:spcAft>
              <a:buClr>
                <a:schemeClr val="accent5"/>
              </a:buClr>
              <a:buSzPts val="600"/>
              <a:buNone/>
              <a:defRPr sz="600">
                <a:solidFill>
                  <a:schemeClr val="accent5"/>
                </a:solidFill>
              </a:defRPr>
            </a:lvl3pPr>
            <a:lvl4pPr lvl="3" rtl="0">
              <a:lnSpc>
                <a:spcPct val="100000"/>
              </a:lnSpc>
              <a:spcBef>
                <a:spcPts val="0"/>
              </a:spcBef>
              <a:spcAft>
                <a:spcPts val="0"/>
              </a:spcAft>
              <a:buClr>
                <a:schemeClr val="accent5"/>
              </a:buClr>
              <a:buSzPts val="600"/>
              <a:buNone/>
              <a:defRPr sz="600">
                <a:solidFill>
                  <a:schemeClr val="accent5"/>
                </a:solidFill>
              </a:defRPr>
            </a:lvl4pPr>
            <a:lvl5pPr lvl="4" rtl="0">
              <a:lnSpc>
                <a:spcPct val="100000"/>
              </a:lnSpc>
              <a:spcBef>
                <a:spcPts val="0"/>
              </a:spcBef>
              <a:spcAft>
                <a:spcPts val="0"/>
              </a:spcAft>
              <a:buClr>
                <a:schemeClr val="accent5"/>
              </a:buClr>
              <a:buSzPts val="600"/>
              <a:buNone/>
              <a:defRPr sz="600">
                <a:solidFill>
                  <a:schemeClr val="accent5"/>
                </a:solidFill>
              </a:defRPr>
            </a:lvl5pPr>
            <a:lvl6pPr lvl="5" rtl="0">
              <a:lnSpc>
                <a:spcPct val="100000"/>
              </a:lnSpc>
              <a:spcBef>
                <a:spcPts val="0"/>
              </a:spcBef>
              <a:spcAft>
                <a:spcPts val="0"/>
              </a:spcAft>
              <a:buClr>
                <a:schemeClr val="accent5"/>
              </a:buClr>
              <a:buSzPts val="600"/>
              <a:buNone/>
              <a:defRPr sz="600">
                <a:solidFill>
                  <a:schemeClr val="accent5"/>
                </a:solidFill>
              </a:defRPr>
            </a:lvl6pPr>
            <a:lvl7pPr lvl="6" rtl="0">
              <a:lnSpc>
                <a:spcPct val="100000"/>
              </a:lnSpc>
              <a:spcBef>
                <a:spcPts val="0"/>
              </a:spcBef>
              <a:spcAft>
                <a:spcPts val="0"/>
              </a:spcAft>
              <a:buClr>
                <a:schemeClr val="accent5"/>
              </a:buClr>
              <a:buSzPts val="600"/>
              <a:buNone/>
              <a:defRPr sz="600">
                <a:solidFill>
                  <a:schemeClr val="accent5"/>
                </a:solidFill>
              </a:defRPr>
            </a:lvl7pPr>
            <a:lvl8pPr lvl="7" rtl="0">
              <a:lnSpc>
                <a:spcPct val="100000"/>
              </a:lnSpc>
              <a:spcBef>
                <a:spcPts val="0"/>
              </a:spcBef>
              <a:spcAft>
                <a:spcPts val="0"/>
              </a:spcAft>
              <a:buClr>
                <a:schemeClr val="accent5"/>
              </a:buClr>
              <a:buSzPts val="600"/>
              <a:buNone/>
              <a:defRPr sz="600">
                <a:solidFill>
                  <a:schemeClr val="accent5"/>
                </a:solidFill>
              </a:defRPr>
            </a:lvl8pPr>
            <a:lvl9pPr lvl="8" rtl="0">
              <a:lnSpc>
                <a:spcPct val="100000"/>
              </a:lnSpc>
              <a:spcBef>
                <a:spcPts val="0"/>
              </a:spcBef>
              <a:spcAft>
                <a:spcPts val="0"/>
              </a:spcAft>
              <a:buClr>
                <a:schemeClr val="accent5"/>
              </a:buClr>
              <a:buSzPts val="600"/>
              <a:buNone/>
              <a:defRPr sz="600">
                <a:solidFill>
                  <a:schemeClr val="accent5"/>
                </a:solidFill>
              </a:defRPr>
            </a:lvl9pPr>
          </a:lstStyle>
          <a:p>
            <a:r>
              <a:rPr lang="en-US"/>
              <a:t>Click to edit Master subtitle style</a:t>
            </a:r>
            <a:endParaRPr dirty="0"/>
          </a:p>
        </p:txBody>
      </p:sp>
      <p:sp>
        <p:nvSpPr>
          <p:cNvPr id="4" name="Text Placeholder 3">
            <a:extLst>
              <a:ext uri="{FF2B5EF4-FFF2-40B4-BE49-F238E27FC236}">
                <a16:creationId xmlns:a16="http://schemas.microsoft.com/office/drawing/2014/main" id="{7B4B3318-00BC-4947-8B69-2EA554F5D40B}"/>
              </a:ext>
            </a:extLst>
          </p:cNvPr>
          <p:cNvSpPr>
            <a:spLocks noGrp="1"/>
          </p:cNvSpPr>
          <p:nvPr>
            <p:ph type="body" sz="quarter" idx="11"/>
          </p:nvPr>
        </p:nvSpPr>
        <p:spPr>
          <a:xfrm>
            <a:off x="356616" y="1152144"/>
            <a:ext cx="8430768" cy="3419856"/>
          </a:xfrm>
          <a:prstGeom prst="rect">
            <a:avLst/>
          </a:prstGeom>
        </p:spPr>
        <p:txBody>
          <a:bodyPr lIns="0" tIns="91440" rIns="0" bIns="91440"/>
          <a:lstStyle/>
          <a:p>
            <a:pPr lvl="0"/>
            <a:r>
              <a:rPr lang="en-US"/>
              <a:t>Click to edit Master text styles</a:t>
            </a:r>
          </a:p>
          <a:p>
            <a:pPr lvl="1"/>
            <a:r>
              <a:rPr lang="en-US"/>
              <a:t>Second level</a:t>
            </a:r>
          </a:p>
        </p:txBody>
      </p:sp>
      <p:sp>
        <p:nvSpPr>
          <p:cNvPr id="23" name="TextBox 22">
            <a:extLst>
              <a:ext uri="{FF2B5EF4-FFF2-40B4-BE49-F238E27FC236}">
                <a16:creationId xmlns:a16="http://schemas.microsoft.com/office/drawing/2014/main" id="{683E1066-32C0-4BBA-9C52-F0655F5849BD}"/>
              </a:ext>
            </a:extLst>
          </p:cNvPr>
          <p:cNvSpPr txBox="1"/>
          <p:nvPr/>
        </p:nvSpPr>
        <p:spPr>
          <a:xfrm>
            <a:off x="8394192" y="4809744"/>
            <a:ext cx="393192" cy="274320"/>
          </a:xfrm>
          <a:prstGeom prst="rect">
            <a:avLst/>
          </a:prstGeom>
          <a:noFill/>
        </p:spPr>
        <p:txBody>
          <a:bodyPr wrap="none" lIns="0" rIns="0" rtlCol="0" anchor="ctr" anchorCtr="0">
            <a:noAutofit/>
          </a:bodyPr>
          <a:lstStyle/>
          <a:p>
            <a:pPr algn="r"/>
            <a:fld id="{37C1F608-86A9-439D-B359-AB29DD5A1486}" type="slidenum">
              <a:rPr lang="en-US" sz="1000" smtClean="0">
                <a:latin typeface="Montserrat" panose="00000500000000000000" pitchFamily="2" charset="0"/>
              </a:rPr>
              <a:pPr algn="r"/>
              <a:t>‹#›</a:t>
            </a:fld>
            <a:endParaRPr lang="en-US" sz="1000" dirty="0">
              <a:latin typeface="Montserrat" panose="00000500000000000000" pitchFamily="2" charset="0"/>
            </a:endParaRPr>
          </a:p>
        </p:txBody>
      </p:sp>
      <p:sp>
        <p:nvSpPr>
          <p:cNvPr id="3" name="Google Shape;65;p7">
            <a:extLst>
              <a:ext uri="{FF2B5EF4-FFF2-40B4-BE49-F238E27FC236}">
                <a16:creationId xmlns:a16="http://schemas.microsoft.com/office/drawing/2014/main" id="{473735E7-008B-9B64-D0E0-6F86219E255F}"/>
              </a:ext>
            </a:extLst>
          </p:cNvPr>
          <p:cNvSpPr/>
          <p:nvPr userDrawn="1"/>
        </p:nvSpPr>
        <p:spPr>
          <a:xfrm>
            <a:off x="0" y="50"/>
            <a:ext cx="5092303" cy="514345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anose="00000500000000000000" pitchFamily="2" charset="0"/>
            </a:endParaRPr>
          </a:p>
        </p:txBody>
      </p:sp>
      <p:sp>
        <p:nvSpPr>
          <p:cNvPr id="5" name="Google Shape;78;p10">
            <a:extLst>
              <a:ext uri="{FF2B5EF4-FFF2-40B4-BE49-F238E27FC236}">
                <a16:creationId xmlns:a16="http://schemas.microsoft.com/office/drawing/2014/main" id="{4FFBBDD9-51E3-96BA-C986-4A94CC98222D}"/>
              </a:ext>
            </a:extLst>
          </p:cNvPr>
          <p:cNvSpPr/>
          <p:nvPr userDrawn="1"/>
        </p:nvSpPr>
        <p:spPr>
          <a:xfrm>
            <a:off x="354650" y="4965192"/>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a:solidFill>
                  <a:srgbClr val="888888"/>
                </a:solidFill>
                <a:latin typeface="Montserrat" panose="00000500000000000000" pitchFamily="2" charset="0"/>
                <a:ea typeface="Montserrat Light"/>
                <a:cs typeface="Montserrat Light"/>
                <a:sym typeface="Montserrat Light"/>
              </a:rPr>
              <a:t>© 2022 Nielsen Consumer LLC. All Rights Reserved.</a:t>
            </a:r>
            <a:endParaRPr sz="500" i="0" u="none" strike="noStrike" cap="none">
              <a:solidFill>
                <a:srgbClr val="888888"/>
              </a:solidFill>
              <a:latin typeface="Montserrat" panose="00000500000000000000" pitchFamily="2" charset="0"/>
              <a:ea typeface="Montserrat Light"/>
              <a:cs typeface="Montserrat Light"/>
              <a:sym typeface="Montserrat Light"/>
            </a:endParaRPr>
          </a:p>
        </p:txBody>
      </p:sp>
      <p:sp>
        <p:nvSpPr>
          <p:cNvPr id="6" name="TextBox 5">
            <a:extLst>
              <a:ext uri="{FF2B5EF4-FFF2-40B4-BE49-F238E27FC236}">
                <a16:creationId xmlns:a16="http://schemas.microsoft.com/office/drawing/2014/main" id="{ED1CB83A-C684-AAB9-8029-906DE0F152EE}"/>
              </a:ext>
            </a:extLst>
          </p:cNvPr>
          <p:cNvSpPr txBox="1"/>
          <p:nvPr userDrawn="1"/>
        </p:nvSpPr>
        <p:spPr>
          <a:xfrm>
            <a:off x="8394192" y="4809744"/>
            <a:ext cx="393192" cy="274320"/>
          </a:xfrm>
          <a:prstGeom prst="rect">
            <a:avLst/>
          </a:prstGeom>
          <a:noFill/>
        </p:spPr>
        <p:txBody>
          <a:bodyPr wrap="none" lIns="0" rIns="0" rtlCol="0" anchor="ctr" anchorCtr="0">
            <a:noAutofit/>
          </a:bodyPr>
          <a:lstStyle/>
          <a:p>
            <a:pPr algn="r"/>
            <a:fld id="{37C1F608-86A9-439D-B359-AB29DD5A1486}" type="slidenum">
              <a:rPr lang="en-US" sz="1000" smtClean="0">
                <a:latin typeface="Montserrat" panose="00000500000000000000" pitchFamily="2" charset="0"/>
              </a:rPr>
              <a:pPr algn="r"/>
              <a:t>‹#›</a:t>
            </a:fld>
            <a:endParaRPr lang="en-US" sz="1000">
              <a:latin typeface="Montserrat" panose="00000500000000000000" pitchFamily="2" charset="0"/>
            </a:endParaRPr>
          </a:p>
        </p:txBody>
      </p:sp>
    </p:spTree>
    <p:extLst>
      <p:ext uri="{BB962C8B-B14F-4D97-AF65-F5344CB8AC3E}">
        <p14:creationId xmlns:p14="http://schemas.microsoft.com/office/powerpoint/2010/main" val="15087166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 White/photo" preserve="1">
  <p:cSld name="Divider - White/photo">
    <p:bg>
      <p:bgPr>
        <a:solidFill>
          <a:srgbClr val="000000"/>
        </a:solidFill>
        <a:effectLst/>
      </p:bgPr>
    </p:bg>
    <p:spTree>
      <p:nvGrpSpPr>
        <p:cNvPr id="1" name="Shape 245"/>
        <p:cNvGrpSpPr/>
        <p:nvPr/>
      </p:nvGrpSpPr>
      <p:grpSpPr>
        <a:xfrm>
          <a:off x="0" y="0"/>
          <a:ext cx="0" cy="0"/>
          <a:chOff x="0" y="0"/>
          <a:chExt cx="0" cy="0"/>
        </a:xfrm>
      </p:grpSpPr>
      <p:sp>
        <p:nvSpPr>
          <p:cNvPr id="12" name="Rectangle 1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249" name="Google Shape;249;p28"/>
          <p:cNvSpPr txBox="1">
            <a:spLocks noGrp="1"/>
          </p:cNvSpPr>
          <p:nvPr>
            <p:ph type="sldNum" idx="12"/>
          </p:nvPr>
        </p:nvSpPr>
        <p:spPr>
          <a:xfrm>
            <a:off x="8396258" y="4749892"/>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bg1"/>
                </a:solidFill>
                <a:latin typeface="Avenir Next LT Pro" panose="020B0504020202020204" pitchFamily="34" charset="0"/>
                <a:ea typeface="Avenir Next LT Pro" panose="020B0504020202020204" pitchFamily="34" charset="0"/>
                <a:cs typeface="Avenir Next LT Pro" panose="020B0504020202020204" pitchFamily="34" charset="0"/>
                <a:sym typeface="Montserrat Light"/>
              </a:defRPr>
            </a:lvl1pPr>
            <a:lvl2pPr lvl="1" algn="r" rtl="0">
              <a:buNone/>
              <a:defRPr sz="1000">
                <a:latin typeface="Montserrat Light"/>
                <a:ea typeface="Montserrat Light"/>
                <a:cs typeface="Montserrat Light"/>
                <a:sym typeface="Montserrat Light"/>
              </a:defRPr>
            </a:lvl2pPr>
            <a:lvl3pPr lvl="2" algn="r" rtl="0">
              <a:buNone/>
              <a:defRPr sz="1000">
                <a:latin typeface="Montserrat Light"/>
                <a:ea typeface="Montserrat Light"/>
                <a:cs typeface="Montserrat Light"/>
                <a:sym typeface="Montserrat Light"/>
              </a:defRPr>
            </a:lvl3pPr>
            <a:lvl4pPr lvl="3" algn="r" rtl="0">
              <a:buNone/>
              <a:defRPr sz="1000">
                <a:latin typeface="Montserrat Light"/>
                <a:ea typeface="Montserrat Light"/>
                <a:cs typeface="Montserrat Light"/>
                <a:sym typeface="Montserrat Light"/>
              </a:defRPr>
            </a:lvl4pPr>
            <a:lvl5pPr lvl="4" algn="r" rtl="0">
              <a:buNone/>
              <a:defRPr sz="1000">
                <a:latin typeface="Montserrat Light"/>
                <a:ea typeface="Montserrat Light"/>
                <a:cs typeface="Montserrat Light"/>
                <a:sym typeface="Montserrat Light"/>
              </a:defRPr>
            </a:lvl5pPr>
            <a:lvl6pPr lvl="5" algn="r" rtl="0">
              <a:buNone/>
              <a:defRPr sz="1000">
                <a:latin typeface="Montserrat Light"/>
                <a:ea typeface="Montserrat Light"/>
                <a:cs typeface="Montserrat Light"/>
                <a:sym typeface="Montserrat Light"/>
              </a:defRPr>
            </a:lvl6pPr>
            <a:lvl7pPr lvl="6" algn="r" rtl="0">
              <a:buNone/>
              <a:defRPr sz="1000">
                <a:latin typeface="Montserrat Light"/>
                <a:ea typeface="Montserrat Light"/>
                <a:cs typeface="Montserrat Light"/>
                <a:sym typeface="Montserrat Light"/>
              </a:defRPr>
            </a:lvl7pPr>
            <a:lvl8pPr lvl="7" algn="r" rtl="0">
              <a:buNone/>
              <a:defRPr sz="1000">
                <a:latin typeface="Montserrat Light"/>
                <a:ea typeface="Montserrat Light"/>
                <a:cs typeface="Montserrat Light"/>
                <a:sym typeface="Montserrat Light"/>
              </a:defRPr>
            </a:lvl8pPr>
            <a:lvl9pPr lvl="8" algn="r" rtl="0">
              <a:buNone/>
              <a:defRPr sz="1000">
                <a:latin typeface="Montserrat Light"/>
                <a:ea typeface="Montserrat Light"/>
                <a:cs typeface="Montserrat Light"/>
                <a:sym typeface="Montserrat Light"/>
              </a:defRPr>
            </a:lvl9pPr>
          </a:lstStyle>
          <a:p>
            <a:fld id="{00000000-1234-1234-1234-123412341234}" type="slidenum">
              <a:rPr lang="en" smtClean="0"/>
              <a:pPr/>
              <a:t>‹#›</a:t>
            </a:fld>
            <a:endParaRPr lang="en"/>
          </a:p>
        </p:txBody>
      </p:sp>
      <p:sp>
        <p:nvSpPr>
          <p:cNvPr id="251" name="Google Shape;251;p28"/>
          <p:cNvSpPr txBox="1">
            <a:spLocks noGrp="1"/>
          </p:cNvSpPr>
          <p:nvPr>
            <p:ph type="ctrTitle"/>
          </p:nvPr>
        </p:nvSpPr>
        <p:spPr>
          <a:xfrm>
            <a:off x="354650" y="1619600"/>
            <a:ext cx="3941400" cy="1578000"/>
          </a:xfrm>
          <a:prstGeom prst="rect">
            <a:avLst/>
          </a:prstGeom>
        </p:spPr>
        <p:txBody>
          <a:bodyPr spcFirstLastPara="1" wrap="square" lIns="0" tIns="91425" rIns="0" bIns="91425" anchor="t" anchorCtr="0">
            <a:noAutofit/>
          </a:bodyPr>
          <a:lstStyle>
            <a:lvl1pPr lvl="0" rtl="0">
              <a:spcBef>
                <a:spcPts val="0"/>
              </a:spcBef>
              <a:spcAft>
                <a:spcPts val="0"/>
              </a:spcAft>
              <a:buClr>
                <a:srgbClr val="FFFFFF"/>
              </a:buClr>
              <a:buSzPts val="3000"/>
              <a:buFont typeface="Montserrat"/>
              <a:buNone/>
              <a:defRPr sz="3300" b="1">
                <a:solidFill>
                  <a:schemeClr val="bg1"/>
                </a:solidFill>
                <a:latin typeface="+mn-lt"/>
                <a:ea typeface="Avenir Next LT Pro" panose="020B0504020202020204" pitchFamily="34" charset="0"/>
                <a:cs typeface="Avenir Next LT Pro" panose="020B0504020202020204" pitchFamily="34" charset="0"/>
                <a:sym typeface="Montserrat"/>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r>
              <a:rPr lang="en-US"/>
              <a:t>Click to edit Master title style</a:t>
            </a:r>
            <a:endParaRPr dirty="0"/>
          </a:p>
        </p:txBody>
      </p:sp>
      <p:sp>
        <p:nvSpPr>
          <p:cNvPr id="15" name="TextBox 14">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2011825604"/>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nside - Black blank" preserve="1">
  <p:cSld name="Inside - Black blank">
    <p:bg>
      <p:bgPr>
        <a:solidFill>
          <a:srgbClr val="000000"/>
        </a:solidFill>
        <a:effectLst/>
      </p:bgPr>
    </p:bg>
    <p:spTree>
      <p:nvGrpSpPr>
        <p:cNvPr id="1" name="Shape 270"/>
        <p:cNvGrpSpPr/>
        <p:nvPr/>
      </p:nvGrpSpPr>
      <p:grpSpPr>
        <a:xfrm>
          <a:off x="0" y="0"/>
          <a:ext cx="0" cy="0"/>
          <a:chOff x="0" y="0"/>
          <a:chExt cx="0" cy="0"/>
        </a:xfrm>
      </p:grpSpPr>
      <p:sp>
        <p:nvSpPr>
          <p:cNvPr id="5" name="Rectangle 4">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271" name="Google Shape;271;p31"/>
          <p:cNvSpPr txBox="1">
            <a:spLocks noGrp="1"/>
          </p:cNvSpPr>
          <p:nvPr>
            <p:ph type="sldNum" idx="12"/>
          </p:nvPr>
        </p:nvSpPr>
        <p:spPr>
          <a:xfrm>
            <a:off x="8396258" y="4749892"/>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latin typeface="Avenir Next LT Pro" panose="020B0504020202020204" pitchFamily="34" charset="0"/>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 smtClean="0"/>
              <a:pPr/>
              <a:t>‹#›</a:t>
            </a:fld>
            <a:endParaRPr lang="en">
              <a:latin typeface="Avenir Next LT Pro" panose="020B0504020202020204" pitchFamily="34" charset="0"/>
            </a:endParaRPr>
          </a:p>
        </p:txBody>
      </p:sp>
      <p:sp>
        <p:nvSpPr>
          <p:cNvPr id="273" name="Google Shape;273;p31"/>
          <p:cNvSpPr txBox="1">
            <a:spLocks noGrp="1"/>
          </p:cNvSpPr>
          <p:nvPr>
            <p:ph type="subTitle" idx="1"/>
          </p:nvPr>
        </p:nvSpPr>
        <p:spPr>
          <a:xfrm>
            <a:off x="354650" y="4857012"/>
            <a:ext cx="8159100" cy="1848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chemeClr val="accent5"/>
              </a:buClr>
              <a:buSzPts val="600"/>
              <a:buNone/>
              <a:defRPr sz="600">
                <a:solidFill>
                  <a:schemeClr val="accent5"/>
                </a:solidFill>
                <a:latin typeface="Avenir Next LT Pro" panose="020B0504020202020204" pitchFamily="34" charset="0"/>
              </a:defRPr>
            </a:lvl1pPr>
            <a:lvl2pPr lvl="1" rtl="0">
              <a:lnSpc>
                <a:spcPct val="100000"/>
              </a:lnSpc>
              <a:spcBef>
                <a:spcPts val="0"/>
              </a:spcBef>
              <a:spcAft>
                <a:spcPts val="0"/>
              </a:spcAft>
              <a:buClr>
                <a:schemeClr val="accent5"/>
              </a:buClr>
              <a:buSzPts val="600"/>
              <a:buNone/>
              <a:defRPr sz="600">
                <a:solidFill>
                  <a:schemeClr val="accent5"/>
                </a:solidFill>
              </a:defRPr>
            </a:lvl2pPr>
            <a:lvl3pPr lvl="2" rtl="0">
              <a:lnSpc>
                <a:spcPct val="100000"/>
              </a:lnSpc>
              <a:spcBef>
                <a:spcPts val="0"/>
              </a:spcBef>
              <a:spcAft>
                <a:spcPts val="0"/>
              </a:spcAft>
              <a:buClr>
                <a:schemeClr val="accent5"/>
              </a:buClr>
              <a:buSzPts val="600"/>
              <a:buNone/>
              <a:defRPr sz="600">
                <a:solidFill>
                  <a:schemeClr val="accent5"/>
                </a:solidFill>
              </a:defRPr>
            </a:lvl3pPr>
            <a:lvl4pPr lvl="3" rtl="0">
              <a:lnSpc>
                <a:spcPct val="100000"/>
              </a:lnSpc>
              <a:spcBef>
                <a:spcPts val="0"/>
              </a:spcBef>
              <a:spcAft>
                <a:spcPts val="0"/>
              </a:spcAft>
              <a:buClr>
                <a:schemeClr val="accent5"/>
              </a:buClr>
              <a:buSzPts val="600"/>
              <a:buNone/>
              <a:defRPr sz="600">
                <a:solidFill>
                  <a:schemeClr val="accent5"/>
                </a:solidFill>
              </a:defRPr>
            </a:lvl4pPr>
            <a:lvl5pPr lvl="4" rtl="0">
              <a:lnSpc>
                <a:spcPct val="100000"/>
              </a:lnSpc>
              <a:spcBef>
                <a:spcPts val="0"/>
              </a:spcBef>
              <a:spcAft>
                <a:spcPts val="0"/>
              </a:spcAft>
              <a:buClr>
                <a:schemeClr val="accent5"/>
              </a:buClr>
              <a:buSzPts val="600"/>
              <a:buNone/>
              <a:defRPr sz="600">
                <a:solidFill>
                  <a:schemeClr val="accent5"/>
                </a:solidFill>
              </a:defRPr>
            </a:lvl5pPr>
            <a:lvl6pPr lvl="5" rtl="0">
              <a:lnSpc>
                <a:spcPct val="100000"/>
              </a:lnSpc>
              <a:spcBef>
                <a:spcPts val="0"/>
              </a:spcBef>
              <a:spcAft>
                <a:spcPts val="0"/>
              </a:spcAft>
              <a:buClr>
                <a:schemeClr val="accent5"/>
              </a:buClr>
              <a:buSzPts val="600"/>
              <a:buNone/>
              <a:defRPr sz="600">
                <a:solidFill>
                  <a:schemeClr val="accent5"/>
                </a:solidFill>
              </a:defRPr>
            </a:lvl6pPr>
            <a:lvl7pPr lvl="6" rtl="0">
              <a:lnSpc>
                <a:spcPct val="100000"/>
              </a:lnSpc>
              <a:spcBef>
                <a:spcPts val="0"/>
              </a:spcBef>
              <a:spcAft>
                <a:spcPts val="0"/>
              </a:spcAft>
              <a:buClr>
                <a:schemeClr val="accent5"/>
              </a:buClr>
              <a:buSzPts val="600"/>
              <a:buNone/>
              <a:defRPr sz="600">
                <a:solidFill>
                  <a:schemeClr val="accent5"/>
                </a:solidFill>
              </a:defRPr>
            </a:lvl7pPr>
            <a:lvl8pPr lvl="7" rtl="0">
              <a:lnSpc>
                <a:spcPct val="100000"/>
              </a:lnSpc>
              <a:spcBef>
                <a:spcPts val="0"/>
              </a:spcBef>
              <a:spcAft>
                <a:spcPts val="0"/>
              </a:spcAft>
              <a:buClr>
                <a:schemeClr val="accent5"/>
              </a:buClr>
              <a:buSzPts val="600"/>
              <a:buNone/>
              <a:defRPr sz="600">
                <a:solidFill>
                  <a:schemeClr val="accent5"/>
                </a:solidFill>
              </a:defRPr>
            </a:lvl8pPr>
            <a:lvl9pPr lvl="8" rtl="0">
              <a:lnSpc>
                <a:spcPct val="100000"/>
              </a:lnSpc>
              <a:spcBef>
                <a:spcPts val="0"/>
              </a:spcBef>
              <a:spcAft>
                <a:spcPts val="0"/>
              </a:spcAft>
              <a:buClr>
                <a:schemeClr val="accent5"/>
              </a:buClr>
              <a:buSzPts val="600"/>
              <a:buNone/>
              <a:defRPr sz="600">
                <a:solidFill>
                  <a:schemeClr val="accent5"/>
                </a:solidFill>
              </a:defRPr>
            </a:lvl9pPr>
          </a:lstStyle>
          <a:p>
            <a:r>
              <a:rPr lang="en-US"/>
              <a:t>Click to edit Master subtitle style</a:t>
            </a:r>
            <a:endParaRPr dirty="0"/>
          </a:p>
        </p:txBody>
      </p:sp>
      <p:sp>
        <p:nvSpPr>
          <p:cNvPr id="7" name="TextBox 6">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325257334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side - black w/ chart" preserve="1">
  <p:cSld name="Inside - black w/ chart">
    <p:bg>
      <p:bgPr>
        <a:solidFill>
          <a:srgbClr val="000000"/>
        </a:solidFill>
        <a:effectLst/>
      </p:bgPr>
    </p:bg>
    <p:spTree>
      <p:nvGrpSpPr>
        <p:cNvPr id="1" name="Shape 29"/>
        <p:cNvGrpSpPr/>
        <p:nvPr/>
      </p:nvGrpSpPr>
      <p:grpSpPr>
        <a:xfrm>
          <a:off x="0" y="0"/>
          <a:ext cx="0" cy="0"/>
          <a:chOff x="0" y="0"/>
          <a:chExt cx="0" cy="0"/>
        </a:xfrm>
      </p:grpSpPr>
      <p:sp>
        <p:nvSpPr>
          <p:cNvPr id="10" name="Rectangle 9">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31" name="Google Shape;31;p3"/>
          <p:cNvSpPr txBox="1">
            <a:spLocks noGrp="1"/>
          </p:cNvSpPr>
          <p:nvPr>
            <p:ph type="ctrTitle"/>
          </p:nvPr>
        </p:nvSpPr>
        <p:spPr>
          <a:xfrm>
            <a:off x="343625" y="343825"/>
            <a:ext cx="8456400" cy="343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Font typeface="Montserrat"/>
              <a:buNone/>
              <a:defRPr sz="1800" b="1">
                <a:solidFill>
                  <a:schemeClr val="lt1"/>
                </a:solidFill>
                <a:latin typeface="+mn-lt"/>
                <a:ea typeface="Avenir"/>
                <a:cs typeface="Avenir"/>
                <a:sym typeface="Avenir"/>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r>
              <a:rPr lang="en-US"/>
              <a:t>Click to edit Master title style</a:t>
            </a:r>
            <a:endParaRPr dirty="0"/>
          </a:p>
        </p:txBody>
      </p:sp>
      <p:sp>
        <p:nvSpPr>
          <p:cNvPr id="35" name="Google Shape;35;p3"/>
          <p:cNvSpPr txBox="1">
            <a:spLocks noGrp="1"/>
          </p:cNvSpPr>
          <p:nvPr>
            <p:ph type="subTitle" idx="1"/>
          </p:nvPr>
        </p:nvSpPr>
        <p:spPr>
          <a:xfrm>
            <a:off x="343625" y="608850"/>
            <a:ext cx="8456400" cy="3960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Clr>
                <a:srgbClr val="666666"/>
              </a:buClr>
              <a:buSzPts val="1400"/>
              <a:buNone/>
              <a:defRPr sz="1350">
                <a:solidFill>
                  <a:schemeClr val="bg1"/>
                </a:solidFill>
                <a:latin typeface="+mn-lt"/>
                <a:ea typeface="Avenir"/>
                <a:cs typeface="Avenir"/>
                <a:sym typeface="Avenir"/>
              </a:defRPr>
            </a:lvl1pPr>
            <a:lvl2pPr lvl="1" algn="l">
              <a:lnSpc>
                <a:spcPct val="100000"/>
              </a:lnSpc>
              <a:spcBef>
                <a:spcPts val="1600"/>
              </a:spcBef>
              <a:spcAft>
                <a:spcPts val="0"/>
              </a:spcAft>
              <a:buClr>
                <a:srgbClr val="666666"/>
              </a:buClr>
              <a:buSzPts val="1400"/>
              <a:buNone/>
              <a:defRPr sz="1400">
                <a:solidFill>
                  <a:srgbClr val="666666"/>
                </a:solidFill>
              </a:defRPr>
            </a:lvl2pPr>
            <a:lvl3pPr lvl="2" algn="l">
              <a:lnSpc>
                <a:spcPct val="100000"/>
              </a:lnSpc>
              <a:spcBef>
                <a:spcPts val="1600"/>
              </a:spcBef>
              <a:spcAft>
                <a:spcPts val="0"/>
              </a:spcAft>
              <a:buClr>
                <a:srgbClr val="666666"/>
              </a:buClr>
              <a:buSzPts val="1400"/>
              <a:buNone/>
              <a:defRPr sz="1400">
                <a:solidFill>
                  <a:srgbClr val="666666"/>
                </a:solidFill>
              </a:defRPr>
            </a:lvl3pPr>
            <a:lvl4pPr lvl="3" algn="l">
              <a:lnSpc>
                <a:spcPct val="100000"/>
              </a:lnSpc>
              <a:spcBef>
                <a:spcPts val="1600"/>
              </a:spcBef>
              <a:spcAft>
                <a:spcPts val="0"/>
              </a:spcAft>
              <a:buClr>
                <a:srgbClr val="666666"/>
              </a:buClr>
              <a:buSzPts val="1400"/>
              <a:buNone/>
              <a:defRPr sz="1400">
                <a:solidFill>
                  <a:srgbClr val="666666"/>
                </a:solidFill>
              </a:defRPr>
            </a:lvl4pPr>
            <a:lvl5pPr lvl="4" algn="l">
              <a:lnSpc>
                <a:spcPct val="100000"/>
              </a:lnSpc>
              <a:spcBef>
                <a:spcPts val="1600"/>
              </a:spcBef>
              <a:spcAft>
                <a:spcPts val="0"/>
              </a:spcAft>
              <a:buClr>
                <a:srgbClr val="666666"/>
              </a:buClr>
              <a:buSzPts val="1400"/>
              <a:buNone/>
              <a:defRPr sz="1400">
                <a:solidFill>
                  <a:srgbClr val="666666"/>
                </a:solidFill>
              </a:defRPr>
            </a:lvl5pPr>
            <a:lvl6pPr lvl="5" algn="l">
              <a:lnSpc>
                <a:spcPct val="100000"/>
              </a:lnSpc>
              <a:spcBef>
                <a:spcPts val="1600"/>
              </a:spcBef>
              <a:spcAft>
                <a:spcPts val="0"/>
              </a:spcAft>
              <a:buClr>
                <a:srgbClr val="666666"/>
              </a:buClr>
              <a:buSzPts val="1400"/>
              <a:buNone/>
              <a:defRPr sz="1400">
                <a:solidFill>
                  <a:srgbClr val="666666"/>
                </a:solidFill>
              </a:defRPr>
            </a:lvl6pPr>
            <a:lvl7pPr lvl="6" algn="l">
              <a:lnSpc>
                <a:spcPct val="100000"/>
              </a:lnSpc>
              <a:spcBef>
                <a:spcPts val="1600"/>
              </a:spcBef>
              <a:spcAft>
                <a:spcPts val="0"/>
              </a:spcAft>
              <a:buClr>
                <a:srgbClr val="666666"/>
              </a:buClr>
              <a:buSzPts val="1400"/>
              <a:buNone/>
              <a:defRPr sz="1400">
                <a:solidFill>
                  <a:srgbClr val="666666"/>
                </a:solidFill>
              </a:defRPr>
            </a:lvl7pPr>
            <a:lvl8pPr lvl="7" algn="l">
              <a:lnSpc>
                <a:spcPct val="100000"/>
              </a:lnSpc>
              <a:spcBef>
                <a:spcPts val="1600"/>
              </a:spcBef>
              <a:spcAft>
                <a:spcPts val="0"/>
              </a:spcAft>
              <a:buClr>
                <a:srgbClr val="666666"/>
              </a:buClr>
              <a:buSzPts val="1400"/>
              <a:buNone/>
              <a:defRPr sz="1400">
                <a:solidFill>
                  <a:srgbClr val="666666"/>
                </a:solidFill>
              </a:defRPr>
            </a:lvl8pPr>
            <a:lvl9pPr lvl="8" algn="l">
              <a:lnSpc>
                <a:spcPct val="100000"/>
              </a:lnSpc>
              <a:spcBef>
                <a:spcPts val="1600"/>
              </a:spcBef>
              <a:spcAft>
                <a:spcPts val="1600"/>
              </a:spcAft>
              <a:buClr>
                <a:srgbClr val="666666"/>
              </a:buClr>
              <a:buSzPts val="1400"/>
              <a:buNone/>
              <a:defRPr sz="1400">
                <a:solidFill>
                  <a:srgbClr val="666666"/>
                </a:solidFill>
              </a:defRPr>
            </a:lvl9pPr>
          </a:lstStyle>
          <a:p>
            <a:r>
              <a:rPr lang="en-US"/>
              <a:t>Click to edit Master subtitle style</a:t>
            </a:r>
            <a:endParaRPr/>
          </a:p>
        </p:txBody>
      </p:sp>
      <p:sp>
        <p:nvSpPr>
          <p:cNvPr id="36" name="Google Shape;36;p3"/>
          <p:cNvSpPr txBox="1">
            <a:spLocks noGrp="1"/>
          </p:cNvSpPr>
          <p:nvPr>
            <p:ph type="subTitle" idx="2"/>
          </p:nvPr>
        </p:nvSpPr>
        <p:spPr>
          <a:xfrm>
            <a:off x="3216175" y="4490200"/>
            <a:ext cx="5584200" cy="3960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FFFFFF"/>
              </a:buClr>
              <a:buSzPts val="1200"/>
              <a:buNone/>
              <a:defRPr sz="1200" b="1">
                <a:solidFill>
                  <a:srgbClr val="FFFFFF"/>
                </a:solidFill>
                <a:latin typeface="+mn-lt"/>
                <a:ea typeface="Avenir"/>
                <a:cs typeface="Avenir"/>
                <a:sym typeface="Avenir"/>
              </a:defRPr>
            </a:lvl1pPr>
            <a:lvl2pPr lvl="1" algn="l">
              <a:lnSpc>
                <a:spcPct val="100000"/>
              </a:lnSpc>
              <a:spcBef>
                <a:spcPts val="0"/>
              </a:spcBef>
              <a:spcAft>
                <a:spcPts val="0"/>
              </a:spcAft>
              <a:buClr>
                <a:srgbClr val="FFFFFF"/>
              </a:buClr>
              <a:buSzPts val="1200"/>
              <a:buNone/>
              <a:defRPr sz="1200" b="1">
                <a:solidFill>
                  <a:srgbClr val="FFFFFF"/>
                </a:solidFill>
              </a:defRPr>
            </a:lvl2pPr>
            <a:lvl3pPr lvl="2" algn="l">
              <a:lnSpc>
                <a:spcPct val="100000"/>
              </a:lnSpc>
              <a:spcBef>
                <a:spcPts val="0"/>
              </a:spcBef>
              <a:spcAft>
                <a:spcPts val="0"/>
              </a:spcAft>
              <a:buClr>
                <a:srgbClr val="FFFFFF"/>
              </a:buClr>
              <a:buSzPts val="1200"/>
              <a:buNone/>
              <a:defRPr sz="1200" b="1">
                <a:solidFill>
                  <a:srgbClr val="FFFFFF"/>
                </a:solidFill>
              </a:defRPr>
            </a:lvl3pPr>
            <a:lvl4pPr lvl="3" algn="l">
              <a:lnSpc>
                <a:spcPct val="100000"/>
              </a:lnSpc>
              <a:spcBef>
                <a:spcPts val="0"/>
              </a:spcBef>
              <a:spcAft>
                <a:spcPts val="0"/>
              </a:spcAft>
              <a:buClr>
                <a:srgbClr val="FFFFFF"/>
              </a:buClr>
              <a:buSzPts val="1200"/>
              <a:buNone/>
              <a:defRPr sz="1200" b="1">
                <a:solidFill>
                  <a:srgbClr val="FFFFFF"/>
                </a:solidFill>
              </a:defRPr>
            </a:lvl4pPr>
            <a:lvl5pPr lvl="4" algn="l">
              <a:lnSpc>
                <a:spcPct val="100000"/>
              </a:lnSpc>
              <a:spcBef>
                <a:spcPts val="0"/>
              </a:spcBef>
              <a:spcAft>
                <a:spcPts val="0"/>
              </a:spcAft>
              <a:buClr>
                <a:srgbClr val="FFFFFF"/>
              </a:buClr>
              <a:buSzPts val="1200"/>
              <a:buNone/>
              <a:defRPr sz="1200" b="1">
                <a:solidFill>
                  <a:srgbClr val="FFFFFF"/>
                </a:solidFill>
              </a:defRPr>
            </a:lvl5pPr>
            <a:lvl6pPr lvl="5" algn="l">
              <a:lnSpc>
                <a:spcPct val="100000"/>
              </a:lnSpc>
              <a:spcBef>
                <a:spcPts val="0"/>
              </a:spcBef>
              <a:spcAft>
                <a:spcPts val="0"/>
              </a:spcAft>
              <a:buClr>
                <a:srgbClr val="FFFFFF"/>
              </a:buClr>
              <a:buSzPts val="1200"/>
              <a:buNone/>
              <a:defRPr sz="1200" b="1">
                <a:solidFill>
                  <a:srgbClr val="FFFFFF"/>
                </a:solidFill>
              </a:defRPr>
            </a:lvl6pPr>
            <a:lvl7pPr lvl="6" algn="l">
              <a:lnSpc>
                <a:spcPct val="100000"/>
              </a:lnSpc>
              <a:spcBef>
                <a:spcPts val="0"/>
              </a:spcBef>
              <a:spcAft>
                <a:spcPts val="0"/>
              </a:spcAft>
              <a:buClr>
                <a:srgbClr val="FFFFFF"/>
              </a:buClr>
              <a:buSzPts val="1200"/>
              <a:buNone/>
              <a:defRPr sz="1200" b="1">
                <a:solidFill>
                  <a:srgbClr val="FFFFFF"/>
                </a:solidFill>
              </a:defRPr>
            </a:lvl7pPr>
            <a:lvl8pPr lvl="7" algn="l">
              <a:lnSpc>
                <a:spcPct val="100000"/>
              </a:lnSpc>
              <a:spcBef>
                <a:spcPts val="0"/>
              </a:spcBef>
              <a:spcAft>
                <a:spcPts val="0"/>
              </a:spcAft>
              <a:buClr>
                <a:srgbClr val="FFFFFF"/>
              </a:buClr>
              <a:buSzPts val="1200"/>
              <a:buNone/>
              <a:defRPr sz="1200" b="1">
                <a:solidFill>
                  <a:srgbClr val="FFFFFF"/>
                </a:solidFill>
              </a:defRPr>
            </a:lvl8pPr>
            <a:lvl9pPr lvl="8" algn="l">
              <a:lnSpc>
                <a:spcPct val="100000"/>
              </a:lnSpc>
              <a:spcBef>
                <a:spcPts val="0"/>
              </a:spcBef>
              <a:spcAft>
                <a:spcPts val="0"/>
              </a:spcAft>
              <a:buClr>
                <a:srgbClr val="FFFFFF"/>
              </a:buClr>
              <a:buSzPts val="1200"/>
              <a:buNone/>
              <a:defRPr sz="1200" b="1">
                <a:solidFill>
                  <a:srgbClr val="FFFFFF"/>
                </a:solidFill>
              </a:defRPr>
            </a:lvl9pPr>
          </a:lstStyle>
          <a:p>
            <a:r>
              <a:rPr lang="en-US"/>
              <a:t>Click to edit Master subtitle style</a:t>
            </a:r>
            <a:endParaRPr/>
          </a:p>
        </p:txBody>
      </p:sp>
      <p:sp>
        <p:nvSpPr>
          <p:cNvPr id="37" name="Google Shape;37;p3"/>
          <p:cNvSpPr txBox="1">
            <a:spLocks noGrp="1"/>
          </p:cNvSpPr>
          <p:nvPr>
            <p:ph type="body" idx="3"/>
          </p:nvPr>
        </p:nvSpPr>
        <p:spPr>
          <a:xfrm>
            <a:off x="343626" y="1251450"/>
            <a:ext cx="2531990" cy="3505500"/>
          </a:xfrm>
          <a:prstGeom prst="rect">
            <a:avLst/>
          </a:prstGeom>
          <a:noFill/>
          <a:ln>
            <a:noFill/>
          </a:ln>
        </p:spPr>
        <p:txBody>
          <a:bodyPr spcFirstLastPara="1" wrap="square" lIns="0" tIns="0" rIns="0" bIns="0" anchor="t" anchorCtr="0">
            <a:noAutofit/>
          </a:bodyPr>
          <a:lstStyle>
            <a:lvl1pPr marL="457189" lvl="0" indent="-285743" algn="l">
              <a:lnSpc>
                <a:spcPct val="100000"/>
              </a:lnSpc>
              <a:spcBef>
                <a:spcPts val="0"/>
              </a:spcBef>
              <a:spcAft>
                <a:spcPts val="0"/>
              </a:spcAft>
              <a:buClr>
                <a:srgbClr val="FFFFFF"/>
              </a:buClr>
              <a:buSzPts val="900"/>
              <a:buChar char="■"/>
              <a:defRPr sz="900">
                <a:solidFill>
                  <a:srgbClr val="FFFFFF"/>
                </a:solidFill>
                <a:latin typeface="+mn-lt"/>
                <a:ea typeface="Avenir"/>
                <a:cs typeface="Avenir"/>
                <a:sym typeface="Avenir"/>
              </a:defRPr>
            </a:lvl1pPr>
            <a:lvl2pPr marL="914378" lvl="1" indent="-285743" algn="l">
              <a:lnSpc>
                <a:spcPct val="100000"/>
              </a:lnSpc>
              <a:spcBef>
                <a:spcPts val="800"/>
              </a:spcBef>
              <a:spcAft>
                <a:spcPts val="0"/>
              </a:spcAft>
              <a:buClr>
                <a:srgbClr val="FFFFFF"/>
              </a:buClr>
              <a:buSzPts val="900"/>
              <a:buChar char="⎼"/>
              <a:defRPr sz="900">
                <a:solidFill>
                  <a:srgbClr val="FFFFFF"/>
                </a:solidFill>
              </a:defRPr>
            </a:lvl2pPr>
            <a:lvl3pPr marL="1371566" lvl="2" indent="-285743" algn="l">
              <a:lnSpc>
                <a:spcPct val="100000"/>
              </a:lnSpc>
              <a:spcBef>
                <a:spcPts val="800"/>
              </a:spcBef>
              <a:spcAft>
                <a:spcPts val="0"/>
              </a:spcAft>
              <a:buClr>
                <a:srgbClr val="FFFFFF"/>
              </a:buClr>
              <a:buSzPts val="900"/>
              <a:buChar char="○"/>
              <a:defRPr sz="900">
                <a:solidFill>
                  <a:srgbClr val="FFFFFF"/>
                </a:solidFill>
              </a:defRPr>
            </a:lvl3pPr>
            <a:lvl4pPr marL="1828754" lvl="3" indent="-285743" algn="l">
              <a:lnSpc>
                <a:spcPct val="100000"/>
              </a:lnSpc>
              <a:spcBef>
                <a:spcPts val="800"/>
              </a:spcBef>
              <a:spcAft>
                <a:spcPts val="0"/>
              </a:spcAft>
              <a:buClr>
                <a:srgbClr val="FFFFFF"/>
              </a:buClr>
              <a:buSzPts val="900"/>
              <a:buChar char="■"/>
              <a:defRPr sz="900">
                <a:solidFill>
                  <a:srgbClr val="FFFFFF"/>
                </a:solidFill>
              </a:defRPr>
            </a:lvl4pPr>
            <a:lvl5pPr marL="2285943" lvl="4" indent="-285743" algn="l">
              <a:lnSpc>
                <a:spcPct val="100000"/>
              </a:lnSpc>
              <a:spcBef>
                <a:spcPts val="800"/>
              </a:spcBef>
              <a:spcAft>
                <a:spcPts val="0"/>
              </a:spcAft>
              <a:buClr>
                <a:srgbClr val="FFFFFF"/>
              </a:buClr>
              <a:buSzPts val="900"/>
              <a:buChar char="⎼"/>
              <a:defRPr sz="900">
                <a:solidFill>
                  <a:srgbClr val="FFFFFF"/>
                </a:solidFill>
              </a:defRPr>
            </a:lvl5pPr>
            <a:lvl6pPr marL="2743132" lvl="5" indent="-285743" algn="l">
              <a:lnSpc>
                <a:spcPct val="100000"/>
              </a:lnSpc>
              <a:spcBef>
                <a:spcPts val="800"/>
              </a:spcBef>
              <a:spcAft>
                <a:spcPts val="0"/>
              </a:spcAft>
              <a:buClr>
                <a:srgbClr val="FFFFFF"/>
              </a:buClr>
              <a:buSzPts val="900"/>
              <a:buChar char="○"/>
              <a:defRPr sz="900">
                <a:solidFill>
                  <a:srgbClr val="FFFFFF"/>
                </a:solidFill>
              </a:defRPr>
            </a:lvl6pPr>
            <a:lvl7pPr marL="3200320" lvl="6" indent="-285743" algn="l">
              <a:lnSpc>
                <a:spcPct val="100000"/>
              </a:lnSpc>
              <a:spcBef>
                <a:spcPts val="800"/>
              </a:spcBef>
              <a:spcAft>
                <a:spcPts val="0"/>
              </a:spcAft>
              <a:buClr>
                <a:srgbClr val="FFFFFF"/>
              </a:buClr>
              <a:buSzPts val="900"/>
              <a:buChar char="■"/>
              <a:defRPr sz="900">
                <a:solidFill>
                  <a:srgbClr val="FFFFFF"/>
                </a:solidFill>
              </a:defRPr>
            </a:lvl7pPr>
            <a:lvl8pPr marL="3657509" lvl="7" indent="-285743" algn="l">
              <a:lnSpc>
                <a:spcPct val="100000"/>
              </a:lnSpc>
              <a:spcBef>
                <a:spcPts val="800"/>
              </a:spcBef>
              <a:spcAft>
                <a:spcPts val="0"/>
              </a:spcAft>
              <a:buClr>
                <a:srgbClr val="FFFFFF"/>
              </a:buClr>
              <a:buSzPts val="900"/>
              <a:buChar char="⎼"/>
              <a:defRPr sz="900">
                <a:solidFill>
                  <a:srgbClr val="FFFFFF"/>
                </a:solidFill>
              </a:defRPr>
            </a:lvl8pPr>
            <a:lvl9pPr marL="4114697" lvl="8" indent="-285743" algn="l">
              <a:lnSpc>
                <a:spcPct val="100000"/>
              </a:lnSpc>
              <a:spcBef>
                <a:spcPts val="800"/>
              </a:spcBef>
              <a:spcAft>
                <a:spcPts val="800"/>
              </a:spcAft>
              <a:buClr>
                <a:srgbClr val="FFFFFF"/>
              </a:buClr>
              <a:buSzPts val="900"/>
              <a:buChar char="○"/>
              <a:defRPr sz="900">
                <a:solidFill>
                  <a:srgbClr val="FFFFFF"/>
                </a:solidFill>
              </a:defRPr>
            </a:lvl9pPr>
          </a:lstStyle>
          <a:p>
            <a:pPr lvl="0"/>
            <a:r>
              <a:rPr lang="en-US"/>
              <a:t>Click to edit Master text styles</a:t>
            </a:r>
          </a:p>
        </p:txBody>
      </p:sp>
      <p:sp>
        <p:nvSpPr>
          <p:cNvPr id="38" name="Google Shape;38;p3"/>
          <p:cNvSpPr txBox="1">
            <a:spLocks noGrp="1"/>
          </p:cNvSpPr>
          <p:nvPr>
            <p:ph type="subTitle" idx="4"/>
          </p:nvPr>
        </p:nvSpPr>
        <p:spPr>
          <a:xfrm>
            <a:off x="3216175" y="1204691"/>
            <a:ext cx="5584200" cy="18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1100"/>
              <a:buNone/>
              <a:defRPr b="1">
                <a:solidFill>
                  <a:srgbClr val="FFFFFF"/>
                </a:solidFill>
                <a:latin typeface="+mn-lt"/>
                <a:ea typeface="Avenir"/>
                <a:cs typeface="Avenir"/>
                <a:sym typeface="Avenir"/>
              </a:defRPr>
            </a:lvl1pPr>
            <a:lvl2pPr lvl="1" algn="l">
              <a:lnSpc>
                <a:spcPct val="100000"/>
              </a:lnSpc>
              <a:spcBef>
                <a:spcPts val="0"/>
              </a:spcBef>
              <a:spcAft>
                <a:spcPts val="0"/>
              </a:spcAft>
              <a:buClr>
                <a:srgbClr val="FFFFFF"/>
              </a:buClr>
              <a:buSzPts val="1100"/>
              <a:buNone/>
              <a:defRPr sz="1100" b="1">
                <a:solidFill>
                  <a:srgbClr val="FFFFFF"/>
                </a:solidFill>
              </a:defRPr>
            </a:lvl2pPr>
            <a:lvl3pPr lvl="2" algn="l">
              <a:lnSpc>
                <a:spcPct val="100000"/>
              </a:lnSpc>
              <a:spcBef>
                <a:spcPts val="0"/>
              </a:spcBef>
              <a:spcAft>
                <a:spcPts val="0"/>
              </a:spcAft>
              <a:buClr>
                <a:srgbClr val="FFFFFF"/>
              </a:buClr>
              <a:buSzPts val="1100"/>
              <a:buNone/>
              <a:defRPr sz="1100" b="1">
                <a:solidFill>
                  <a:srgbClr val="FFFFFF"/>
                </a:solidFill>
              </a:defRPr>
            </a:lvl3pPr>
            <a:lvl4pPr lvl="3" algn="l">
              <a:lnSpc>
                <a:spcPct val="100000"/>
              </a:lnSpc>
              <a:spcBef>
                <a:spcPts val="0"/>
              </a:spcBef>
              <a:spcAft>
                <a:spcPts val="0"/>
              </a:spcAft>
              <a:buClr>
                <a:srgbClr val="FFFFFF"/>
              </a:buClr>
              <a:buSzPts val="1100"/>
              <a:buNone/>
              <a:defRPr sz="1100" b="1">
                <a:solidFill>
                  <a:srgbClr val="FFFFFF"/>
                </a:solidFill>
              </a:defRPr>
            </a:lvl4pPr>
            <a:lvl5pPr lvl="4" algn="l">
              <a:lnSpc>
                <a:spcPct val="100000"/>
              </a:lnSpc>
              <a:spcBef>
                <a:spcPts val="0"/>
              </a:spcBef>
              <a:spcAft>
                <a:spcPts val="0"/>
              </a:spcAft>
              <a:buClr>
                <a:srgbClr val="FFFFFF"/>
              </a:buClr>
              <a:buSzPts val="1100"/>
              <a:buNone/>
              <a:defRPr sz="1100" b="1">
                <a:solidFill>
                  <a:srgbClr val="FFFFFF"/>
                </a:solidFill>
              </a:defRPr>
            </a:lvl5pPr>
            <a:lvl6pPr lvl="5" algn="l">
              <a:lnSpc>
                <a:spcPct val="100000"/>
              </a:lnSpc>
              <a:spcBef>
                <a:spcPts val="0"/>
              </a:spcBef>
              <a:spcAft>
                <a:spcPts val="0"/>
              </a:spcAft>
              <a:buClr>
                <a:srgbClr val="FFFFFF"/>
              </a:buClr>
              <a:buSzPts val="1100"/>
              <a:buNone/>
              <a:defRPr sz="1100" b="1">
                <a:solidFill>
                  <a:srgbClr val="FFFFFF"/>
                </a:solidFill>
              </a:defRPr>
            </a:lvl6pPr>
            <a:lvl7pPr lvl="6" algn="l">
              <a:lnSpc>
                <a:spcPct val="100000"/>
              </a:lnSpc>
              <a:spcBef>
                <a:spcPts val="0"/>
              </a:spcBef>
              <a:spcAft>
                <a:spcPts val="0"/>
              </a:spcAft>
              <a:buClr>
                <a:srgbClr val="FFFFFF"/>
              </a:buClr>
              <a:buSzPts val="1100"/>
              <a:buNone/>
              <a:defRPr sz="1100" b="1">
                <a:solidFill>
                  <a:srgbClr val="FFFFFF"/>
                </a:solidFill>
              </a:defRPr>
            </a:lvl7pPr>
            <a:lvl8pPr lvl="7" algn="l">
              <a:lnSpc>
                <a:spcPct val="100000"/>
              </a:lnSpc>
              <a:spcBef>
                <a:spcPts val="0"/>
              </a:spcBef>
              <a:spcAft>
                <a:spcPts val="0"/>
              </a:spcAft>
              <a:buClr>
                <a:srgbClr val="FFFFFF"/>
              </a:buClr>
              <a:buSzPts val="1100"/>
              <a:buNone/>
              <a:defRPr sz="1100" b="1">
                <a:solidFill>
                  <a:srgbClr val="FFFFFF"/>
                </a:solidFill>
              </a:defRPr>
            </a:lvl8pPr>
            <a:lvl9pPr lvl="8" algn="l">
              <a:lnSpc>
                <a:spcPct val="100000"/>
              </a:lnSpc>
              <a:spcBef>
                <a:spcPts val="0"/>
              </a:spcBef>
              <a:spcAft>
                <a:spcPts val="0"/>
              </a:spcAft>
              <a:buClr>
                <a:srgbClr val="FFFFFF"/>
              </a:buClr>
              <a:buSzPts val="1100"/>
              <a:buNone/>
              <a:defRPr sz="1100" b="1">
                <a:solidFill>
                  <a:srgbClr val="FFFFFF"/>
                </a:solidFill>
              </a:defRPr>
            </a:lvl9pPr>
          </a:lstStyle>
          <a:p>
            <a:r>
              <a:rPr lang="en-US"/>
              <a:t>Click to edit Master subtitle style</a:t>
            </a:r>
            <a:endParaRPr/>
          </a:p>
        </p:txBody>
      </p:sp>
      <p:sp>
        <p:nvSpPr>
          <p:cNvPr id="12" name="TextBox 11">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148857597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 Black/grid">
  <p:cSld name="Divider - Black/grid">
    <p:bg>
      <p:bgPr>
        <a:solidFill>
          <a:srgbClr val="FFFFFF"/>
        </a:solidFill>
        <a:effectLst/>
      </p:bgPr>
    </p:bg>
    <p:spTree>
      <p:nvGrpSpPr>
        <p:cNvPr id="1" name="Shape 262"/>
        <p:cNvGrpSpPr/>
        <p:nvPr/>
      </p:nvGrpSpPr>
      <p:grpSpPr>
        <a:xfrm>
          <a:off x="0" y="0"/>
          <a:ext cx="0" cy="0"/>
          <a:chOff x="0" y="0"/>
          <a:chExt cx="0" cy="0"/>
        </a:xfrm>
      </p:grpSpPr>
      <p:sp>
        <p:nvSpPr>
          <p:cNvPr id="267" name="Google Shape;267;p30"/>
          <p:cNvSpPr txBox="1">
            <a:spLocks noGrp="1"/>
          </p:cNvSpPr>
          <p:nvPr>
            <p:ph type="ctrTitle"/>
          </p:nvPr>
        </p:nvSpPr>
        <p:spPr>
          <a:xfrm>
            <a:off x="354650" y="990600"/>
            <a:ext cx="4115100" cy="15780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000"/>
              <a:buFont typeface="Montserrat"/>
              <a:buNone/>
              <a:defRPr sz="3000" b="1">
                <a:solidFill>
                  <a:srgbClr val="FFFFFF"/>
                </a:solidFill>
                <a:latin typeface="Montserrat" panose="00000500000000000000" pitchFamily="2" charset="0"/>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a:p>
        </p:txBody>
      </p:sp>
      <p:sp>
        <p:nvSpPr>
          <p:cNvPr id="268" name="Google Shape;268;p30"/>
          <p:cNvSpPr txBox="1">
            <a:spLocks noGrp="1"/>
          </p:cNvSpPr>
          <p:nvPr>
            <p:ph type="subTitle" idx="1"/>
          </p:nvPr>
        </p:nvSpPr>
        <p:spPr>
          <a:xfrm>
            <a:off x="354650" y="2453125"/>
            <a:ext cx="4115100" cy="7926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666666"/>
              </a:buClr>
              <a:buSzPts val="1800"/>
              <a:buFont typeface="Montserrat"/>
              <a:buNone/>
              <a:defRPr sz="1800">
                <a:solidFill>
                  <a:srgbClr val="666666"/>
                </a:solidFill>
                <a:latin typeface="Montserrat" panose="00000500000000000000" pitchFamily="2" charset="0"/>
                <a:ea typeface="Montserrat" panose="00000500000000000000" pitchFamily="2" charset="0"/>
                <a:cs typeface="Montserrat" panose="00000500000000000000" pitchFamily="2" charset="0"/>
                <a:sym typeface="Montserrat"/>
              </a:defRPr>
            </a:lvl1pPr>
            <a:lvl2pPr lvl="1"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2pPr>
            <a:lvl3pPr lvl="2"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3pPr>
            <a:lvl4pPr lvl="3"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4pPr>
            <a:lvl5pPr lvl="4"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5pPr>
            <a:lvl6pPr lvl="5"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6pPr>
            <a:lvl7pPr lvl="6"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7pPr>
            <a:lvl8pPr lvl="7"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8pPr>
            <a:lvl9pPr lvl="8"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9pPr>
          </a:lstStyle>
          <a:p>
            <a:r>
              <a:rPr lang="en-US"/>
              <a:t>Click to edit Master subtitle style</a:t>
            </a:r>
            <a:endParaRPr/>
          </a:p>
        </p:txBody>
      </p:sp>
      <p:sp>
        <p:nvSpPr>
          <p:cNvPr id="10" name="Slide Number Placeholder 1">
            <a:extLst>
              <a:ext uri="{FF2B5EF4-FFF2-40B4-BE49-F238E27FC236}">
                <a16:creationId xmlns:a16="http://schemas.microsoft.com/office/drawing/2014/main" id="{A2D11E97-8B52-4745-929C-5D6F30C08A6B}"/>
              </a:ext>
            </a:extLst>
          </p:cNvPr>
          <p:cNvSpPr txBox="1">
            <a:spLocks/>
          </p:cNvSpPr>
          <p:nvPr userDrawn="1"/>
        </p:nvSpPr>
        <p:spPr>
          <a:xfrm>
            <a:off x="6732050" y="4809373"/>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mtClean="0">
                <a:solidFill>
                  <a:schemeClr val="tx1"/>
                </a:solidFill>
                <a:latin typeface="Montserrat" panose="00000500000000000000" pitchFamily="2" charset="0"/>
              </a:rPr>
              <a:pPr/>
              <a:t>‹#›</a:t>
            </a:fld>
            <a:endParaRPr lang="en-PH">
              <a:solidFill>
                <a:schemeClr val="tx1"/>
              </a:solidFill>
              <a:latin typeface="Montserrat" panose="00000500000000000000" pitchFamily="2" charset="0"/>
            </a:endParaRPr>
          </a:p>
        </p:txBody>
      </p:sp>
    </p:spTree>
    <p:extLst>
      <p:ext uri="{BB962C8B-B14F-4D97-AF65-F5344CB8AC3E}">
        <p14:creationId xmlns:p14="http://schemas.microsoft.com/office/powerpoint/2010/main" val="2845259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over_blue">
    <p:bg>
      <p:bgRef idx="1001">
        <a:schemeClr val="bg2"/>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1253516"/>
            <a:ext cx="6481562" cy="1790700"/>
          </a:xfrm>
          <a:prstGeom prst="rect">
            <a:avLst/>
          </a:prstGeom>
        </p:spPr>
        <p:txBody>
          <a:bodyPr anchor="b">
            <a:noAutofit/>
          </a:bodyPr>
          <a:lstStyle>
            <a:lvl1pPr algn="l">
              <a:defRPr sz="4050">
                <a:solidFill>
                  <a:schemeClr val="bg1"/>
                </a:solidFill>
              </a:defRPr>
            </a:lvl1pPr>
          </a:lstStyle>
          <a:p>
            <a:r>
              <a:rPr lang="en-US" dirty="0"/>
              <a:t>Insert your presentation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p:nvPr>
        </p:nvSpPr>
        <p:spPr>
          <a:xfrm>
            <a:off x="216418" y="3113272"/>
            <a:ext cx="6481562" cy="628412"/>
          </a:xfrm>
        </p:spPr>
        <p:txBody>
          <a:bodyPr>
            <a:noAutofit/>
          </a:bodyPr>
          <a:lstStyle>
            <a:lvl1pPr marL="0" indent="0" algn="l">
              <a:spcBef>
                <a:spcPts val="0"/>
              </a:spcBef>
              <a:spcAft>
                <a:spcPts val="0"/>
              </a:spcAft>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Logo, icon&#10;&#10;Description automatically generated">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8600" y="335280"/>
            <a:ext cx="914400" cy="389106"/>
          </a:xfrm>
          <a:prstGeom prst="rect">
            <a:avLst/>
          </a:prstGeom>
        </p:spPr>
      </p:pic>
      <p:sp>
        <p:nvSpPr>
          <p:cNvPr id="18" name="Text Placeholder 17">
            <a:extLst>
              <a:ext uri="{FF2B5EF4-FFF2-40B4-BE49-F238E27FC236}">
                <a16:creationId xmlns:a16="http://schemas.microsoft.com/office/drawing/2014/main" id="{4D8E56BE-097F-EB4E-3287-BD1DCBFF4884}"/>
              </a:ext>
            </a:extLst>
          </p:cNvPr>
          <p:cNvSpPr>
            <a:spLocks noGrp="1"/>
          </p:cNvSpPr>
          <p:nvPr>
            <p:ph type="body" sz="quarter" idx="10" hasCustomPrompt="1"/>
          </p:nvPr>
        </p:nvSpPr>
        <p:spPr>
          <a:xfrm>
            <a:off x="216419" y="3895568"/>
            <a:ext cx="6481562"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19" name="Text Placeholder 17">
            <a:extLst>
              <a:ext uri="{FF2B5EF4-FFF2-40B4-BE49-F238E27FC236}">
                <a16:creationId xmlns:a16="http://schemas.microsoft.com/office/drawing/2014/main" id="{6942A971-1821-DF95-6B7B-A7991E06FA8B}"/>
              </a:ext>
            </a:extLst>
          </p:cNvPr>
          <p:cNvSpPr>
            <a:spLocks noGrp="1"/>
          </p:cNvSpPr>
          <p:nvPr>
            <p:ph type="body" sz="quarter" idx="11" hasCustomPrompt="1"/>
          </p:nvPr>
        </p:nvSpPr>
        <p:spPr>
          <a:xfrm>
            <a:off x="216419" y="4171669"/>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6" name="Text Placeholder 17">
            <a:extLst>
              <a:ext uri="{FF2B5EF4-FFF2-40B4-BE49-F238E27FC236}">
                <a16:creationId xmlns:a16="http://schemas.microsoft.com/office/drawing/2014/main" id="{DEC3D6C2-3D92-FDB9-8FF6-0B85288173C0}"/>
              </a:ext>
            </a:extLst>
          </p:cNvPr>
          <p:cNvSpPr>
            <a:spLocks noGrp="1"/>
          </p:cNvSpPr>
          <p:nvPr>
            <p:ph type="body" sz="quarter" idx="12" hasCustomPrompt="1"/>
          </p:nvPr>
        </p:nvSpPr>
        <p:spPr>
          <a:xfrm>
            <a:off x="216419" y="4583843"/>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5" name="TextBox 14">
            <a:extLst>
              <a:ext uri="{FF2B5EF4-FFF2-40B4-BE49-F238E27FC236}">
                <a16:creationId xmlns:a16="http://schemas.microsoft.com/office/drawing/2014/main" id="{D439B148-E719-27C3-3403-978BEDC13EC0}"/>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658586682"/>
      </p:ext>
    </p:extLst>
  </p:cSld>
  <p:clrMapOvr>
    <a:overrideClrMapping bg1="lt1" tx1="dk1" bg2="lt2" tx2="dk2" accent1="accent1" accent2="accent2" accent3="accent3" accent4="accent4" accent5="accent5" accent6="accent6" hlink="hlink" folHlink="folHlink"/>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over_deep_blue">
    <p:bg>
      <p:bgRef idx="1001">
        <a:schemeClr val="bg2"/>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1253516"/>
            <a:ext cx="6481562" cy="1790700"/>
          </a:xfrm>
          <a:prstGeom prst="rect">
            <a:avLst/>
          </a:prstGeom>
        </p:spPr>
        <p:txBody>
          <a:bodyPr anchor="b">
            <a:noAutofit/>
          </a:bodyPr>
          <a:lstStyle>
            <a:lvl1pPr algn="l">
              <a:defRPr sz="4050">
                <a:solidFill>
                  <a:schemeClr val="tx1"/>
                </a:solidFill>
              </a:defRPr>
            </a:lvl1pPr>
          </a:lstStyle>
          <a:p>
            <a:r>
              <a:rPr lang="en-US" dirty="0"/>
              <a:t>Insert your presentation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p:nvPr>
        </p:nvSpPr>
        <p:spPr>
          <a:xfrm>
            <a:off x="216418" y="311327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28601" y="335280"/>
            <a:ext cx="914399" cy="389106"/>
          </a:xfrm>
          <a:prstGeom prst="rect">
            <a:avLst/>
          </a:prstGeom>
        </p:spPr>
      </p:pic>
      <p:sp>
        <p:nvSpPr>
          <p:cNvPr id="6" name="Text Placeholder 17">
            <a:extLst>
              <a:ext uri="{FF2B5EF4-FFF2-40B4-BE49-F238E27FC236}">
                <a16:creationId xmlns:a16="http://schemas.microsoft.com/office/drawing/2014/main" id="{5A8605A2-A6E9-EC94-9E56-90DDBAD35A0A}"/>
              </a:ext>
            </a:extLst>
          </p:cNvPr>
          <p:cNvSpPr>
            <a:spLocks noGrp="1"/>
          </p:cNvSpPr>
          <p:nvPr>
            <p:ph type="body" sz="quarter" idx="10" hasCustomPrompt="1"/>
          </p:nvPr>
        </p:nvSpPr>
        <p:spPr>
          <a:xfrm>
            <a:off x="216419" y="3895568"/>
            <a:ext cx="6481562"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7" name="Text Placeholder 17">
            <a:extLst>
              <a:ext uri="{FF2B5EF4-FFF2-40B4-BE49-F238E27FC236}">
                <a16:creationId xmlns:a16="http://schemas.microsoft.com/office/drawing/2014/main" id="{3685AD82-6787-48AF-A22F-3B00153B3641}"/>
              </a:ext>
            </a:extLst>
          </p:cNvPr>
          <p:cNvSpPr>
            <a:spLocks noGrp="1"/>
          </p:cNvSpPr>
          <p:nvPr>
            <p:ph type="body" sz="quarter" idx="11" hasCustomPrompt="1"/>
          </p:nvPr>
        </p:nvSpPr>
        <p:spPr>
          <a:xfrm>
            <a:off x="216419" y="4171669"/>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8" name="Text Placeholder 17">
            <a:extLst>
              <a:ext uri="{FF2B5EF4-FFF2-40B4-BE49-F238E27FC236}">
                <a16:creationId xmlns:a16="http://schemas.microsoft.com/office/drawing/2014/main" id="{F5944916-51FE-3EDB-647A-59CBDF40CBE3}"/>
              </a:ext>
            </a:extLst>
          </p:cNvPr>
          <p:cNvSpPr>
            <a:spLocks noGrp="1"/>
          </p:cNvSpPr>
          <p:nvPr>
            <p:ph type="body" sz="quarter" idx="12" hasCustomPrompt="1"/>
          </p:nvPr>
        </p:nvSpPr>
        <p:spPr>
          <a:xfrm>
            <a:off x="216419" y="4583843"/>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0" name="TextBox 9">
            <a:extLst>
              <a:ext uri="{FF2B5EF4-FFF2-40B4-BE49-F238E27FC236}">
                <a16:creationId xmlns:a16="http://schemas.microsoft.com/office/drawing/2014/main" id="{1FA3C0EC-F1E0-4D42-57B1-27E1B43D0E3C}"/>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85000"/>
                  </a:schemeClr>
                </a:solidFill>
              </a:rPr>
              <a:t>© 2023 Nielsen Consumer LLC. All Rights Reserved.</a:t>
            </a:r>
          </a:p>
        </p:txBody>
      </p:sp>
    </p:spTree>
    <p:extLst>
      <p:ext uri="{BB962C8B-B14F-4D97-AF65-F5344CB8AC3E}">
        <p14:creationId xmlns:p14="http://schemas.microsoft.com/office/powerpoint/2010/main" val="1538009749"/>
      </p:ext>
    </p:extLst>
  </p:cSld>
  <p:clrMapOvr>
    <a:overrideClrMapping bg1="dk1" tx1="lt1" bg2="dk2" tx2="lt2" accent1="accent1" accent2="accent2" accent3="accent3" accent4="accent4" accent5="accent5" accent6="accent6" hlink="hlink" folHlink="folHlink"/>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cover_whit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1253516"/>
            <a:ext cx="6481562" cy="1790700"/>
          </a:xfrm>
          <a:prstGeom prst="rect">
            <a:avLst/>
          </a:prstGeom>
        </p:spPr>
        <p:txBody>
          <a:bodyPr anchor="b">
            <a:noAutofit/>
          </a:bodyPr>
          <a:lstStyle>
            <a:lvl1pPr algn="l">
              <a:defRPr sz="4050">
                <a:solidFill>
                  <a:schemeClr val="tx1"/>
                </a:solidFill>
              </a:defRPr>
            </a:lvl1pPr>
          </a:lstStyle>
          <a:p>
            <a:r>
              <a:rPr lang="en-US" dirty="0"/>
              <a:t>Insert your presentation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p:nvPr>
        </p:nvSpPr>
        <p:spPr>
          <a:xfrm>
            <a:off x="216418" y="311327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28601" y="335280"/>
            <a:ext cx="914399" cy="389106"/>
          </a:xfrm>
          <a:prstGeom prst="rect">
            <a:avLst/>
          </a:prstGeom>
        </p:spPr>
      </p:pic>
      <p:sp>
        <p:nvSpPr>
          <p:cNvPr id="6" name="Text Placeholder 17">
            <a:extLst>
              <a:ext uri="{FF2B5EF4-FFF2-40B4-BE49-F238E27FC236}">
                <a16:creationId xmlns:a16="http://schemas.microsoft.com/office/drawing/2014/main" id="{C32257C0-3FBF-B047-8C59-CDBF51B11985}"/>
              </a:ext>
            </a:extLst>
          </p:cNvPr>
          <p:cNvSpPr>
            <a:spLocks noGrp="1"/>
          </p:cNvSpPr>
          <p:nvPr>
            <p:ph type="body" sz="quarter" idx="10" hasCustomPrompt="1"/>
          </p:nvPr>
        </p:nvSpPr>
        <p:spPr>
          <a:xfrm>
            <a:off x="216419" y="3895568"/>
            <a:ext cx="6481562"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7" name="Text Placeholder 17">
            <a:extLst>
              <a:ext uri="{FF2B5EF4-FFF2-40B4-BE49-F238E27FC236}">
                <a16:creationId xmlns:a16="http://schemas.microsoft.com/office/drawing/2014/main" id="{BA60B01F-F394-99A6-2702-DE583FCB977E}"/>
              </a:ext>
            </a:extLst>
          </p:cNvPr>
          <p:cNvSpPr>
            <a:spLocks noGrp="1"/>
          </p:cNvSpPr>
          <p:nvPr>
            <p:ph type="body" sz="quarter" idx="11" hasCustomPrompt="1"/>
          </p:nvPr>
        </p:nvSpPr>
        <p:spPr>
          <a:xfrm>
            <a:off x="216419" y="4171669"/>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8" name="Text Placeholder 17">
            <a:extLst>
              <a:ext uri="{FF2B5EF4-FFF2-40B4-BE49-F238E27FC236}">
                <a16:creationId xmlns:a16="http://schemas.microsoft.com/office/drawing/2014/main" id="{D70F9698-6E59-9274-EC44-4917B7B92AAA}"/>
              </a:ext>
            </a:extLst>
          </p:cNvPr>
          <p:cNvSpPr>
            <a:spLocks noGrp="1"/>
          </p:cNvSpPr>
          <p:nvPr>
            <p:ph type="body" sz="quarter" idx="12" hasCustomPrompt="1"/>
          </p:nvPr>
        </p:nvSpPr>
        <p:spPr>
          <a:xfrm>
            <a:off x="216419" y="4583843"/>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0" name="TextBox 9">
            <a:extLst>
              <a:ext uri="{FF2B5EF4-FFF2-40B4-BE49-F238E27FC236}">
                <a16:creationId xmlns:a16="http://schemas.microsoft.com/office/drawing/2014/main" id="{5610FA71-069D-E398-B6E9-5C68D1D17767}"/>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3746618010"/>
      </p:ext>
    </p:extLst>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cover_photo_circle_deep_blue">
    <p:bg>
      <p:bgRef idx="1001">
        <a:schemeClr val="bg2"/>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85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bg1"/>
          </a:solidFill>
        </p:spPr>
        <p:txBody>
          <a:bodyPr/>
          <a:lstStyle>
            <a:lvl1pPr marL="0" indent="0" algn="ctr">
              <a:buNone/>
              <a:defRPr/>
            </a:lvl1pPr>
          </a:lstStyle>
          <a:p>
            <a:r>
              <a:rPr lang="en-US" dirty="0"/>
              <a:t>Click picture icon to add photo</a:t>
            </a:r>
          </a:p>
        </p:txBody>
      </p:sp>
      <p:sp>
        <p:nvSpPr>
          <p:cNvPr id="8" name="Title 1">
            <a:extLst>
              <a:ext uri="{FF2B5EF4-FFF2-40B4-BE49-F238E27FC236}">
                <a16:creationId xmlns:a16="http://schemas.microsoft.com/office/drawing/2014/main" id="{BF4D08B7-A365-1427-F812-9D5F6ECF5BF3}"/>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12" name="Subtitle 2">
            <a:extLst>
              <a:ext uri="{FF2B5EF4-FFF2-40B4-BE49-F238E27FC236}">
                <a16:creationId xmlns:a16="http://schemas.microsoft.com/office/drawing/2014/main" id="{11E7862F-A12C-567A-F409-68E4D1A31D3E}"/>
              </a:ext>
            </a:extLst>
          </p:cNvPr>
          <p:cNvSpPr>
            <a:spLocks noGrp="1"/>
          </p:cNvSpPr>
          <p:nvPr>
            <p:ph type="subTitle" idx="1"/>
          </p:nvPr>
        </p:nvSpPr>
        <p:spPr>
          <a:xfrm>
            <a:off x="216419" y="2336032"/>
            <a:ext cx="5017297" cy="628412"/>
          </a:xfrm>
          <a:prstGeom prst="rect">
            <a:avLst/>
          </a:prstGeo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 Placeholder 17">
            <a:extLst>
              <a:ext uri="{FF2B5EF4-FFF2-40B4-BE49-F238E27FC236}">
                <a16:creationId xmlns:a16="http://schemas.microsoft.com/office/drawing/2014/main" id="{035E2C2E-1885-1CF4-1BBA-BBD015DF7145}"/>
              </a:ext>
            </a:extLst>
          </p:cNvPr>
          <p:cNvSpPr>
            <a:spLocks noGrp="1"/>
          </p:cNvSpPr>
          <p:nvPr>
            <p:ph type="body" sz="quarter" idx="10" hasCustomPrompt="1"/>
          </p:nvPr>
        </p:nvSpPr>
        <p:spPr>
          <a:xfrm>
            <a:off x="216419" y="3144351"/>
            <a:ext cx="5017296" cy="258288"/>
          </a:xfrm>
          <a:prstGeom prst="rect">
            <a:avLst/>
          </a:prstGeo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D4B9C85D-6613-2D59-9B2A-FE4896B27A1D}"/>
              </a:ext>
            </a:extLst>
          </p:cNvPr>
          <p:cNvSpPr>
            <a:spLocks noGrp="1"/>
          </p:cNvSpPr>
          <p:nvPr>
            <p:ph type="body" sz="quarter" idx="11" hasCustomPrompt="1"/>
          </p:nvPr>
        </p:nvSpPr>
        <p:spPr>
          <a:xfrm>
            <a:off x="216419" y="3420452"/>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9" name="Text Placeholder 17">
            <a:extLst>
              <a:ext uri="{FF2B5EF4-FFF2-40B4-BE49-F238E27FC236}">
                <a16:creationId xmlns:a16="http://schemas.microsoft.com/office/drawing/2014/main" id="{721ACD91-DCF9-5C0A-BADD-DA2A150DFD8F}"/>
              </a:ext>
            </a:extLst>
          </p:cNvPr>
          <p:cNvSpPr>
            <a:spLocks noGrp="1"/>
          </p:cNvSpPr>
          <p:nvPr>
            <p:ph type="body" sz="quarter" idx="13" hasCustomPrompt="1"/>
          </p:nvPr>
        </p:nvSpPr>
        <p:spPr>
          <a:xfrm>
            <a:off x="216419" y="3832626"/>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152786372"/>
      </p:ext>
    </p:extLst>
  </p:cSld>
  <p:clrMapOvr>
    <a:overrideClrMapping bg1="dk1" tx1="lt1" bg2="dk2" tx2="lt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cover_niq_viole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rgbClr val="292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descr="Icon&#10;&#10;Description automatically generated">
            <a:extLst>
              <a:ext uri="{FF2B5EF4-FFF2-40B4-BE49-F238E27FC236}">
                <a16:creationId xmlns:a16="http://schemas.microsoft.com/office/drawing/2014/main" id="{E1167A0A-F180-60C7-1EB1-45DFE71B1E1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12" name="Title 1">
            <a:extLst>
              <a:ext uri="{FF2B5EF4-FFF2-40B4-BE49-F238E27FC236}">
                <a16:creationId xmlns:a16="http://schemas.microsoft.com/office/drawing/2014/main" id="{E163BE63-5485-E51C-D2FB-D90594B2CBBC}"/>
              </a:ext>
            </a:extLst>
          </p:cNvPr>
          <p:cNvSpPr>
            <a:spLocks noGrp="1"/>
          </p:cNvSpPr>
          <p:nvPr>
            <p:ph type="ctrTitle" hasCustomPrompt="1"/>
          </p:nvPr>
        </p:nvSpPr>
        <p:spPr>
          <a:xfrm>
            <a:off x="216418" y="476276"/>
            <a:ext cx="6481562" cy="1790700"/>
          </a:xfrm>
          <a:prstGeom prst="rect">
            <a:avLst/>
          </a:prstGeom>
        </p:spPr>
        <p:txBody>
          <a:bodyPr anchor="b">
            <a:noAutofit/>
          </a:bodyPr>
          <a:lstStyle>
            <a:lvl1pPr algn="l">
              <a:defRPr sz="4050">
                <a:solidFill>
                  <a:schemeClr val="bg1"/>
                </a:solidFill>
              </a:defRPr>
            </a:lvl1pPr>
          </a:lstStyle>
          <a:p>
            <a:r>
              <a:rPr lang="en-US" dirty="0"/>
              <a:t>Insert your presentation title here maximum of three lines</a:t>
            </a:r>
          </a:p>
        </p:txBody>
      </p:sp>
      <p:sp>
        <p:nvSpPr>
          <p:cNvPr id="14" name="Subtitle 2">
            <a:extLst>
              <a:ext uri="{FF2B5EF4-FFF2-40B4-BE49-F238E27FC236}">
                <a16:creationId xmlns:a16="http://schemas.microsoft.com/office/drawing/2014/main" id="{D969D08C-4DD0-FF1D-4F1E-2B57BBBC6138}"/>
              </a:ext>
            </a:extLst>
          </p:cNvPr>
          <p:cNvSpPr>
            <a:spLocks noGrp="1"/>
          </p:cNvSpPr>
          <p:nvPr>
            <p:ph type="subTitle" idx="1"/>
          </p:nvPr>
        </p:nvSpPr>
        <p:spPr>
          <a:xfrm>
            <a:off x="216418" y="2336032"/>
            <a:ext cx="6481562" cy="628412"/>
          </a:xfrm>
        </p:spPr>
        <p:txBody>
          <a:bodyPr>
            <a:noAutofit/>
          </a:bodyPr>
          <a:lstStyle>
            <a:lvl1pPr marL="0" indent="0" algn="l">
              <a:spcBef>
                <a:spcPts val="0"/>
              </a:spcBef>
              <a:spcAft>
                <a:spcPts val="0"/>
              </a:spcAft>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7" name="Picture 16">
            <a:extLst>
              <a:ext uri="{FF2B5EF4-FFF2-40B4-BE49-F238E27FC236}">
                <a16:creationId xmlns:a16="http://schemas.microsoft.com/office/drawing/2014/main" id="{070CF706-7FAA-2BA1-1710-A32021C46A2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Text Placeholder 17">
            <a:extLst>
              <a:ext uri="{FF2B5EF4-FFF2-40B4-BE49-F238E27FC236}">
                <a16:creationId xmlns:a16="http://schemas.microsoft.com/office/drawing/2014/main" id="{CBF2DA13-D12B-C26E-E2A9-C40AB5EC1E75}"/>
              </a:ext>
            </a:extLst>
          </p:cNvPr>
          <p:cNvSpPr>
            <a:spLocks noGrp="1"/>
          </p:cNvSpPr>
          <p:nvPr>
            <p:ph type="body" sz="quarter" idx="10" hasCustomPrompt="1"/>
          </p:nvPr>
        </p:nvSpPr>
        <p:spPr>
          <a:xfrm>
            <a:off x="216419" y="3144351"/>
            <a:ext cx="6481562"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C2D1BA0D-3E80-194F-1320-6AF0CD1FA8EB}"/>
              </a:ext>
            </a:extLst>
          </p:cNvPr>
          <p:cNvSpPr>
            <a:spLocks noGrp="1"/>
          </p:cNvSpPr>
          <p:nvPr>
            <p:ph type="body" sz="quarter" idx="11" hasCustomPrompt="1"/>
          </p:nvPr>
        </p:nvSpPr>
        <p:spPr>
          <a:xfrm>
            <a:off x="216419" y="3420452"/>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6" name="Text Placeholder 17">
            <a:extLst>
              <a:ext uri="{FF2B5EF4-FFF2-40B4-BE49-F238E27FC236}">
                <a16:creationId xmlns:a16="http://schemas.microsoft.com/office/drawing/2014/main" id="{D9D3209E-F835-F81C-0897-C6026694B711}"/>
              </a:ext>
            </a:extLst>
          </p:cNvPr>
          <p:cNvSpPr>
            <a:spLocks noGrp="1"/>
          </p:cNvSpPr>
          <p:nvPr>
            <p:ph type="body" sz="quarter" idx="12" hasCustomPrompt="1"/>
          </p:nvPr>
        </p:nvSpPr>
        <p:spPr>
          <a:xfrm>
            <a:off x="216419" y="3832626"/>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2139765429"/>
      </p:ext>
    </p:extLst>
  </p:cSld>
  <p:clrMapOvr>
    <a:overrideClrMapping bg1="lt1" tx1="dk1" bg2="lt2" tx2="dk2" accent1="accent1" accent2="accent2" accent3="accent3" accent4="accent4" accent5="accent5" accent6="accent6" hlink="hlink" folHlink="folHlink"/>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_cover_niq_grey">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A picture containing text, clipart, vector graphics&#10;&#10;Description automatically generated">
            <a:extLst>
              <a:ext uri="{FF2B5EF4-FFF2-40B4-BE49-F238E27FC236}">
                <a16:creationId xmlns:a16="http://schemas.microsoft.com/office/drawing/2014/main" id="{CF928130-74A2-EFBD-3E8D-68B5F500D5B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1"/>
            <a:ext cx="9143999" cy="5143499"/>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476276"/>
            <a:ext cx="6481562" cy="1790700"/>
          </a:xfrm>
          <a:prstGeom prst="rect">
            <a:avLst/>
          </a:prstGeom>
        </p:spPr>
        <p:txBody>
          <a:bodyPr anchor="b">
            <a:noAutofit/>
          </a:bodyPr>
          <a:lstStyle>
            <a:lvl1pPr algn="l">
              <a:defRPr sz="4050">
                <a:solidFill>
                  <a:schemeClr val="tx1"/>
                </a:solidFill>
              </a:defRPr>
            </a:lvl1pPr>
          </a:lstStyle>
          <a:p>
            <a:r>
              <a:rPr lang="en-US" dirty="0"/>
              <a:t>Insert your presentation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p:nvPr>
        </p:nvSpPr>
        <p:spPr>
          <a:xfrm>
            <a:off x="216418" y="2336032"/>
            <a:ext cx="6481562" cy="628412"/>
          </a:xfrm>
        </p:spPr>
        <p:txBody>
          <a:bodyPr>
            <a:noAutofit/>
          </a:bodyPr>
          <a:lstStyle>
            <a:lvl1pPr marL="0" indent="0" algn="l">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9" name="Picture 8">
            <a:extLst>
              <a:ext uri="{FF2B5EF4-FFF2-40B4-BE49-F238E27FC236}">
                <a16:creationId xmlns:a16="http://schemas.microsoft.com/office/drawing/2014/main" id="{CD8F8D6A-AB50-00A3-D30C-2B45378DC3A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6" name="Text Placeholder 17">
            <a:extLst>
              <a:ext uri="{FF2B5EF4-FFF2-40B4-BE49-F238E27FC236}">
                <a16:creationId xmlns:a16="http://schemas.microsoft.com/office/drawing/2014/main" id="{CFB95ABC-E46E-D769-519E-007DCFC6AE57}"/>
              </a:ext>
            </a:extLst>
          </p:cNvPr>
          <p:cNvSpPr>
            <a:spLocks noGrp="1"/>
          </p:cNvSpPr>
          <p:nvPr>
            <p:ph type="body" sz="quarter" idx="10" hasCustomPrompt="1"/>
          </p:nvPr>
        </p:nvSpPr>
        <p:spPr>
          <a:xfrm>
            <a:off x="216419" y="3144351"/>
            <a:ext cx="6481562"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7" name="Text Placeholder 17">
            <a:extLst>
              <a:ext uri="{FF2B5EF4-FFF2-40B4-BE49-F238E27FC236}">
                <a16:creationId xmlns:a16="http://schemas.microsoft.com/office/drawing/2014/main" id="{530B9719-85BB-17E6-F3D3-4CBAC245D7AE}"/>
              </a:ext>
            </a:extLst>
          </p:cNvPr>
          <p:cNvSpPr>
            <a:spLocks noGrp="1"/>
          </p:cNvSpPr>
          <p:nvPr>
            <p:ph type="body" sz="quarter" idx="11" hasCustomPrompt="1"/>
          </p:nvPr>
        </p:nvSpPr>
        <p:spPr>
          <a:xfrm>
            <a:off x="216419" y="3420452"/>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2" name="Text Placeholder 17">
            <a:extLst>
              <a:ext uri="{FF2B5EF4-FFF2-40B4-BE49-F238E27FC236}">
                <a16:creationId xmlns:a16="http://schemas.microsoft.com/office/drawing/2014/main" id="{F56771D0-5C86-AA60-3F57-E915E5BF86C2}"/>
              </a:ext>
            </a:extLst>
          </p:cNvPr>
          <p:cNvSpPr>
            <a:spLocks noGrp="1"/>
          </p:cNvSpPr>
          <p:nvPr>
            <p:ph type="body" sz="quarter" idx="12" hasCustomPrompt="1"/>
          </p:nvPr>
        </p:nvSpPr>
        <p:spPr>
          <a:xfrm>
            <a:off x="216419" y="3832626"/>
            <a:ext cx="6481562"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0" name="TextBox 9">
            <a:extLst>
              <a:ext uri="{FF2B5EF4-FFF2-40B4-BE49-F238E27FC236}">
                <a16:creationId xmlns:a16="http://schemas.microsoft.com/office/drawing/2014/main" id="{19C478FA-FA6E-05DF-854B-5D984ACB62F4}"/>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273888026"/>
      </p:ext>
    </p:extLst>
  </p:cSld>
  <p:clrMapOvr>
    <a:overrideClrMapping bg1="lt1" tx1="dk1" bg2="lt2" tx2="dk2" accent1="accent1" accent2="accent2" accent3="accent3" accent4="accent4" accent5="accent5" accent6="accent6" hlink="hlink" folHlink="folHlink"/>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cover_photo_circle_deep_blue">
    <p:bg>
      <p:bgRef idx="1001">
        <a:schemeClr val="bg2"/>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descr="Shape, circle&#10;&#10;Description automatically generated">
            <a:extLst>
              <a:ext uri="{FF2B5EF4-FFF2-40B4-BE49-F238E27FC236}">
                <a16:creationId xmlns:a16="http://schemas.microsoft.com/office/drawing/2014/main" id="{8C705F6C-3707-85DE-09B3-AF594AAC70F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82228" y="0"/>
            <a:ext cx="3761773" cy="4333816"/>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85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bg1"/>
          </a:solidFill>
        </p:spPr>
        <p:txBody>
          <a:bodyPr/>
          <a:lstStyle>
            <a:lvl1pPr marL="0" indent="0" algn="ctr">
              <a:buNone/>
              <a:defRPr/>
            </a:lvl1pPr>
          </a:lstStyle>
          <a:p>
            <a:r>
              <a:rPr lang="en-US" dirty="0"/>
              <a:t>Click picture icon to add photo</a:t>
            </a:r>
          </a:p>
        </p:txBody>
      </p:sp>
      <p:pic>
        <p:nvPicPr>
          <p:cNvPr id="6" name="Picture 5">
            <a:extLst>
              <a:ext uri="{FF2B5EF4-FFF2-40B4-BE49-F238E27FC236}">
                <a16:creationId xmlns:a16="http://schemas.microsoft.com/office/drawing/2014/main" id="{35F6FDAE-AD6C-AA75-831D-BEFAEACADF5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8" name="Title 1">
            <a:extLst>
              <a:ext uri="{FF2B5EF4-FFF2-40B4-BE49-F238E27FC236}">
                <a16:creationId xmlns:a16="http://schemas.microsoft.com/office/drawing/2014/main" id="{BF4D08B7-A365-1427-F812-9D5F6ECF5BF3}"/>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12" name="Subtitle 2">
            <a:extLst>
              <a:ext uri="{FF2B5EF4-FFF2-40B4-BE49-F238E27FC236}">
                <a16:creationId xmlns:a16="http://schemas.microsoft.com/office/drawing/2014/main" id="{11E7862F-A12C-567A-F409-68E4D1A31D3E}"/>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 Placeholder 17">
            <a:extLst>
              <a:ext uri="{FF2B5EF4-FFF2-40B4-BE49-F238E27FC236}">
                <a16:creationId xmlns:a16="http://schemas.microsoft.com/office/drawing/2014/main" id="{035E2C2E-1885-1CF4-1BBA-BBD015DF7145}"/>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D4B9C85D-6613-2D59-9B2A-FE4896B27A1D}"/>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9" name="Text Placeholder 17">
            <a:extLst>
              <a:ext uri="{FF2B5EF4-FFF2-40B4-BE49-F238E27FC236}">
                <a16:creationId xmlns:a16="http://schemas.microsoft.com/office/drawing/2014/main" id="{721ACD91-DCF9-5C0A-BADD-DA2A150DFD8F}"/>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2939301899"/>
      </p:ext>
    </p:extLst>
  </p:cSld>
  <p:clrMapOvr>
    <a:overrideClrMapping bg1="dk1" tx1="lt1" bg2="dk2" tx2="lt2" accent1="accent1" accent2="accent2" accent3="accent3" accent4="accent4" accent5="accent5" accent6="accent6" hlink="hlink" folHlink="folHlink"/>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7_cover_photo_circle_blue">
    <p:bg>
      <p:bgRef idx="1001">
        <a:schemeClr val="bg2"/>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Shape, circle&#10;&#10;Description automatically generated">
            <a:extLst>
              <a:ext uri="{FF2B5EF4-FFF2-40B4-BE49-F238E27FC236}">
                <a16:creationId xmlns:a16="http://schemas.microsoft.com/office/drawing/2014/main" id="{4C7417A5-DB4B-D001-3587-DC3B18D4E55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81626" y="0"/>
            <a:ext cx="3762375" cy="4341307"/>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47584E26-4C77-6A51-FEAD-0EB5B976A2DC}"/>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9" name="Subtitle 2">
            <a:extLst>
              <a:ext uri="{FF2B5EF4-FFF2-40B4-BE49-F238E27FC236}">
                <a16:creationId xmlns:a16="http://schemas.microsoft.com/office/drawing/2014/main" id="{17364624-911C-5C6C-A73C-DB61626F25A8}"/>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5" name="Picture 14">
            <a:extLst>
              <a:ext uri="{FF2B5EF4-FFF2-40B4-BE49-F238E27FC236}">
                <a16:creationId xmlns:a16="http://schemas.microsoft.com/office/drawing/2014/main" id="{6E8A4406-46B4-FEB9-E96C-E4A12EFC75B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2"/>
            <a:ext cx="914399" cy="389105"/>
          </a:xfrm>
          <a:prstGeom prst="rect">
            <a:avLst/>
          </a:prstGeom>
        </p:spPr>
      </p:pic>
      <p:sp>
        <p:nvSpPr>
          <p:cNvPr id="2" name="Text Placeholder 17">
            <a:extLst>
              <a:ext uri="{FF2B5EF4-FFF2-40B4-BE49-F238E27FC236}">
                <a16:creationId xmlns:a16="http://schemas.microsoft.com/office/drawing/2014/main" id="{DBFA13A0-5198-A921-B21A-083C4ACCACE9}"/>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B204880D-52B2-9D45-A6A0-B5D77E4CEF84}"/>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7F03C9AE-F80C-97A4-FDED-E9762F8EBC89}"/>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2190832439"/>
      </p:ext>
    </p:extLst>
  </p:cSld>
  <p:clrMapOvr>
    <a:overrideClrMapping bg1="lt1" tx1="dk1" bg2="lt2" tx2="dk2" accent1="accent1" accent2="accent2" accent3="accent3" accent4="accent4" accent5="accent5" accent6="accent6" hlink="hlink" folHlink="folHlink"/>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8_cover_photo_circle_blu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Picture 12" descr="Shape, circle&#10;&#10;Description automatically generated">
            <a:extLst>
              <a:ext uri="{FF2B5EF4-FFF2-40B4-BE49-F238E27FC236}">
                <a16:creationId xmlns:a16="http://schemas.microsoft.com/office/drawing/2014/main" id="{AE3F521A-60F1-72FB-2B10-CA78E2F93C8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15131" y="-24652"/>
            <a:ext cx="4728869" cy="5143500"/>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615225DC-38B1-15E3-05E6-88F5A6B976CF}"/>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23B6A8FC-C3C4-F7DA-BF00-D56866D5808E}"/>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4" name="Picture 13">
            <a:extLst>
              <a:ext uri="{FF2B5EF4-FFF2-40B4-BE49-F238E27FC236}">
                <a16:creationId xmlns:a16="http://schemas.microsoft.com/office/drawing/2014/main" id="{D2A4CA4E-91B0-F63E-26FF-534D71257E8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Text Placeholder 17">
            <a:extLst>
              <a:ext uri="{FF2B5EF4-FFF2-40B4-BE49-F238E27FC236}">
                <a16:creationId xmlns:a16="http://schemas.microsoft.com/office/drawing/2014/main" id="{5A598B2A-BB91-C356-7BCC-18D04DA85A8D}"/>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F49547DD-E825-E7A3-C48A-64AA78C199D4}"/>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8A73B546-3757-53F1-AA4C-E0A8B9D18EAF}"/>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2085725423"/>
      </p:ext>
    </p:extLst>
  </p:cSld>
  <p:clrMapOvr>
    <a:overrideClrMapping bg1="lt1" tx1="dk1" bg2="lt2" tx2="dk2" accent1="accent1" accent2="accent2" accent3="accent3" accent4="accent4" accent5="accent5" accent6="accent6" hlink="hlink" folHlink="folHlink"/>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9_cover_photo_circle_lt_blu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Shape, circle&#10;&#10;Description automatically generated">
            <a:extLst>
              <a:ext uri="{FF2B5EF4-FFF2-40B4-BE49-F238E27FC236}">
                <a16:creationId xmlns:a16="http://schemas.microsoft.com/office/drawing/2014/main" id="{082360DC-9C80-3F90-39EC-7453B69D87A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30013" y="0"/>
            <a:ext cx="4713987" cy="5105561"/>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C031DF8A-CDB0-BAA0-A7EB-FB3A1664C8C4}"/>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9" name="Subtitle 2">
            <a:extLst>
              <a:ext uri="{FF2B5EF4-FFF2-40B4-BE49-F238E27FC236}">
                <a16:creationId xmlns:a16="http://schemas.microsoft.com/office/drawing/2014/main" id="{44D20B46-D379-8857-7F07-D5ED868477C3}"/>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4" name="Picture 13">
            <a:extLst>
              <a:ext uri="{FF2B5EF4-FFF2-40B4-BE49-F238E27FC236}">
                <a16:creationId xmlns:a16="http://schemas.microsoft.com/office/drawing/2014/main" id="{0643122E-4C91-E6A1-D4E3-CE02D34570C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Text Placeholder 17">
            <a:extLst>
              <a:ext uri="{FF2B5EF4-FFF2-40B4-BE49-F238E27FC236}">
                <a16:creationId xmlns:a16="http://schemas.microsoft.com/office/drawing/2014/main" id="{D3A39611-F4FB-B581-19A6-7289E90AD76F}"/>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F10F70D6-DFD0-F7EB-7A32-44AFFB14FC3E}"/>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DA6488C0-5BF3-DB4E-354F-3BB2484C0EC2}"/>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2743855739"/>
      </p:ext>
    </p:extLst>
  </p:cSld>
  <p:clrMapOvr>
    <a:overrideClrMapping bg1="lt1" tx1="dk1" bg2="lt2" tx2="dk2" accent1="accent1" accent2="accent2" accent3="accent3" accent4="accent4" accent5="accent5" accent6="accent6" hlink="hlink" folHlink="folHlink"/>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0_cover_photo_circle_orang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Icon&#10;&#10;Description automatically generated">
            <a:extLst>
              <a:ext uri="{FF2B5EF4-FFF2-40B4-BE49-F238E27FC236}">
                <a16:creationId xmlns:a16="http://schemas.microsoft.com/office/drawing/2014/main" id="{F8A4DBCA-162B-E485-E20E-17D5C140E774}"/>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4410358" y="1"/>
            <a:ext cx="4733642" cy="5123621"/>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074161F4-D097-DE19-FD87-0BB65D7B7FE4}"/>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9" name="Subtitle 2">
            <a:extLst>
              <a:ext uri="{FF2B5EF4-FFF2-40B4-BE49-F238E27FC236}">
                <a16:creationId xmlns:a16="http://schemas.microsoft.com/office/drawing/2014/main" id="{5611E666-418A-4758-0E70-B2424283399B}"/>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4" name="Picture 13">
            <a:extLst>
              <a:ext uri="{FF2B5EF4-FFF2-40B4-BE49-F238E27FC236}">
                <a16:creationId xmlns:a16="http://schemas.microsoft.com/office/drawing/2014/main" id="{04D009FA-CFA0-2366-6348-AD2DE5F5F8BC}"/>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Text Placeholder 17">
            <a:extLst>
              <a:ext uri="{FF2B5EF4-FFF2-40B4-BE49-F238E27FC236}">
                <a16:creationId xmlns:a16="http://schemas.microsoft.com/office/drawing/2014/main" id="{0D543147-C142-3795-8692-163187D8C105}"/>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43F396D2-FEEC-B3D9-78CF-DB43D25BBDD0}"/>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84E5CB92-5F1A-B42D-D765-161BADC32870}"/>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2816703314"/>
      </p:ext>
    </p:extLst>
  </p:cSld>
  <p:clrMapOvr>
    <a:overrideClrMapping bg1="lt1" tx1="dk1" bg2="lt2" tx2="dk2" accent1="accent1" accent2="accent2" accent3="accent3" accent4="accent4" accent5="accent5" accent6="accent6" hlink="hlink" folHlink="folHlink"/>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1_cover_photo_circle_viole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descr="Shape, circle&#10;&#10;Description automatically generated">
            <a:extLst>
              <a:ext uri="{FF2B5EF4-FFF2-40B4-BE49-F238E27FC236}">
                <a16:creationId xmlns:a16="http://schemas.microsoft.com/office/drawing/2014/main" id="{D205D8C5-4622-A916-D655-F6CED6BF0E4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18158" y="0"/>
            <a:ext cx="4725843" cy="5123621"/>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41EEE6B5-0894-9664-A565-BC7956CD8059}"/>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A13B9B20-3947-53D7-7D27-61901A552FFC}"/>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4" name="Picture 13">
            <a:extLst>
              <a:ext uri="{FF2B5EF4-FFF2-40B4-BE49-F238E27FC236}">
                <a16:creationId xmlns:a16="http://schemas.microsoft.com/office/drawing/2014/main" id="{D6E082DE-2FDF-8E52-94D0-356A49DB0E8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
        <p:nvSpPr>
          <p:cNvPr id="2" name="Text Placeholder 17">
            <a:extLst>
              <a:ext uri="{FF2B5EF4-FFF2-40B4-BE49-F238E27FC236}">
                <a16:creationId xmlns:a16="http://schemas.microsoft.com/office/drawing/2014/main" id="{9EC7F525-D72E-FA6C-4DC8-61ED3B7BF566}"/>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53A58327-319F-F707-398A-E0BD2BB56432}"/>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318DF228-BF1D-DFFF-3D0A-181B229C9AD1}"/>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1067294355"/>
      </p:ext>
    </p:extLst>
  </p:cSld>
  <p:clrMapOvr>
    <a:overrideClrMapping bg1="lt1" tx1="dk1" bg2="lt2" tx2="dk2" accent1="accent1" accent2="accent2" accent3="accent3" accent4="accent4" accent5="accent5" accent6="accent6" hlink="hlink" folHlink="folHlink"/>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2_cover_photo_circle_blue">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Picture 2" descr="A blue circle with a black background&#10;&#10;Description automatically generated with low confidence">
            <a:extLst>
              <a:ext uri="{FF2B5EF4-FFF2-40B4-BE49-F238E27FC236}">
                <a16:creationId xmlns:a16="http://schemas.microsoft.com/office/drawing/2014/main" id="{0F0CFD48-64F3-56E8-20FC-87BFA760AB3D}"/>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4403657" y="-16913"/>
            <a:ext cx="4740344" cy="5143500"/>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44BB1AF6-DC78-953A-74B3-4393988782FC}"/>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D8E6DAE2-C337-A8F2-2082-DE6607D24960}"/>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5" name="Picture 14">
            <a:extLst>
              <a:ext uri="{FF2B5EF4-FFF2-40B4-BE49-F238E27FC236}">
                <a16:creationId xmlns:a16="http://schemas.microsoft.com/office/drawing/2014/main" id="{B13FFCF2-AF1F-04A2-F663-6DDE4D2FD09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1434"/>
            <a:ext cx="914399" cy="387879"/>
          </a:xfrm>
          <a:prstGeom prst="rect">
            <a:avLst/>
          </a:prstGeom>
        </p:spPr>
      </p:pic>
      <p:sp>
        <p:nvSpPr>
          <p:cNvPr id="2" name="Text Placeholder 17">
            <a:extLst>
              <a:ext uri="{FF2B5EF4-FFF2-40B4-BE49-F238E27FC236}">
                <a16:creationId xmlns:a16="http://schemas.microsoft.com/office/drawing/2014/main" id="{1CD72098-8A9C-6DDA-623D-88ACA639D84A}"/>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10" name="Text Placeholder 17">
            <a:extLst>
              <a:ext uri="{FF2B5EF4-FFF2-40B4-BE49-F238E27FC236}">
                <a16:creationId xmlns:a16="http://schemas.microsoft.com/office/drawing/2014/main" id="{5D2957D4-81EB-DC26-6463-5EADF1A25509}"/>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1" name="Text Placeholder 17">
            <a:extLst>
              <a:ext uri="{FF2B5EF4-FFF2-40B4-BE49-F238E27FC236}">
                <a16:creationId xmlns:a16="http://schemas.microsoft.com/office/drawing/2014/main" id="{D6FB9EEA-C3E3-431A-8CBC-F0DB2F54B537}"/>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2426352595"/>
      </p:ext>
    </p:extLst>
  </p:cSld>
  <p:clrMapOvr>
    <a:overrideClrMapping bg1="lt1" tx1="dk1" bg2="lt2" tx2="dk2" accent1="accent1" accent2="accent2" accent3="accent3" accent4="accent4" accent5="accent5" accent6="accent6" hlink="hlink" folHlink="folHlink"/>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3_cover_photo_circle_lt_blue">
    <p:bg>
      <p:bgPr>
        <a:solidFill>
          <a:srgbClr val="0C344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rgbClr val="0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Picture 12" descr="Shape, circle&#10;&#10;Description automatically generated">
            <a:extLst>
              <a:ext uri="{FF2B5EF4-FFF2-40B4-BE49-F238E27FC236}">
                <a16:creationId xmlns:a16="http://schemas.microsoft.com/office/drawing/2014/main" id="{563F44E9-E18C-1F20-FBFF-E71D86E00BE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933" b="-366"/>
          <a:stretch/>
        </p:blipFill>
        <p:spPr>
          <a:xfrm>
            <a:off x="4310743" y="-24653"/>
            <a:ext cx="4833257" cy="5168153"/>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44BB1AF6-DC78-953A-74B3-4393988782FC}"/>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D8E6DAE2-C337-A8F2-2082-DE6607D24960}"/>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5" name="Picture 14">
            <a:extLst>
              <a:ext uri="{FF2B5EF4-FFF2-40B4-BE49-F238E27FC236}">
                <a16:creationId xmlns:a16="http://schemas.microsoft.com/office/drawing/2014/main" id="{B13FFCF2-AF1F-04A2-F663-6DDE4D2FD09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2"/>
            <a:ext cx="914399" cy="389105"/>
          </a:xfrm>
          <a:prstGeom prst="rect">
            <a:avLst/>
          </a:prstGeom>
        </p:spPr>
      </p:pic>
      <p:sp>
        <p:nvSpPr>
          <p:cNvPr id="2" name="Text Placeholder 17">
            <a:extLst>
              <a:ext uri="{FF2B5EF4-FFF2-40B4-BE49-F238E27FC236}">
                <a16:creationId xmlns:a16="http://schemas.microsoft.com/office/drawing/2014/main" id="{F3FE3F42-A42D-09D9-BD52-664DF915C60B}"/>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E0C51D81-FF4F-A687-8019-C148AF88A69A}"/>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7E11BBA8-8F76-E781-2355-01741D2B20D0}"/>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2642989934"/>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8_cover_photo_circle_blu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615225DC-38B1-15E3-05E6-88F5A6B976CF}"/>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23B6A8FC-C3C4-F7DA-BF00-D56866D5808E}"/>
              </a:ext>
            </a:extLst>
          </p:cNvPr>
          <p:cNvSpPr>
            <a:spLocks noGrp="1"/>
          </p:cNvSpPr>
          <p:nvPr>
            <p:ph type="subTitle" idx="1"/>
          </p:nvPr>
        </p:nvSpPr>
        <p:spPr>
          <a:xfrm>
            <a:off x="216419" y="2336032"/>
            <a:ext cx="5017297" cy="628412"/>
          </a:xfrm>
          <a:prstGeom prst="rect">
            <a:avLst/>
          </a:prstGeo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 Placeholder 17">
            <a:extLst>
              <a:ext uri="{FF2B5EF4-FFF2-40B4-BE49-F238E27FC236}">
                <a16:creationId xmlns:a16="http://schemas.microsoft.com/office/drawing/2014/main" id="{5A598B2A-BB91-C356-7BCC-18D04DA85A8D}"/>
              </a:ext>
            </a:extLst>
          </p:cNvPr>
          <p:cNvSpPr>
            <a:spLocks noGrp="1"/>
          </p:cNvSpPr>
          <p:nvPr>
            <p:ph type="body" sz="quarter" idx="10" hasCustomPrompt="1"/>
          </p:nvPr>
        </p:nvSpPr>
        <p:spPr>
          <a:xfrm>
            <a:off x="216419" y="3144351"/>
            <a:ext cx="5017296" cy="258288"/>
          </a:xfrm>
          <a:prstGeom prst="rect">
            <a:avLst/>
          </a:prstGeo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F49547DD-E825-E7A3-C48A-64AA78C199D4}"/>
              </a:ext>
            </a:extLst>
          </p:cNvPr>
          <p:cNvSpPr>
            <a:spLocks noGrp="1"/>
          </p:cNvSpPr>
          <p:nvPr>
            <p:ph type="body" sz="quarter" idx="11" hasCustomPrompt="1"/>
          </p:nvPr>
        </p:nvSpPr>
        <p:spPr>
          <a:xfrm>
            <a:off x="216419" y="3420452"/>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8A73B546-3757-53F1-AA4C-E0A8B9D18EAF}"/>
              </a:ext>
            </a:extLst>
          </p:cNvPr>
          <p:cNvSpPr>
            <a:spLocks noGrp="1"/>
          </p:cNvSpPr>
          <p:nvPr>
            <p:ph type="body" sz="quarter" idx="13" hasCustomPrompt="1"/>
          </p:nvPr>
        </p:nvSpPr>
        <p:spPr>
          <a:xfrm>
            <a:off x="216419" y="3832626"/>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501662989"/>
      </p:ext>
    </p:extLst>
  </p:cSld>
  <p:clrMapOvr>
    <a:overrideClrMapping bg1="lt1" tx1="dk1" bg2="lt2" tx2="dk2" accent1="accent1" accent2="accent2" accent3="accent3" accent4="accent4" accent5="accent5" accent6="accent6" hlink="hlink" folHlink="folHlink"/>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4_cover_photo_circle_orange">
    <p:bg>
      <p:bgPr>
        <a:solidFill>
          <a:srgbClr val="3C180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rgbClr val="3C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descr="Icon&#10;&#10;Description automatically generated">
            <a:extLst>
              <a:ext uri="{FF2B5EF4-FFF2-40B4-BE49-F238E27FC236}">
                <a16:creationId xmlns:a16="http://schemas.microsoft.com/office/drawing/2014/main" id="{ED112208-67CC-7B7A-7347-98C53A298CD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05462" y="-12248"/>
            <a:ext cx="4738538" cy="5143501"/>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446E0AFB-8404-B27F-3CB1-A1D4C6C5F19F}"/>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56614D32-1A9C-DFFE-7782-FD6AB74B31D3}"/>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3" name="Picture 12">
            <a:extLst>
              <a:ext uri="{FF2B5EF4-FFF2-40B4-BE49-F238E27FC236}">
                <a16:creationId xmlns:a16="http://schemas.microsoft.com/office/drawing/2014/main" id="{EB4C19E3-141F-17E8-E421-5F997CEAE49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2"/>
            <a:ext cx="914399" cy="389105"/>
          </a:xfrm>
          <a:prstGeom prst="rect">
            <a:avLst/>
          </a:prstGeom>
        </p:spPr>
      </p:pic>
      <p:sp>
        <p:nvSpPr>
          <p:cNvPr id="2" name="Text Placeholder 17">
            <a:extLst>
              <a:ext uri="{FF2B5EF4-FFF2-40B4-BE49-F238E27FC236}">
                <a16:creationId xmlns:a16="http://schemas.microsoft.com/office/drawing/2014/main" id="{0451F9B9-5FC2-B4E8-5C6C-B463775F9C0C}"/>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1925A276-592D-D7EB-10E8-61B281EF1385}"/>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309189D2-8FB1-BD5B-A9E6-197DFA5BEAB5}"/>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1615263554"/>
      </p:ext>
    </p:extLst>
  </p:cSld>
  <p:clrMapOvr>
    <a:overrideClrMapping bg1="lt1" tx1="dk1" bg2="lt2" tx2="dk2" accent1="accent1" accent2="accent2" accent3="accent3" accent4="accent4" accent5="accent5" accent6="accent6" hlink="hlink" folHlink="folHlink"/>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5_cover_photo_circle_violet">
    <p:bg>
      <p:bgPr>
        <a:solidFill>
          <a:srgbClr val="292A3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rgbClr val="292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Shape, circle&#10;&#10;Description automatically generated">
            <a:extLst>
              <a:ext uri="{FF2B5EF4-FFF2-40B4-BE49-F238E27FC236}">
                <a16:creationId xmlns:a16="http://schemas.microsoft.com/office/drawing/2014/main" id="{603A215C-0E64-E145-AADF-41CE8AC1BA3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15130" y="-24652"/>
            <a:ext cx="4728870" cy="5124424"/>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9" name="Title 1">
            <a:extLst>
              <a:ext uri="{FF2B5EF4-FFF2-40B4-BE49-F238E27FC236}">
                <a16:creationId xmlns:a16="http://schemas.microsoft.com/office/drawing/2014/main" id="{C3E4DBE2-15C7-C0FB-2BB2-0DE1A0467749}"/>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12" name="Subtitle 2">
            <a:extLst>
              <a:ext uri="{FF2B5EF4-FFF2-40B4-BE49-F238E27FC236}">
                <a16:creationId xmlns:a16="http://schemas.microsoft.com/office/drawing/2014/main" id="{329E7AD9-256B-D443-B646-51A6C61F00D6}"/>
              </a:ext>
            </a:extLst>
          </p:cNvPr>
          <p:cNvSpPr>
            <a:spLocks noGrp="1"/>
          </p:cNvSpPr>
          <p:nvPr>
            <p:ph type="subTitle" idx="1"/>
          </p:nvPr>
        </p:nvSpPr>
        <p:spPr>
          <a:xfrm>
            <a:off x="216419" y="2336032"/>
            <a:ext cx="5017297"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F2C61E06-3203-3BD2-3A3C-9A3E63F397D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2"/>
            <a:ext cx="914399" cy="389105"/>
          </a:xfrm>
          <a:prstGeom prst="rect">
            <a:avLst/>
          </a:prstGeom>
        </p:spPr>
      </p:pic>
      <p:sp>
        <p:nvSpPr>
          <p:cNvPr id="2" name="Text Placeholder 17">
            <a:extLst>
              <a:ext uri="{FF2B5EF4-FFF2-40B4-BE49-F238E27FC236}">
                <a16:creationId xmlns:a16="http://schemas.microsoft.com/office/drawing/2014/main" id="{9DCE52CB-D215-B6BA-D700-5E2509A3B5D4}"/>
              </a:ext>
            </a:extLst>
          </p:cNvPr>
          <p:cNvSpPr>
            <a:spLocks noGrp="1"/>
          </p:cNvSpPr>
          <p:nvPr>
            <p:ph type="body" sz="quarter" idx="10" hasCustomPrompt="1"/>
          </p:nvPr>
        </p:nvSpPr>
        <p:spPr>
          <a:xfrm>
            <a:off x="216419" y="3144351"/>
            <a:ext cx="5017296"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8AA91280-AE3D-E8A3-78B8-79DD96CAF3A2}"/>
              </a:ext>
            </a:extLst>
          </p:cNvPr>
          <p:cNvSpPr>
            <a:spLocks noGrp="1"/>
          </p:cNvSpPr>
          <p:nvPr>
            <p:ph type="body" sz="quarter" idx="11" hasCustomPrompt="1"/>
          </p:nvPr>
        </p:nvSpPr>
        <p:spPr>
          <a:xfrm>
            <a:off x="216419" y="3420452"/>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6" name="Text Placeholder 17">
            <a:extLst>
              <a:ext uri="{FF2B5EF4-FFF2-40B4-BE49-F238E27FC236}">
                <a16:creationId xmlns:a16="http://schemas.microsoft.com/office/drawing/2014/main" id="{A6BAA93A-A8C0-E89C-7C2A-319F32FF0A2C}"/>
              </a:ext>
            </a:extLst>
          </p:cNvPr>
          <p:cNvSpPr>
            <a:spLocks noGrp="1"/>
          </p:cNvSpPr>
          <p:nvPr>
            <p:ph type="body" sz="quarter" idx="13" hasCustomPrompt="1"/>
          </p:nvPr>
        </p:nvSpPr>
        <p:spPr>
          <a:xfrm>
            <a:off x="216419" y="3832626"/>
            <a:ext cx="5017296"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3637696658"/>
      </p:ext>
    </p:extLst>
  </p:cSld>
  <p:clrMapOvr>
    <a:overrideClrMapping bg1="lt1" tx1="dk1" bg2="lt2" tx2="dk2" accent1="accent1" accent2="accent2" accent3="accent3" accent4="accent4" accent5="accent5" accent6="accent6" hlink="hlink" folHlink="folHlink"/>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6_cover_illustration">
    <p:bg>
      <p:bgPr>
        <a:solidFill>
          <a:srgbClr val="292A3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descr="Background pattern&#10;&#10;Description automatically generated">
            <a:extLst>
              <a:ext uri="{FF2B5EF4-FFF2-40B4-BE49-F238E27FC236}">
                <a16:creationId xmlns:a16="http://schemas.microsoft.com/office/drawing/2014/main" id="{DB788935-E7B2-2CAC-0048-B92417139B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16" name="Title 1">
            <a:extLst>
              <a:ext uri="{FF2B5EF4-FFF2-40B4-BE49-F238E27FC236}">
                <a16:creationId xmlns:a16="http://schemas.microsoft.com/office/drawing/2014/main" id="{7987C027-455E-4C45-138D-8334F13BBEEA}"/>
              </a:ext>
            </a:extLst>
          </p:cNvPr>
          <p:cNvSpPr>
            <a:spLocks noGrp="1"/>
          </p:cNvSpPr>
          <p:nvPr>
            <p:ph type="ctrTitle" hasCustomPrompt="1"/>
          </p:nvPr>
        </p:nvSpPr>
        <p:spPr>
          <a:xfrm>
            <a:off x="216418" y="476276"/>
            <a:ext cx="6481562" cy="1790700"/>
          </a:xfrm>
          <a:prstGeom prst="rect">
            <a:avLst/>
          </a:prstGeom>
        </p:spPr>
        <p:txBody>
          <a:bodyPr anchor="b">
            <a:noAutofit/>
          </a:bodyPr>
          <a:lstStyle>
            <a:lvl1pPr algn="l">
              <a:defRPr sz="4050">
                <a:solidFill>
                  <a:schemeClr val="bg1"/>
                </a:solidFill>
              </a:defRPr>
            </a:lvl1pPr>
          </a:lstStyle>
          <a:p>
            <a:r>
              <a:rPr lang="en-US" dirty="0"/>
              <a:t>Insert your presentation title here maximum of three lines</a:t>
            </a:r>
          </a:p>
        </p:txBody>
      </p:sp>
      <p:sp>
        <p:nvSpPr>
          <p:cNvPr id="17" name="Subtitle 2">
            <a:extLst>
              <a:ext uri="{FF2B5EF4-FFF2-40B4-BE49-F238E27FC236}">
                <a16:creationId xmlns:a16="http://schemas.microsoft.com/office/drawing/2014/main" id="{A4501D72-EE3C-0DA6-BA4B-C1D78BA85AE8}"/>
              </a:ext>
            </a:extLst>
          </p:cNvPr>
          <p:cNvSpPr>
            <a:spLocks noGrp="1"/>
          </p:cNvSpPr>
          <p:nvPr>
            <p:ph type="subTitle" idx="1"/>
          </p:nvPr>
        </p:nvSpPr>
        <p:spPr>
          <a:xfrm>
            <a:off x="216418" y="2336032"/>
            <a:ext cx="6481562" cy="628412"/>
          </a:xfrm>
        </p:spPr>
        <p:txBody>
          <a:bodyPr>
            <a:noAutofit/>
          </a:bodyPr>
          <a:lstStyle>
            <a:lvl1pPr marL="0" indent="0" algn="l">
              <a:spcBef>
                <a:spcPts val="0"/>
              </a:spcBef>
              <a:spcAft>
                <a:spcPts val="0"/>
              </a:spcAft>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8" name="Picture 17">
            <a:extLst>
              <a:ext uri="{FF2B5EF4-FFF2-40B4-BE49-F238E27FC236}">
                <a16:creationId xmlns:a16="http://schemas.microsoft.com/office/drawing/2014/main" id="{91255DA8-5A10-9683-AFED-A7964FA406C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4270822"/>
            <a:ext cx="914399" cy="389105"/>
          </a:xfrm>
          <a:prstGeom prst="rect">
            <a:avLst/>
          </a:prstGeom>
        </p:spPr>
      </p:pic>
      <p:sp>
        <p:nvSpPr>
          <p:cNvPr id="2" name="Text Placeholder 17">
            <a:extLst>
              <a:ext uri="{FF2B5EF4-FFF2-40B4-BE49-F238E27FC236}">
                <a16:creationId xmlns:a16="http://schemas.microsoft.com/office/drawing/2014/main" id="{3417592A-6067-984F-549E-3833CDB76A54}"/>
              </a:ext>
            </a:extLst>
          </p:cNvPr>
          <p:cNvSpPr>
            <a:spLocks noGrp="1"/>
          </p:cNvSpPr>
          <p:nvPr>
            <p:ph type="body" sz="quarter" idx="10" hasCustomPrompt="1"/>
          </p:nvPr>
        </p:nvSpPr>
        <p:spPr>
          <a:xfrm>
            <a:off x="216419" y="3144351"/>
            <a:ext cx="6481562"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DADB3285-032F-C5EA-E4E6-C62E075FF1F0}"/>
              </a:ext>
            </a:extLst>
          </p:cNvPr>
          <p:cNvSpPr>
            <a:spLocks noGrp="1"/>
          </p:cNvSpPr>
          <p:nvPr>
            <p:ph type="body" sz="quarter" idx="11" hasCustomPrompt="1"/>
          </p:nvPr>
        </p:nvSpPr>
        <p:spPr>
          <a:xfrm>
            <a:off x="216419" y="3420452"/>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6" name="Text Placeholder 17">
            <a:extLst>
              <a:ext uri="{FF2B5EF4-FFF2-40B4-BE49-F238E27FC236}">
                <a16:creationId xmlns:a16="http://schemas.microsoft.com/office/drawing/2014/main" id="{D91FCFC2-D727-8EBA-2D19-E4EEAE93A971}"/>
              </a:ext>
            </a:extLst>
          </p:cNvPr>
          <p:cNvSpPr>
            <a:spLocks noGrp="1"/>
          </p:cNvSpPr>
          <p:nvPr>
            <p:ph type="body" sz="quarter" idx="12" hasCustomPrompt="1"/>
          </p:nvPr>
        </p:nvSpPr>
        <p:spPr>
          <a:xfrm>
            <a:off x="216419" y="3832626"/>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1663242682"/>
      </p:ext>
    </p:extLst>
  </p:cSld>
  <p:clrMapOvr>
    <a:overrideClrMapping bg1="lt1" tx1="dk1" bg2="lt2" tx2="dk2" accent1="accent1" accent2="accent2" accent3="accent3" accent4="accent4" accent5="accent5" accent6="accent6" hlink="hlink" folHlink="folHlink"/>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17_cover_illustration_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1151571"/>
            <a:ext cx="6481562" cy="1790700"/>
          </a:xfrm>
          <a:prstGeom prst="rect">
            <a:avLst/>
          </a:prstGeom>
        </p:spPr>
        <p:txBody>
          <a:bodyPr anchor="t" anchorCtr="0">
            <a:noAutofit/>
          </a:bodyPr>
          <a:lstStyle>
            <a:lvl1pPr algn="l">
              <a:defRPr sz="4050">
                <a:solidFill>
                  <a:schemeClr val="tx1"/>
                </a:solidFill>
              </a:defRPr>
            </a:lvl1pPr>
          </a:lstStyle>
          <a:p>
            <a:r>
              <a:rPr lang="en-US" dirty="0"/>
              <a:t>Insert your presentation title here maximum of three lines</a:t>
            </a:r>
          </a:p>
        </p:txBody>
      </p:sp>
      <p:cxnSp>
        <p:nvCxnSpPr>
          <p:cNvPr id="9" name="Straight Connector 8">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3AD0A56-54F9-2F78-1258-F9610367319B}"/>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28601" y="335280"/>
            <a:ext cx="914399" cy="389106"/>
          </a:xfrm>
          <a:prstGeom prst="rect">
            <a:avLst/>
          </a:prstGeom>
        </p:spPr>
      </p:pic>
      <p:sp>
        <p:nvSpPr>
          <p:cNvPr id="6" name="Text Placeholder 17">
            <a:extLst>
              <a:ext uri="{FF2B5EF4-FFF2-40B4-BE49-F238E27FC236}">
                <a16:creationId xmlns:a16="http://schemas.microsoft.com/office/drawing/2014/main" id="{C32257C0-3FBF-B047-8C59-CDBF51B11985}"/>
              </a:ext>
            </a:extLst>
          </p:cNvPr>
          <p:cNvSpPr>
            <a:spLocks noGrp="1"/>
          </p:cNvSpPr>
          <p:nvPr>
            <p:ph type="body" sz="quarter" idx="10" hasCustomPrompt="1"/>
          </p:nvPr>
        </p:nvSpPr>
        <p:spPr>
          <a:xfrm>
            <a:off x="216419" y="3895568"/>
            <a:ext cx="6481562"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7" name="Text Placeholder 17">
            <a:extLst>
              <a:ext uri="{FF2B5EF4-FFF2-40B4-BE49-F238E27FC236}">
                <a16:creationId xmlns:a16="http://schemas.microsoft.com/office/drawing/2014/main" id="{BA60B01F-F394-99A6-2702-DE583FCB977E}"/>
              </a:ext>
            </a:extLst>
          </p:cNvPr>
          <p:cNvSpPr>
            <a:spLocks noGrp="1"/>
          </p:cNvSpPr>
          <p:nvPr>
            <p:ph type="body" sz="quarter" idx="11" hasCustomPrompt="1"/>
          </p:nvPr>
        </p:nvSpPr>
        <p:spPr>
          <a:xfrm>
            <a:off x="216419" y="4171669"/>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8" name="Text Placeholder 17">
            <a:extLst>
              <a:ext uri="{FF2B5EF4-FFF2-40B4-BE49-F238E27FC236}">
                <a16:creationId xmlns:a16="http://schemas.microsoft.com/office/drawing/2014/main" id="{D70F9698-6E59-9274-EC44-4917B7B92AAA}"/>
              </a:ext>
            </a:extLst>
          </p:cNvPr>
          <p:cNvSpPr>
            <a:spLocks noGrp="1"/>
          </p:cNvSpPr>
          <p:nvPr>
            <p:ph type="body" sz="quarter" idx="12" hasCustomPrompt="1"/>
          </p:nvPr>
        </p:nvSpPr>
        <p:spPr>
          <a:xfrm>
            <a:off x="216419" y="4583843"/>
            <a:ext cx="6481562" cy="25828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
        <p:nvSpPr>
          <p:cNvPr id="10" name="TextBox 9">
            <a:extLst>
              <a:ext uri="{FF2B5EF4-FFF2-40B4-BE49-F238E27FC236}">
                <a16:creationId xmlns:a16="http://schemas.microsoft.com/office/drawing/2014/main" id="{5610FA71-069D-E398-B6E9-5C68D1D17767}"/>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2295552422"/>
      </p:ext>
    </p:extLst>
  </p:cSld>
  <p:clrMapOvr>
    <a:overrideClrMapping bg1="lt1" tx1="dk1" bg2="lt2" tx2="dk2" accent1="accent1" accent2="accent2" accent3="accent3" accent4="accent4" accent5="accent5" accent6="accent6" hlink="hlink" folHlink="folHlink"/>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8_cover_photo_blue">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B57AC29-76A4-61A4-DEF0-9D880E7CC103}"/>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icture Placeholder 11">
            <a:extLst>
              <a:ext uri="{FF2B5EF4-FFF2-40B4-BE49-F238E27FC236}">
                <a16:creationId xmlns:a16="http://schemas.microsoft.com/office/drawing/2014/main" id="{BC265AF3-8D1F-7540-5CFF-675EEA870502}"/>
              </a:ext>
            </a:extLst>
          </p:cNvPr>
          <p:cNvSpPr>
            <a:spLocks noGrp="1"/>
          </p:cNvSpPr>
          <p:nvPr>
            <p:ph type="pic" sz="quarter" idx="13" hasCustomPrompt="1"/>
          </p:nvPr>
        </p:nvSpPr>
        <p:spPr>
          <a:xfrm>
            <a:off x="3001780" y="0"/>
            <a:ext cx="6142219" cy="5143500"/>
          </a:xfrm>
          <a:solidFill>
            <a:schemeClr val="tx1"/>
          </a:solidFill>
        </p:spPr>
        <p:txBody>
          <a:bodyPr anchor="ctr" anchorCtr="0"/>
          <a:lstStyle>
            <a:lvl1pPr marL="0" indent="0" algn="ctr">
              <a:buNone/>
              <a:defRPr>
                <a:solidFill>
                  <a:schemeClr val="bg1"/>
                </a:solidFill>
              </a:defRPr>
            </a:lvl1pPr>
          </a:lstStyle>
          <a:p>
            <a:r>
              <a:rPr lang="en-US" dirty="0"/>
              <a:t>Click picture icon to add picture</a:t>
            </a:r>
          </a:p>
        </p:txBody>
      </p:sp>
      <p:sp>
        <p:nvSpPr>
          <p:cNvPr id="18" name="Text Placeholder 16">
            <a:extLst>
              <a:ext uri="{FF2B5EF4-FFF2-40B4-BE49-F238E27FC236}">
                <a16:creationId xmlns:a16="http://schemas.microsoft.com/office/drawing/2014/main" id="{E93FDD1C-7A1E-AEDA-AE44-DA18731572EB}"/>
              </a:ext>
            </a:extLst>
          </p:cNvPr>
          <p:cNvSpPr>
            <a:spLocks noGrp="1"/>
          </p:cNvSpPr>
          <p:nvPr>
            <p:ph type="body" sz="quarter" idx="14" hasCustomPrompt="1"/>
          </p:nvPr>
        </p:nvSpPr>
        <p:spPr>
          <a:xfrm>
            <a:off x="-397621" y="14384"/>
            <a:ext cx="4160535" cy="4160535"/>
          </a:xfrm>
          <a:prstGeom prst="ellipse">
            <a:avLst/>
          </a:prstGeom>
          <a:solidFill>
            <a:schemeClr val="bg2"/>
          </a:solidFill>
        </p:spPr>
        <p:txBody>
          <a:bodyPr tIns="0" bIns="0" anchor="ctr" anchorCtr="0"/>
          <a:lstStyle>
            <a:lvl1pPr marL="0" indent="0" algn="l">
              <a:buFont typeface="Arial" panose="020B0604020202020204" pitchFamily="34" charset="0"/>
              <a:buNone/>
              <a:defRPr sz="2700" b="1">
                <a:solidFill>
                  <a:schemeClr val="bg1"/>
                </a:solidFill>
                <a:latin typeface="+mj-lt"/>
              </a:defRPr>
            </a:lvl1pPr>
            <a:lvl2pPr marL="342900" indent="0" algn="ctr">
              <a:buFont typeface="Arial" panose="020B0604020202020204" pitchFamily="34" charset="0"/>
              <a:buNone/>
              <a:defRPr sz="2700">
                <a:solidFill>
                  <a:schemeClr val="bg1"/>
                </a:solidFill>
                <a:latin typeface="+mj-lt"/>
              </a:defRPr>
            </a:lvl2pPr>
            <a:lvl3pPr marL="685800" indent="0" algn="ctr">
              <a:buFont typeface="Arial" panose="020B0604020202020204" pitchFamily="34" charset="0"/>
              <a:buNone/>
              <a:defRPr sz="2700">
                <a:solidFill>
                  <a:schemeClr val="bg1"/>
                </a:solidFill>
                <a:latin typeface="+mj-lt"/>
              </a:defRPr>
            </a:lvl3pPr>
            <a:lvl4pPr marL="1028700" indent="0" algn="ctr">
              <a:buFont typeface="Arial" panose="020B0604020202020204" pitchFamily="34" charset="0"/>
              <a:buNone/>
              <a:defRPr sz="2700">
                <a:solidFill>
                  <a:schemeClr val="bg1"/>
                </a:solidFill>
                <a:latin typeface="+mj-lt"/>
              </a:defRPr>
            </a:lvl4pPr>
            <a:lvl5pPr marL="1371600" indent="0" algn="ctr">
              <a:buFont typeface="Arial" panose="020B0604020202020204" pitchFamily="34" charset="0"/>
              <a:buNone/>
              <a:defRPr sz="2700">
                <a:solidFill>
                  <a:schemeClr val="bg1"/>
                </a:solidFill>
                <a:latin typeface="+mj-lt"/>
              </a:defRPr>
            </a:lvl5pPr>
          </a:lstStyle>
          <a:p>
            <a:pPr lvl="0"/>
            <a:r>
              <a:rPr lang="en-US" dirty="0"/>
              <a:t>Insert your presentation title here maximum of four lines</a:t>
            </a:r>
          </a:p>
        </p:txBody>
      </p:sp>
      <p:sp>
        <p:nvSpPr>
          <p:cNvPr id="21" name="TextBox 20">
            <a:extLst>
              <a:ext uri="{FF2B5EF4-FFF2-40B4-BE49-F238E27FC236}">
                <a16:creationId xmlns:a16="http://schemas.microsoft.com/office/drawing/2014/main" id="{130AA074-B57C-C578-1B29-6483DCE01A18}"/>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22" name="Picture 21">
            <a:extLst>
              <a:ext uri="{FF2B5EF4-FFF2-40B4-BE49-F238E27FC236}">
                <a16:creationId xmlns:a16="http://schemas.microsoft.com/office/drawing/2014/main" id="{B7249F3E-7261-69A9-09FC-57FE24EA029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28601" y="4270821"/>
            <a:ext cx="914399" cy="389106"/>
          </a:xfrm>
          <a:prstGeom prst="rect">
            <a:avLst/>
          </a:prstGeom>
        </p:spPr>
      </p:pic>
    </p:spTree>
    <p:extLst>
      <p:ext uri="{BB962C8B-B14F-4D97-AF65-F5344CB8AC3E}">
        <p14:creationId xmlns:p14="http://schemas.microsoft.com/office/powerpoint/2010/main" val="106670914"/>
      </p:ext>
    </p:extLst>
  </p:cSld>
  <p:clrMapOvr>
    <a:overrideClrMapping bg1="lt1" tx1="dk1" bg2="lt2" tx2="dk2" accent1="accent1" accent2="accent2" accent3="accent3" accent4="accent4" accent5="accent5" accent6="accent6" hlink="hlink" folHlink="folHlink"/>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divider_blue">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7D1AC422-8E8F-2A1A-877E-F8C5FD147D3C}"/>
              </a:ext>
            </a:extLst>
          </p:cNvPr>
          <p:cNvSpPr>
            <a:spLocks noGrp="1"/>
          </p:cNvSpPr>
          <p:nvPr>
            <p:ph type="ctrTitle" hasCustomPrompt="1"/>
          </p:nvPr>
        </p:nvSpPr>
        <p:spPr>
          <a:xfrm>
            <a:off x="216419" y="1253516"/>
            <a:ext cx="5009551" cy="1790700"/>
          </a:xfr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7" name="Subtitle 2">
            <a:extLst>
              <a:ext uri="{FF2B5EF4-FFF2-40B4-BE49-F238E27FC236}">
                <a16:creationId xmlns:a16="http://schemas.microsoft.com/office/drawing/2014/main" id="{E9CE78BA-5246-2FFE-D60D-98A0C5608686}"/>
              </a:ext>
            </a:extLst>
          </p:cNvPr>
          <p:cNvSpPr>
            <a:spLocks noGrp="1"/>
          </p:cNvSpPr>
          <p:nvPr>
            <p:ph type="subTitle" idx="1"/>
          </p:nvPr>
        </p:nvSpPr>
        <p:spPr>
          <a:xfrm>
            <a:off x="216419" y="3113272"/>
            <a:ext cx="5009551"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Box 1">
            <a:extLst>
              <a:ext uri="{FF2B5EF4-FFF2-40B4-BE49-F238E27FC236}">
                <a16:creationId xmlns:a16="http://schemas.microsoft.com/office/drawing/2014/main" id="{193C76AA-4DF2-00B8-801D-4B1D52D471DD}"/>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3" name="Picture 2">
            <a:extLst>
              <a:ext uri="{FF2B5EF4-FFF2-40B4-BE49-F238E27FC236}">
                <a16:creationId xmlns:a16="http://schemas.microsoft.com/office/drawing/2014/main" id="{EDAC6100-167E-49ED-3E77-408C1EB57E22}"/>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652"/>
            <a:ext cx="483489" cy="205091"/>
          </a:xfrm>
          <a:prstGeom prst="rect">
            <a:avLst/>
          </a:prstGeom>
        </p:spPr>
      </p:pic>
    </p:spTree>
    <p:extLst>
      <p:ext uri="{BB962C8B-B14F-4D97-AF65-F5344CB8AC3E}">
        <p14:creationId xmlns:p14="http://schemas.microsoft.com/office/powerpoint/2010/main" val="2089178059"/>
      </p:ext>
    </p:extLst>
  </p:cSld>
  <p:clrMapOvr>
    <a:overrideClrMapping bg1="lt1" tx1="dk1" bg2="lt2" tx2="dk2" accent1="accent1" accent2="accent2" accent3="accent3" accent4="accent4" accent5="accent5" accent6="accent6" hlink="hlink" folHlink="folHlink"/>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ver - black grid" preserve="1">
  <p:cSld name="Cover - black grid">
    <p:bg>
      <p:bgPr>
        <a:solidFill>
          <a:srgbClr val="000000"/>
        </a:solidFill>
        <a:effectLst/>
      </p:bgPr>
    </p:bg>
    <p:spTree>
      <p:nvGrpSpPr>
        <p:cNvPr id="1" name="Shape 53"/>
        <p:cNvGrpSpPr/>
        <p:nvPr/>
      </p:nvGrpSpPr>
      <p:grpSpPr>
        <a:xfrm>
          <a:off x="0" y="0"/>
          <a:ext cx="0" cy="0"/>
          <a:chOff x="0" y="0"/>
          <a:chExt cx="0" cy="0"/>
        </a:xfrm>
      </p:grpSpPr>
      <p:sp>
        <p:nvSpPr>
          <p:cNvPr id="7" name="Rectangle 6">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56" name="Google Shape;56;p6"/>
          <p:cNvSpPr txBox="1">
            <a:spLocks noGrp="1"/>
          </p:cNvSpPr>
          <p:nvPr>
            <p:ph type="ctrTitle"/>
          </p:nvPr>
        </p:nvSpPr>
        <p:spPr>
          <a:xfrm>
            <a:off x="354650" y="380025"/>
            <a:ext cx="6268200" cy="11388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600"/>
              <a:buFont typeface="Montserrat"/>
              <a:buNone/>
              <a:defRPr sz="3600" b="1">
                <a:solidFill>
                  <a:srgbClr val="FFFFFF"/>
                </a:solidFill>
                <a:latin typeface="+mj-lt"/>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57" name="Google Shape;57;p6"/>
          <p:cNvSpPr txBox="1">
            <a:spLocks noGrp="1"/>
          </p:cNvSpPr>
          <p:nvPr>
            <p:ph type="subTitle" idx="1"/>
          </p:nvPr>
        </p:nvSpPr>
        <p:spPr>
          <a:xfrm>
            <a:off x="354650" y="1403300"/>
            <a:ext cx="6268200" cy="4941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FFFFFF"/>
              </a:buClr>
              <a:buSzPts val="1800"/>
              <a:buFont typeface="Montserrat"/>
              <a:buNone/>
              <a:defRPr sz="1800">
                <a:solidFill>
                  <a:srgbClr val="FFFFFF"/>
                </a:solidFill>
                <a:latin typeface="+mn-lt"/>
                <a:ea typeface="Montserrat" panose="00000500000000000000" pitchFamily="2" charset="0"/>
                <a:cs typeface="Montserrat" panose="00000500000000000000" pitchFamily="2" charset="0"/>
                <a:sym typeface="Montserrat"/>
              </a:defRPr>
            </a:lvl1pPr>
            <a:lvl2pPr lvl="1"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2pPr>
            <a:lvl3pPr lvl="2"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3pPr>
            <a:lvl4pPr lvl="3"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4pPr>
            <a:lvl5pPr lvl="4"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5pPr>
            <a:lvl6pPr lvl="5"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6pPr>
            <a:lvl7pPr lvl="6"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7pPr>
            <a:lvl8pPr lvl="7"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8pPr>
            <a:lvl9pPr lvl="8"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9pPr>
          </a:lstStyle>
          <a:p>
            <a:r>
              <a:rPr lang="en-US"/>
              <a:t>Click to edit Master subtitle style</a:t>
            </a:r>
            <a:endParaRPr dirty="0"/>
          </a:p>
        </p:txBody>
      </p:sp>
      <p:sp>
        <p:nvSpPr>
          <p:cNvPr id="58" name="Google Shape;58;p6"/>
          <p:cNvSpPr txBox="1">
            <a:spLocks noGrp="1"/>
          </p:cNvSpPr>
          <p:nvPr>
            <p:ph type="subTitle" idx="2"/>
          </p:nvPr>
        </p:nvSpPr>
        <p:spPr>
          <a:xfrm>
            <a:off x="354650" y="2195900"/>
            <a:ext cx="4192200" cy="3075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rgbClr val="FFFFFF"/>
              </a:buClr>
              <a:buSzPts val="1200"/>
              <a:buNone/>
              <a:defRPr sz="1200" b="1">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dirty="0"/>
          </a:p>
        </p:txBody>
      </p:sp>
      <p:sp>
        <p:nvSpPr>
          <p:cNvPr id="59" name="Google Shape;59;p6"/>
          <p:cNvSpPr txBox="1">
            <a:spLocks noGrp="1"/>
          </p:cNvSpPr>
          <p:nvPr>
            <p:ph type="subTitle" idx="3"/>
          </p:nvPr>
        </p:nvSpPr>
        <p:spPr>
          <a:xfrm>
            <a:off x="354650" y="2351000"/>
            <a:ext cx="4192200" cy="3075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FFFFFF"/>
              </a:buClr>
              <a:buSzPts val="1200"/>
              <a:buNone/>
              <a:defRPr sz="1200">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dirty="0"/>
          </a:p>
        </p:txBody>
      </p:sp>
      <p:sp>
        <p:nvSpPr>
          <p:cNvPr id="8" name="Google Shape;40;p5">
            <a:extLst>
              <a:ext uri="{FF2B5EF4-FFF2-40B4-BE49-F238E27FC236}">
                <a16:creationId xmlns:a16="http://schemas.microsoft.com/office/drawing/2014/main" id="{83FF035F-548F-4076-B69B-F7D220A0FE06}"/>
              </a:ext>
            </a:extLst>
          </p:cNvPr>
          <p:cNvSpPr/>
          <p:nvPr/>
        </p:nvSpPr>
        <p:spPr>
          <a:xfrm>
            <a:off x="210275" y="4879725"/>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dirty="0">
                <a:solidFill>
                  <a:schemeClr val="bg1"/>
                </a:solidFill>
                <a:latin typeface="+mn-lt"/>
                <a:ea typeface="Montserrat Light"/>
                <a:cs typeface="Montserrat Light"/>
                <a:sym typeface="Montserrat Light"/>
              </a:rPr>
              <a:t>© </a:t>
            </a:r>
            <a:r>
              <a:rPr lang="en-US" sz="500" dirty="0">
                <a:solidFill>
                  <a:schemeClr val="bg1"/>
                </a:solidFill>
                <a:latin typeface="+mn-lt"/>
                <a:ea typeface="Montserrat Light"/>
                <a:cs typeface="Montserrat Light"/>
                <a:sym typeface="Montserrat Light"/>
              </a:rPr>
              <a:t>2023 Nielsen</a:t>
            </a:r>
            <a:r>
              <a:rPr lang="en" sz="500" dirty="0">
                <a:solidFill>
                  <a:schemeClr val="bg1"/>
                </a:solidFill>
                <a:latin typeface="+mn-lt"/>
                <a:ea typeface="Montserrat Light"/>
                <a:cs typeface="Montserrat Light"/>
                <a:sym typeface="Montserrat Light"/>
              </a:rPr>
              <a:t> Consumer LLC. All Rights Reserved.</a:t>
            </a:r>
            <a:endParaRPr sz="500" i="0" u="none" strike="noStrike" cap="none" dirty="0">
              <a:solidFill>
                <a:schemeClr val="bg1"/>
              </a:solidFill>
              <a:latin typeface="+mn-lt"/>
              <a:ea typeface="Montserrat Light"/>
              <a:cs typeface="Montserrat Light"/>
              <a:sym typeface="Montserrat Light"/>
            </a:endParaRPr>
          </a:p>
        </p:txBody>
      </p:sp>
      <p:sp>
        <p:nvSpPr>
          <p:cNvPr id="10" name="Slide Number Placeholder 5">
            <a:extLst>
              <a:ext uri="{FF2B5EF4-FFF2-40B4-BE49-F238E27FC236}">
                <a16:creationId xmlns:a16="http://schemas.microsoft.com/office/drawing/2014/main" id="{D0DB4F35-9ADE-ED35-28B3-71F80807EF03}"/>
              </a:ext>
            </a:extLst>
          </p:cNvPr>
          <p:cNvSpPr txBox="1">
            <a:spLocks/>
          </p:cNvSpPr>
          <p:nvPr/>
        </p:nvSpPr>
        <p:spPr>
          <a:xfrm>
            <a:off x="8238994" y="4826403"/>
            <a:ext cx="676406" cy="273844"/>
          </a:xfrm>
          <a:prstGeom prst="rect">
            <a:avLst/>
          </a:prstGeom>
        </p:spPr>
        <p:txBody>
          <a:bodyPr vert="horz" lIns="0" tIns="34290" rIns="0" bIns="34290" rtlCol="0" anchor="ctr"/>
          <a:lstStyle>
            <a:defPPr>
              <a:defRPr lang="en-US"/>
            </a:defPPr>
            <a:lvl1pPr marL="0" algn="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3EF4E2-7A7A-0548-85F1-5479B7C9E1B2}" type="slidenum">
              <a:rPr lang="en-US" sz="750" smtClean="0">
                <a:latin typeface="+mn-lt"/>
              </a:rPr>
              <a:pPr/>
              <a:t>‹#›</a:t>
            </a:fld>
            <a:endParaRPr lang="en-US" sz="750" dirty="0">
              <a:latin typeface="+mn-lt"/>
            </a:endParaRPr>
          </a:p>
        </p:txBody>
      </p:sp>
      <p:cxnSp>
        <p:nvCxnSpPr>
          <p:cNvPr id="11" name="Straight Connector 10">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1398FCE-DA8F-C63F-1A9F-3C3E9718123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8" y="4521602"/>
            <a:ext cx="483489" cy="205740"/>
          </a:xfrm>
          <a:prstGeom prst="rect">
            <a:avLst/>
          </a:prstGeom>
        </p:spPr>
      </p:pic>
    </p:spTree>
    <p:extLst>
      <p:ext uri="{BB962C8B-B14F-4D97-AF65-F5344CB8AC3E}">
        <p14:creationId xmlns:p14="http://schemas.microsoft.com/office/powerpoint/2010/main" val="1265719947"/>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vider - black/text left" preserve="1">
  <p:cSld name="Divider - black/text left">
    <p:bg>
      <p:bgPr>
        <a:solidFill>
          <a:srgbClr val="000000"/>
        </a:solidFill>
        <a:effectLst/>
      </p:bgPr>
    </p:bg>
    <p:spTree>
      <p:nvGrpSpPr>
        <p:cNvPr id="1" name="Shape 259"/>
        <p:cNvGrpSpPr/>
        <p:nvPr/>
      </p:nvGrpSpPr>
      <p:grpSpPr>
        <a:xfrm>
          <a:off x="0" y="0"/>
          <a:ext cx="0" cy="0"/>
          <a:chOff x="0" y="0"/>
          <a:chExt cx="0" cy="0"/>
        </a:xfrm>
      </p:grpSpPr>
      <p:sp>
        <p:nvSpPr>
          <p:cNvPr id="6" name="Rectangle 5">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pic>
        <p:nvPicPr>
          <p:cNvPr id="13" name="Picture 12"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4612" y="-1"/>
            <a:ext cx="4717443" cy="5100247"/>
          </a:xfrm>
          <a:prstGeom prst="rect">
            <a:avLst/>
          </a:prstGeom>
        </p:spPr>
      </p:pic>
      <p:sp>
        <p:nvSpPr>
          <p:cNvPr id="264" name="Google Shape;264;p27"/>
          <p:cNvSpPr txBox="1">
            <a:spLocks noGrp="1"/>
          </p:cNvSpPr>
          <p:nvPr>
            <p:ph type="subTitle" idx="1"/>
          </p:nvPr>
        </p:nvSpPr>
        <p:spPr>
          <a:xfrm>
            <a:off x="354650" y="4857012"/>
            <a:ext cx="8159100" cy="1848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chemeClr val="accent5"/>
              </a:buClr>
              <a:buSzPts val="600"/>
              <a:buNone/>
              <a:defRPr sz="600">
                <a:solidFill>
                  <a:schemeClr val="bg1"/>
                </a:solidFill>
                <a:latin typeface="Montserrat" panose="00000500000000000000" pitchFamily="2" charset="0"/>
              </a:defRPr>
            </a:lvl1pPr>
            <a:lvl2pPr lvl="1" rtl="0">
              <a:lnSpc>
                <a:spcPct val="100000"/>
              </a:lnSpc>
              <a:spcBef>
                <a:spcPts val="0"/>
              </a:spcBef>
              <a:spcAft>
                <a:spcPts val="0"/>
              </a:spcAft>
              <a:buClr>
                <a:schemeClr val="accent5"/>
              </a:buClr>
              <a:buSzPts val="600"/>
              <a:buNone/>
              <a:defRPr sz="600">
                <a:solidFill>
                  <a:schemeClr val="accent5"/>
                </a:solidFill>
              </a:defRPr>
            </a:lvl2pPr>
            <a:lvl3pPr lvl="2" rtl="0">
              <a:lnSpc>
                <a:spcPct val="100000"/>
              </a:lnSpc>
              <a:spcBef>
                <a:spcPts val="0"/>
              </a:spcBef>
              <a:spcAft>
                <a:spcPts val="0"/>
              </a:spcAft>
              <a:buClr>
                <a:schemeClr val="accent5"/>
              </a:buClr>
              <a:buSzPts val="600"/>
              <a:buNone/>
              <a:defRPr sz="600">
                <a:solidFill>
                  <a:schemeClr val="accent5"/>
                </a:solidFill>
              </a:defRPr>
            </a:lvl3pPr>
            <a:lvl4pPr lvl="3" rtl="0">
              <a:lnSpc>
                <a:spcPct val="100000"/>
              </a:lnSpc>
              <a:spcBef>
                <a:spcPts val="0"/>
              </a:spcBef>
              <a:spcAft>
                <a:spcPts val="0"/>
              </a:spcAft>
              <a:buClr>
                <a:schemeClr val="accent5"/>
              </a:buClr>
              <a:buSzPts val="600"/>
              <a:buNone/>
              <a:defRPr sz="600">
                <a:solidFill>
                  <a:schemeClr val="accent5"/>
                </a:solidFill>
              </a:defRPr>
            </a:lvl4pPr>
            <a:lvl5pPr lvl="4" rtl="0">
              <a:lnSpc>
                <a:spcPct val="100000"/>
              </a:lnSpc>
              <a:spcBef>
                <a:spcPts val="0"/>
              </a:spcBef>
              <a:spcAft>
                <a:spcPts val="0"/>
              </a:spcAft>
              <a:buClr>
                <a:schemeClr val="accent5"/>
              </a:buClr>
              <a:buSzPts val="600"/>
              <a:buNone/>
              <a:defRPr sz="600">
                <a:solidFill>
                  <a:schemeClr val="accent5"/>
                </a:solidFill>
              </a:defRPr>
            </a:lvl5pPr>
            <a:lvl6pPr lvl="5" rtl="0">
              <a:lnSpc>
                <a:spcPct val="100000"/>
              </a:lnSpc>
              <a:spcBef>
                <a:spcPts val="0"/>
              </a:spcBef>
              <a:spcAft>
                <a:spcPts val="0"/>
              </a:spcAft>
              <a:buClr>
                <a:schemeClr val="accent5"/>
              </a:buClr>
              <a:buSzPts val="600"/>
              <a:buNone/>
              <a:defRPr sz="600">
                <a:solidFill>
                  <a:schemeClr val="accent5"/>
                </a:solidFill>
              </a:defRPr>
            </a:lvl6pPr>
            <a:lvl7pPr lvl="6" rtl="0">
              <a:lnSpc>
                <a:spcPct val="100000"/>
              </a:lnSpc>
              <a:spcBef>
                <a:spcPts val="0"/>
              </a:spcBef>
              <a:spcAft>
                <a:spcPts val="0"/>
              </a:spcAft>
              <a:buClr>
                <a:schemeClr val="accent5"/>
              </a:buClr>
              <a:buSzPts val="600"/>
              <a:buNone/>
              <a:defRPr sz="600">
                <a:solidFill>
                  <a:schemeClr val="accent5"/>
                </a:solidFill>
              </a:defRPr>
            </a:lvl7pPr>
            <a:lvl8pPr lvl="7" rtl="0">
              <a:lnSpc>
                <a:spcPct val="100000"/>
              </a:lnSpc>
              <a:spcBef>
                <a:spcPts val="0"/>
              </a:spcBef>
              <a:spcAft>
                <a:spcPts val="0"/>
              </a:spcAft>
              <a:buClr>
                <a:schemeClr val="accent5"/>
              </a:buClr>
              <a:buSzPts val="600"/>
              <a:buNone/>
              <a:defRPr sz="600">
                <a:solidFill>
                  <a:schemeClr val="accent5"/>
                </a:solidFill>
              </a:defRPr>
            </a:lvl8pPr>
            <a:lvl9pPr lvl="8" rtl="0">
              <a:lnSpc>
                <a:spcPct val="100000"/>
              </a:lnSpc>
              <a:spcBef>
                <a:spcPts val="0"/>
              </a:spcBef>
              <a:spcAft>
                <a:spcPts val="0"/>
              </a:spcAft>
              <a:buClr>
                <a:schemeClr val="accent5"/>
              </a:buClr>
              <a:buSzPts val="600"/>
              <a:buNone/>
              <a:defRPr sz="600">
                <a:solidFill>
                  <a:schemeClr val="accent5"/>
                </a:solidFill>
              </a:defRPr>
            </a:lvl9pPr>
          </a:lstStyle>
          <a:p>
            <a:r>
              <a:rPr lang="en-US"/>
              <a:t>Click to edit Master subtitle style</a:t>
            </a:r>
            <a:endParaRPr dirty="0"/>
          </a:p>
        </p:txBody>
      </p:sp>
      <p:sp>
        <p:nvSpPr>
          <p:cNvPr id="265" name="Google Shape;265;p27"/>
          <p:cNvSpPr txBox="1">
            <a:spLocks noGrp="1"/>
          </p:cNvSpPr>
          <p:nvPr>
            <p:ph type="ctrTitle"/>
          </p:nvPr>
        </p:nvSpPr>
        <p:spPr>
          <a:xfrm>
            <a:off x="354650" y="991550"/>
            <a:ext cx="4041300" cy="1578000"/>
          </a:xfrm>
          <a:prstGeom prst="rect">
            <a:avLst/>
          </a:prstGeom>
        </p:spPr>
        <p:txBody>
          <a:bodyPr spcFirstLastPara="1" wrap="square" lIns="0" tIns="91425" rIns="0" bIns="91425" anchor="b" anchorCtr="0">
            <a:noAutofit/>
          </a:bodyPr>
          <a:lstStyle>
            <a:lvl1pPr lvl="0" rtl="0">
              <a:lnSpc>
                <a:spcPct val="100000"/>
              </a:lnSpc>
              <a:spcBef>
                <a:spcPts val="0"/>
              </a:spcBef>
              <a:spcAft>
                <a:spcPts val="0"/>
              </a:spcAft>
              <a:buClr>
                <a:srgbClr val="FFFFFF"/>
              </a:buClr>
              <a:buSzPts val="3000"/>
              <a:buFont typeface="Montserrat"/>
              <a:buNone/>
              <a:tabLst>
                <a:tab pos="2462152" algn="l"/>
              </a:tabLst>
              <a:defRPr sz="3000" b="1">
                <a:solidFill>
                  <a:schemeClr val="bg1"/>
                </a:solidFill>
                <a:latin typeface="Montserrat" panose="00000500000000000000" pitchFamily="2" charset="0"/>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r>
              <a:rPr lang="en-US"/>
              <a:t>Click to edit Master title style</a:t>
            </a:r>
            <a:endParaRPr dirty="0"/>
          </a:p>
        </p:txBody>
      </p:sp>
      <p:sp>
        <p:nvSpPr>
          <p:cNvPr id="12" name="Slide Number Placeholder 1">
            <a:extLst>
              <a:ext uri="{FF2B5EF4-FFF2-40B4-BE49-F238E27FC236}">
                <a16:creationId xmlns:a16="http://schemas.microsoft.com/office/drawing/2014/main" id="{7AFEAEB1-594F-424B-BC1C-CF9B9DCB78BB}"/>
              </a:ext>
            </a:extLst>
          </p:cNvPr>
          <p:cNvSpPr txBox="1">
            <a:spLocks/>
          </p:cNvSpPr>
          <p:nvPr/>
        </p:nvSpPr>
        <p:spPr>
          <a:xfrm>
            <a:off x="6732050" y="4809374"/>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z="1000" smtClean="0">
                <a:solidFill>
                  <a:schemeClr val="bg1"/>
                </a:solidFill>
                <a:latin typeface="Montserrat" panose="00000500000000000000" pitchFamily="2" charset="0"/>
              </a:rPr>
              <a:pPr/>
              <a:t>‹#›</a:t>
            </a:fld>
            <a:endParaRPr lang="en-PH" sz="1000" dirty="0">
              <a:solidFill>
                <a:schemeClr val="bg1"/>
              </a:solidFill>
              <a:latin typeface="Montserrat" panose="00000500000000000000" pitchFamily="2" charset="0"/>
            </a:endParaRPr>
          </a:p>
        </p:txBody>
      </p:sp>
      <p:sp>
        <p:nvSpPr>
          <p:cNvPr id="7" name="TextBox 6">
            <a:extLst>
              <a:ext uri="{FF2B5EF4-FFF2-40B4-BE49-F238E27FC236}">
                <a16:creationId xmlns:a16="http://schemas.microsoft.com/office/drawing/2014/main" id="{683E1066-32C0-4BBA-9C52-F0655F5849BD}"/>
              </a:ext>
            </a:extLst>
          </p:cNvPr>
          <p:cNvSpPr txBox="1"/>
          <p:nvPr/>
        </p:nvSpPr>
        <p:spPr>
          <a:xfrm>
            <a:off x="8394192" y="4809744"/>
            <a:ext cx="393192" cy="274320"/>
          </a:xfrm>
          <a:prstGeom prst="rect">
            <a:avLst/>
          </a:prstGeom>
          <a:noFill/>
        </p:spPr>
        <p:txBody>
          <a:bodyPr wrap="none" lIns="0" rIns="0" rtlCol="0" anchor="ctr" anchorCtr="0">
            <a:noAutofit/>
          </a:bodyPr>
          <a:lstStyle/>
          <a:p>
            <a:pPr algn="r"/>
            <a:fld id="{37C1F608-86A9-439D-B359-AB29DD5A1486}" type="slidenum">
              <a:rPr lang="en-US" sz="1000" smtClean="0">
                <a:solidFill>
                  <a:schemeClr val="bg1"/>
                </a:solidFill>
                <a:latin typeface="Montserrat" panose="00000500000000000000" pitchFamily="2" charset="0"/>
              </a:rPr>
              <a:pPr algn="r"/>
              <a:t>‹#›</a:t>
            </a:fld>
            <a:endParaRPr lang="en-US" sz="1000" dirty="0">
              <a:solidFill>
                <a:schemeClr val="bg1"/>
              </a:solidFill>
              <a:latin typeface="Montserrat" panose="00000500000000000000" pitchFamily="2" charset="0"/>
            </a:endParaRPr>
          </a:p>
        </p:txBody>
      </p:sp>
      <p:cxnSp>
        <p:nvCxnSpPr>
          <p:cNvPr id="10" name="Straight Connector 9">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27961388"/>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 you - Black" preserve="1">
  <p:cSld name="Thank you - Black">
    <p:bg>
      <p:bgPr>
        <a:solidFill>
          <a:schemeClr val="bg1"/>
        </a:solidFill>
        <a:effectLst/>
      </p:bgPr>
    </p:bg>
    <p:spTree>
      <p:nvGrpSpPr>
        <p:cNvPr id="1" name="Shape 320"/>
        <p:cNvGrpSpPr/>
        <p:nvPr/>
      </p:nvGrpSpPr>
      <p:grpSpPr>
        <a:xfrm>
          <a:off x="0" y="0"/>
          <a:ext cx="0" cy="0"/>
          <a:chOff x="0" y="0"/>
          <a:chExt cx="0" cy="0"/>
        </a:xfrm>
      </p:grpSpPr>
      <p:sp>
        <p:nvSpPr>
          <p:cNvPr id="325" name="Google Shape;325;p36"/>
          <p:cNvSpPr txBox="1">
            <a:spLocks noGrp="1"/>
          </p:cNvSpPr>
          <p:nvPr>
            <p:ph type="subTitle" idx="1"/>
          </p:nvPr>
        </p:nvSpPr>
        <p:spPr>
          <a:xfrm>
            <a:off x="354650" y="3305475"/>
            <a:ext cx="4013100" cy="3075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rgbClr val="CBCBCB"/>
              </a:buClr>
              <a:buSzPts val="1200"/>
              <a:buNone/>
              <a:defRPr sz="1200" b="1">
                <a:solidFill>
                  <a:srgbClr val="333333"/>
                </a:solidFill>
                <a:latin typeface="Montserrat" panose="00000500000000000000" pitchFamily="2" charset="0"/>
              </a:defRPr>
            </a:lvl1pPr>
            <a:lvl2pPr lvl="1" rtl="0">
              <a:lnSpc>
                <a:spcPct val="100000"/>
              </a:lnSpc>
              <a:spcBef>
                <a:spcPts val="0"/>
              </a:spcBef>
              <a:spcAft>
                <a:spcPts val="0"/>
              </a:spcAft>
              <a:buClr>
                <a:srgbClr val="CBCBCB"/>
              </a:buClr>
              <a:buSzPts val="1800"/>
              <a:buNone/>
              <a:defRPr sz="1800" b="1">
                <a:solidFill>
                  <a:srgbClr val="CBCBCB"/>
                </a:solidFill>
              </a:defRPr>
            </a:lvl2pPr>
            <a:lvl3pPr lvl="2" rtl="0">
              <a:lnSpc>
                <a:spcPct val="100000"/>
              </a:lnSpc>
              <a:spcBef>
                <a:spcPts val="0"/>
              </a:spcBef>
              <a:spcAft>
                <a:spcPts val="0"/>
              </a:spcAft>
              <a:buClr>
                <a:srgbClr val="CBCBCB"/>
              </a:buClr>
              <a:buSzPts val="1800"/>
              <a:buNone/>
              <a:defRPr sz="1800" b="1">
                <a:solidFill>
                  <a:srgbClr val="CBCBCB"/>
                </a:solidFill>
              </a:defRPr>
            </a:lvl3pPr>
            <a:lvl4pPr lvl="3" rtl="0">
              <a:lnSpc>
                <a:spcPct val="100000"/>
              </a:lnSpc>
              <a:spcBef>
                <a:spcPts val="0"/>
              </a:spcBef>
              <a:spcAft>
                <a:spcPts val="0"/>
              </a:spcAft>
              <a:buClr>
                <a:srgbClr val="CBCBCB"/>
              </a:buClr>
              <a:buSzPts val="1800"/>
              <a:buNone/>
              <a:defRPr sz="1800" b="1">
                <a:solidFill>
                  <a:srgbClr val="CBCBCB"/>
                </a:solidFill>
              </a:defRPr>
            </a:lvl4pPr>
            <a:lvl5pPr lvl="4" rtl="0">
              <a:lnSpc>
                <a:spcPct val="100000"/>
              </a:lnSpc>
              <a:spcBef>
                <a:spcPts val="0"/>
              </a:spcBef>
              <a:spcAft>
                <a:spcPts val="0"/>
              </a:spcAft>
              <a:buClr>
                <a:srgbClr val="CBCBCB"/>
              </a:buClr>
              <a:buSzPts val="1800"/>
              <a:buNone/>
              <a:defRPr sz="1800" b="1">
                <a:solidFill>
                  <a:srgbClr val="CBCBCB"/>
                </a:solidFill>
              </a:defRPr>
            </a:lvl5pPr>
            <a:lvl6pPr lvl="5" rtl="0">
              <a:lnSpc>
                <a:spcPct val="100000"/>
              </a:lnSpc>
              <a:spcBef>
                <a:spcPts val="0"/>
              </a:spcBef>
              <a:spcAft>
                <a:spcPts val="0"/>
              </a:spcAft>
              <a:buClr>
                <a:srgbClr val="CBCBCB"/>
              </a:buClr>
              <a:buSzPts val="1800"/>
              <a:buNone/>
              <a:defRPr sz="1800" b="1">
                <a:solidFill>
                  <a:srgbClr val="CBCBCB"/>
                </a:solidFill>
              </a:defRPr>
            </a:lvl6pPr>
            <a:lvl7pPr lvl="6" rtl="0">
              <a:lnSpc>
                <a:spcPct val="100000"/>
              </a:lnSpc>
              <a:spcBef>
                <a:spcPts val="0"/>
              </a:spcBef>
              <a:spcAft>
                <a:spcPts val="0"/>
              </a:spcAft>
              <a:buClr>
                <a:srgbClr val="CBCBCB"/>
              </a:buClr>
              <a:buSzPts val="1800"/>
              <a:buNone/>
              <a:defRPr sz="1800" b="1">
                <a:solidFill>
                  <a:srgbClr val="CBCBCB"/>
                </a:solidFill>
              </a:defRPr>
            </a:lvl7pPr>
            <a:lvl8pPr lvl="7" rtl="0">
              <a:lnSpc>
                <a:spcPct val="100000"/>
              </a:lnSpc>
              <a:spcBef>
                <a:spcPts val="0"/>
              </a:spcBef>
              <a:spcAft>
                <a:spcPts val="0"/>
              </a:spcAft>
              <a:buClr>
                <a:srgbClr val="CBCBCB"/>
              </a:buClr>
              <a:buSzPts val="1800"/>
              <a:buNone/>
              <a:defRPr sz="1800" b="1">
                <a:solidFill>
                  <a:srgbClr val="CBCBCB"/>
                </a:solidFill>
              </a:defRPr>
            </a:lvl8pPr>
            <a:lvl9pPr lvl="8" rtl="0">
              <a:lnSpc>
                <a:spcPct val="100000"/>
              </a:lnSpc>
              <a:spcBef>
                <a:spcPts val="0"/>
              </a:spcBef>
              <a:spcAft>
                <a:spcPts val="0"/>
              </a:spcAft>
              <a:buClr>
                <a:srgbClr val="CBCBCB"/>
              </a:buClr>
              <a:buSzPts val="1800"/>
              <a:buNone/>
              <a:defRPr sz="1800" b="1">
                <a:solidFill>
                  <a:srgbClr val="CBCBCB"/>
                </a:solidFill>
              </a:defRPr>
            </a:lvl9pPr>
          </a:lstStyle>
          <a:p>
            <a:r>
              <a:rPr lang="en-US"/>
              <a:t>Click to edit Master subtitle style</a:t>
            </a:r>
            <a:endParaRPr dirty="0"/>
          </a:p>
        </p:txBody>
      </p:sp>
      <p:sp>
        <p:nvSpPr>
          <p:cNvPr id="326" name="Google Shape;326;p36"/>
          <p:cNvSpPr txBox="1">
            <a:spLocks noGrp="1"/>
          </p:cNvSpPr>
          <p:nvPr>
            <p:ph type="subTitle" idx="2"/>
          </p:nvPr>
        </p:nvSpPr>
        <p:spPr>
          <a:xfrm>
            <a:off x="354650" y="3460575"/>
            <a:ext cx="4013100" cy="3075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CBCBCB"/>
              </a:buClr>
              <a:buSzPts val="1200"/>
              <a:buNone/>
              <a:defRPr sz="1200">
                <a:solidFill>
                  <a:srgbClr val="333333"/>
                </a:solidFill>
                <a:latin typeface="Montserrat" panose="00000500000000000000" pitchFamily="2" charset="0"/>
              </a:defRPr>
            </a:lvl1pPr>
            <a:lvl2pPr lvl="1" rtl="0">
              <a:lnSpc>
                <a:spcPct val="100000"/>
              </a:lnSpc>
              <a:spcBef>
                <a:spcPts val="0"/>
              </a:spcBef>
              <a:spcAft>
                <a:spcPts val="0"/>
              </a:spcAft>
              <a:buClr>
                <a:srgbClr val="CBCBCB"/>
              </a:buClr>
              <a:buSzPts val="1800"/>
              <a:buNone/>
              <a:defRPr sz="1800" b="1">
                <a:solidFill>
                  <a:srgbClr val="CBCBCB"/>
                </a:solidFill>
              </a:defRPr>
            </a:lvl2pPr>
            <a:lvl3pPr lvl="2" rtl="0">
              <a:lnSpc>
                <a:spcPct val="100000"/>
              </a:lnSpc>
              <a:spcBef>
                <a:spcPts val="0"/>
              </a:spcBef>
              <a:spcAft>
                <a:spcPts val="0"/>
              </a:spcAft>
              <a:buClr>
                <a:srgbClr val="CBCBCB"/>
              </a:buClr>
              <a:buSzPts val="1800"/>
              <a:buNone/>
              <a:defRPr sz="1800" b="1">
                <a:solidFill>
                  <a:srgbClr val="CBCBCB"/>
                </a:solidFill>
              </a:defRPr>
            </a:lvl3pPr>
            <a:lvl4pPr lvl="3" rtl="0">
              <a:lnSpc>
                <a:spcPct val="100000"/>
              </a:lnSpc>
              <a:spcBef>
                <a:spcPts val="0"/>
              </a:spcBef>
              <a:spcAft>
                <a:spcPts val="0"/>
              </a:spcAft>
              <a:buClr>
                <a:srgbClr val="CBCBCB"/>
              </a:buClr>
              <a:buSzPts val="1800"/>
              <a:buNone/>
              <a:defRPr sz="1800" b="1">
                <a:solidFill>
                  <a:srgbClr val="CBCBCB"/>
                </a:solidFill>
              </a:defRPr>
            </a:lvl4pPr>
            <a:lvl5pPr lvl="4" rtl="0">
              <a:lnSpc>
                <a:spcPct val="100000"/>
              </a:lnSpc>
              <a:spcBef>
                <a:spcPts val="0"/>
              </a:spcBef>
              <a:spcAft>
                <a:spcPts val="0"/>
              </a:spcAft>
              <a:buClr>
                <a:srgbClr val="CBCBCB"/>
              </a:buClr>
              <a:buSzPts val="1800"/>
              <a:buNone/>
              <a:defRPr sz="1800" b="1">
                <a:solidFill>
                  <a:srgbClr val="CBCBCB"/>
                </a:solidFill>
              </a:defRPr>
            </a:lvl5pPr>
            <a:lvl6pPr lvl="5" rtl="0">
              <a:lnSpc>
                <a:spcPct val="100000"/>
              </a:lnSpc>
              <a:spcBef>
                <a:spcPts val="0"/>
              </a:spcBef>
              <a:spcAft>
                <a:spcPts val="0"/>
              </a:spcAft>
              <a:buClr>
                <a:srgbClr val="CBCBCB"/>
              </a:buClr>
              <a:buSzPts val="1800"/>
              <a:buNone/>
              <a:defRPr sz="1800" b="1">
                <a:solidFill>
                  <a:srgbClr val="CBCBCB"/>
                </a:solidFill>
              </a:defRPr>
            </a:lvl6pPr>
            <a:lvl7pPr lvl="6" rtl="0">
              <a:lnSpc>
                <a:spcPct val="100000"/>
              </a:lnSpc>
              <a:spcBef>
                <a:spcPts val="0"/>
              </a:spcBef>
              <a:spcAft>
                <a:spcPts val="0"/>
              </a:spcAft>
              <a:buClr>
                <a:srgbClr val="CBCBCB"/>
              </a:buClr>
              <a:buSzPts val="1800"/>
              <a:buNone/>
              <a:defRPr sz="1800" b="1">
                <a:solidFill>
                  <a:srgbClr val="CBCBCB"/>
                </a:solidFill>
              </a:defRPr>
            </a:lvl7pPr>
            <a:lvl8pPr lvl="7" rtl="0">
              <a:lnSpc>
                <a:spcPct val="100000"/>
              </a:lnSpc>
              <a:spcBef>
                <a:spcPts val="0"/>
              </a:spcBef>
              <a:spcAft>
                <a:spcPts val="0"/>
              </a:spcAft>
              <a:buClr>
                <a:srgbClr val="CBCBCB"/>
              </a:buClr>
              <a:buSzPts val="1800"/>
              <a:buNone/>
              <a:defRPr sz="1800" b="1">
                <a:solidFill>
                  <a:srgbClr val="CBCBCB"/>
                </a:solidFill>
              </a:defRPr>
            </a:lvl8pPr>
            <a:lvl9pPr lvl="8" rtl="0">
              <a:lnSpc>
                <a:spcPct val="100000"/>
              </a:lnSpc>
              <a:spcBef>
                <a:spcPts val="0"/>
              </a:spcBef>
              <a:spcAft>
                <a:spcPts val="0"/>
              </a:spcAft>
              <a:buClr>
                <a:srgbClr val="CBCBCB"/>
              </a:buClr>
              <a:buSzPts val="1800"/>
              <a:buNone/>
              <a:defRPr sz="1800" b="1">
                <a:solidFill>
                  <a:srgbClr val="CBCBCB"/>
                </a:solidFill>
              </a:defRPr>
            </a:lvl9pPr>
          </a:lstStyle>
          <a:p>
            <a:r>
              <a:rPr lang="en-US"/>
              <a:t>Click to edit Master subtitle style</a:t>
            </a:r>
            <a:endParaRPr/>
          </a:p>
        </p:txBody>
      </p:sp>
      <p:sp>
        <p:nvSpPr>
          <p:cNvPr id="13" name="Slide Number Placeholder 1">
            <a:extLst>
              <a:ext uri="{FF2B5EF4-FFF2-40B4-BE49-F238E27FC236}">
                <a16:creationId xmlns:a16="http://schemas.microsoft.com/office/drawing/2014/main" id="{DD26CC81-CE4B-488E-A4B3-C2B58A5960DE}"/>
              </a:ext>
            </a:extLst>
          </p:cNvPr>
          <p:cNvSpPr txBox="1">
            <a:spLocks/>
          </p:cNvSpPr>
          <p:nvPr/>
        </p:nvSpPr>
        <p:spPr>
          <a:xfrm>
            <a:off x="6732050" y="4809374"/>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z="1000" smtClean="0">
                <a:solidFill>
                  <a:srgbClr val="333333"/>
                </a:solidFill>
                <a:latin typeface="Montserrat" panose="00000500000000000000" pitchFamily="2" charset="0"/>
              </a:rPr>
              <a:pPr/>
              <a:t>‹#›</a:t>
            </a:fld>
            <a:endParaRPr lang="en-PH" sz="1000" dirty="0">
              <a:solidFill>
                <a:srgbClr val="333333"/>
              </a:solidFill>
              <a:latin typeface="Montserrat" panose="00000500000000000000" pitchFamily="2" charset="0"/>
            </a:endParaRPr>
          </a:p>
        </p:txBody>
      </p:sp>
    </p:spTree>
    <p:extLst>
      <p:ext uri="{BB962C8B-B14F-4D97-AF65-F5344CB8AC3E}">
        <p14:creationId xmlns:p14="http://schemas.microsoft.com/office/powerpoint/2010/main" val="1778095695"/>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01_Title N-tab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8" name="Subtitle 2"/>
          <p:cNvSpPr>
            <a:spLocks noGrp="1"/>
          </p:cNvSpPr>
          <p:nvPr>
            <p:ph type="subTitle" idx="1" hasCustomPrompt="1"/>
          </p:nvPr>
        </p:nvSpPr>
        <p:spPr>
          <a:xfrm>
            <a:off x="287930" y="3019822"/>
            <a:ext cx="6919293" cy="498872"/>
          </a:xfrm>
          <a:prstGeom prst="rect">
            <a:avLst/>
          </a:prstGeom>
        </p:spPr>
        <p:txBody>
          <a:bodyPr wrap="square" tIns="0" bIns="0"/>
          <a:lstStyle>
            <a:lvl1pPr marL="0" indent="0" algn="l">
              <a:lnSpc>
                <a:spcPct val="100000"/>
              </a:lnSpc>
              <a:buNone/>
              <a:defRPr sz="2000" cap="none" baseline="0">
                <a:solidFill>
                  <a:srgbClr val="FFFFFF"/>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10" name="Text Placeholder 2"/>
          <p:cNvSpPr>
            <a:spLocks noGrp="1"/>
          </p:cNvSpPr>
          <p:nvPr>
            <p:ph type="body" idx="17"/>
          </p:nvPr>
        </p:nvSpPr>
        <p:spPr>
          <a:xfrm>
            <a:off x="247428" y="4106104"/>
            <a:ext cx="2891063" cy="523046"/>
          </a:xfrm>
          <a:prstGeom prst="rect">
            <a:avLst/>
          </a:prstGeom>
        </p:spPr>
        <p:txBody>
          <a:bodyPr wrap="square" anchor="b" anchorCtr="0"/>
          <a:lstStyle>
            <a:lvl1pPr marL="0" indent="0" algn="l">
              <a:lnSpc>
                <a:spcPct val="100000"/>
              </a:lnSpc>
              <a:spcBef>
                <a:spcPts val="0"/>
              </a:spcBef>
              <a:buNone/>
              <a:defRPr sz="1200" b="0">
                <a:solidFill>
                  <a:srgbClr val="FFFFFF"/>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1" name="Title 1"/>
          <p:cNvSpPr>
            <a:spLocks noGrp="1"/>
          </p:cNvSpPr>
          <p:nvPr>
            <p:ph type="ctrTitle" hasCustomPrompt="1"/>
          </p:nvPr>
        </p:nvSpPr>
        <p:spPr>
          <a:xfrm>
            <a:off x="242829" y="2038351"/>
            <a:ext cx="6919972" cy="982664"/>
          </a:xfrm>
          <a:prstGeom prst="rect">
            <a:avLst/>
          </a:prstGeom>
        </p:spPr>
        <p:txBody>
          <a:bodyPr wrap="square" tIns="0" bIns="0">
            <a:noAutofit/>
          </a:bodyPr>
          <a:lstStyle>
            <a:lvl1pPr algn="l">
              <a:lnSpc>
                <a:spcPct val="90000"/>
              </a:lnSpc>
              <a:tabLst>
                <a:tab pos="507987" algn="l"/>
              </a:tabLst>
              <a:defRPr sz="4200" b="1" cap="all" baseline="0">
                <a:solidFill>
                  <a:schemeClr val="bg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Logo, icon&#10;&#10;Description automatically generated">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8600" y="335280"/>
            <a:ext cx="914400" cy="389106"/>
          </a:xfrm>
          <a:prstGeom prst="rect">
            <a:avLst/>
          </a:prstGeom>
        </p:spPr>
      </p:pic>
      <p:sp>
        <p:nvSpPr>
          <p:cNvPr id="14" name="TextBox 13">
            <a:extLst>
              <a:ext uri="{FF2B5EF4-FFF2-40B4-BE49-F238E27FC236}">
                <a16:creationId xmlns:a16="http://schemas.microsoft.com/office/drawing/2014/main" id="{D439B148-E719-27C3-3403-978BEDC13EC0}"/>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16040496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0_cover_photo_circle_orang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074161F4-D097-DE19-FD87-0BB65D7B7FE4}"/>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tx1"/>
                </a:solidFill>
              </a:defRPr>
            </a:lvl1pPr>
          </a:lstStyle>
          <a:p>
            <a:r>
              <a:rPr lang="en-US" dirty="0"/>
              <a:t>Insert your presentation title here maximum of three lines</a:t>
            </a:r>
          </a:p>
        </p:txBody>
      </p:sp>
      <p:sp>
        <p:nvSpPr>
          <p:cNvPr id="9" name="Subtitle 2">
            <a:extLst>
              <a:ext uri="{FF2B5EF4-FFF2-40B4-BE49-F238E27FC236}">
                <a16:creationId xmlns:a16="http://schemas.microsoft.com/office/drawing/2014/main" id="{5611E666-418A-4758-0E70-B2424283399B}"/>
              </a:ext>
            </a:extLst>
          </p:cNvPr>
          <p:cNvSpPr>
            <a:spLocks noGrp="1"/>
          </p:cNvSpPr>
          <p:nvPr>
            <p:ph type="subTitle" idx="1"/>
          </p:nvPr>
        </p:nvSpPr>
        <p:spPr>
          <a:xfrm>
            <a:off x="216419" y="2336032"/>
            <a:ext cx="5017297" cy="628412"/>
          </a:xfrm>
          <a:prstGeom prst="rect">
            <a:avLst/>
          </a:prstGeo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 Placeholder 17">
            <a:extLst>
              <a:ext uri="{FF2B5EF4-FFF2-40B4-BE49-F238E27FC236}">
                <a16:creationId xmlns:a16="http://schemas.microsoft.com/office/drawing/2014/main" id="{0D543147-C142-3795-8692-163187D8C105}"/>
              </a:ext>
            </a:extLst>
          </p:cNvPr>
          <p:cNvSpPr>
            <a:spLocks noGrp="1"/>
          </p:cNvSpPr>
          <p:nvPr>
            <p:ph type="body" sz="quarter" idx="10" hasCustomPrompt="1"/>
          </p:nvPr>
        </p:nvSpPr>
        <p:spPr>
          <a:xfrm>
            <a:off x="216419" y="3144351"/>
            <a:ext cx="5017296" cy="258288"/>
          </a:xfrm>
          <a:prstGeom prst="rect">
            <a:avLst/>
          </a:prstGeom>
        </p:spPr>
        <p:txBody>
          <a:bodyPr tIns="0" bIns="0" anchor="b" anchorCtr="0">
            <a:noAutofit/>
          </a:bodyPr>
          <a:lstStyle>
            <a:lvl1pPr marL="0" indent="0">
              <a:lnSpc>
                <a:spcPct val="100000"/>
              </a:lnSpc>
              <a:spcBef>
                <a:spcPts val="0"/>
              </a:spcBef>
              <a:spcAft>
                <a:spcPts val="0"/>
              </a:spcAft>
              <a:buNone/>
              <a:defRPr sz="900" b="1">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43F396D2-FEEC-B3D9-78CF-DB43D25BBDD0}"/>
              </a:ext>
            </a:extLst>
          </p:cNvPr>
          <p:cNvSpPr>
            <a:spLocks noGrp="1"/>
          </p:cNvSpPr>
          <p:nvPr>
            <p:ph type="body" sz="quarter" idx="11" hasCustomPrompt="1"/>
          </p:nvPr>
        </p:nvSpPr>
        <p:spPr>
          <a:xfrm>
            <a:off x="216419" y="3420452"/>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84E5CB92-5F1A-B42D-D765-161BADC32870}"/>
              </a:ext>
            </a:extLst>
          </p:cNvPr>
          <p:cNvSpPr>
            <a:spLocks noGrp="1"/>
          </p:cNvSpPr>
          <p:nvPr>
            <p:ph type="body" sz="quarter" idx="13" hasCustomPrompt="1"/>
          </p:nvPr>
        </p:nvSpPr>
        <p:spPr>
          <a:xfrm>
            <a:off x="216419" y="3832626"/>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tx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1723763676"/>
      </p:ext>
    </p:extLst>
  </p:cSld>
  <p:clrMapOvr>
    <a:overrideClrMapping bg1="lt1" tx1="dk1" bg2="lt2" tx2="dk2" accent1="accent1" accent2="accent2" accent3="accent3" accent4="accent4" accent5="accent5" accent6="accent6" hlink="hlink" folHlink="folHlink"/>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06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Title 8"/>
          <p:cNvSpPr>
            <a:spLocks noGrp="1"/>
          </p:cNvSpPr>
          <p:nvPr>
            <p:ph type="title" hasCustomPrompt="1"/>
          </p:nvPr>
        </p:nvSpPr>
        <p:spPr>
          <a:xfrm>
            <a:off x="594360" y="353483"/>
            <a:ext cx="8166672" cy="433917"/>
          </a:xfrm>
          <a:prstGeom prst="rect">
            <a:avLst/>
          </a:prstGeom>
        </p:spPr>
        <p:txBody>
          <a:bodyPr wrap="square">
            <a:noAutofit/>
          </a:bodyPr>
          <a:lstStyle>
            <a:lvl1pPr>
              <a:defRPr b="1" baseline="0">
                <a:solidFill>
                  <a:schemeClr val="bg1"/>
                </a:solidFill>
                <a:latin typeface="+mj-lt"/>
              </a:defRPr>
            </a:lvl1pPr>
          </a:lstStyle>
          <a:p>
            <a:r>
              <a:rPr lang="en-US"/>
              <a:t>CLICK TO INSERT YOUR COMMENTS</a:t>
            </a:r>
          </a:p>
        </p:txBody>
      </p:sp>
      <p:sp>
        <p:nvSpPr>
          <p:cNvPr id="5" name="Text Placeholder 2"/>
          <p:cNvSpPr>
            <a:spLocks noGrp="1"/>
          </p:cNvSpPr>
          <p:nvPr>
            <p:ph type="body" idx="15"/>
          </p:nvPr>
        </p:nvSpPr>
        <p:spPr>
          <a:xfrm>
            <a:off x="594359" y="4780026"/>
            <a:ext cx="8165592" cy="274320"/>
          </a:xfrm>
          <a:prstGeom prst="rect">
            <a:avLst/>
          </a:prstGeom>
        </p:spPr>
        <p:txBody>
          <a:bodyPr wrap="square" tIns="0" bIns="0" anchor="b" anchorCtr="0"/>
          <a:lstStyle>
            <a:lvl1pPr marL="0" indent="0">
              <a:spcBef>
                <a:spcPts val="60"/>
              </a:spcBef>
              <a:buNone/>
              <a:defRPr sz="800" b="0" baseline="0">
                <a:solidFill>
                  <a:schemeClr val="bg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Text Placeholder 2"/>
          <p:cNvSpPr>
            <a:spLocks noGrp="1"/>
          </p:cNvSpPr>
          <p:nvPr>
            <p:ph type="body" idx="16" hasCustomPrompt="1"/>
          </p:nvPr>
        </p:nvSpPr>
        <p:spPr>
          <a:xfrm>
            <a:off x="594360" y="819151"/>
            <a:ext cx="8165592" cy="236339"/>
          </a:xfrm>
          <a:prstGeom prst="rect">
            <a:avLst/>
          </a:prstGeom>
        </p:spPr>
        <p:txBody>
          <a:bodyPr wrap="square" tIns="0" bIns="0" anchor="t" anchorCtr="0"/>
          <a:lstStyle>
            <a:lvl1pPr marL="0" indent="0">
              <a:spcBef>
                <a:spcPts val="0"/>
              </a:spcBef>
              <a:buNone/>
              <a:defRPr sz="1800" b="0" baseline="0">
                <a:solidFill>
                  <a:schemeClr val="bg1"/>
                </a:solidFill>
                <a:latin typeface="Arial"/>
                <a:cs typeface="Aria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1" name="Google Shape;40;p5">
            <a:extLst>
              <a:ext uri="{FF2B5EF4-FFF2-40B4-BE49-F238E27FC236}">
                <a16:creationId xmlns:a16="http://schemas.microsoft.com/office/drawing/2014/main" id="{83FF035F-548F-4076-B69B-F7D220A0FE06}"/>
              </a:ext>
            </a:extLst>
          </p:cNvPr>
          <p:cNvSpPr/>
          <p:nvPr/>
        </p:nvSpPr>
        <p:spPr>
          <a:xfrm>
            <a:off x="210275" y="4879725"/>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dirty="0">
                <a:solidFill>
                  <a:schemeClr val="bg1"/>
                </a:solidFill>
                <a:latin typeface="+mn-lt"/>
                <a:ea typeface="Montserrat Light"/>
                <a:cs typeface="Montserrat Light"/>
                <a:sym typeface="Montserrat Light"/>
              </a:rPr>
              <a:t>© </a:t>
            </a:r>
            <a:r>
              <a:rPr lang="en-US" sz="500" dirty="0">
                <a:solidFill>
                  <a:schemeClr val="bg1"/>
                </a:solidFill>
                <a:latin typeface="+mn-lt"/>
                <a:ea typeface="Montserrat Light"/>
                <a:cs typeface="Montserrat Light"/>
                <a:sym typeface="Montserrat Light"/>
              </a:rPr>
              <a:t>2023 Nielsen</a:t>
            </a:r>
            <a:r>
              <a:rPr lang="en" sz="500" dirty="0">
                <a:solidFill>
                  <a:schemeClr val="bg1"/>
                </a:solidFill>
                <a:latin typeface="+mn-lt"/>
                <a:ea typeface="Montserrat Light"/>
                <a:cs typeface="Montserrat Light"/>
                <a:sym typeface="Montserrat Light"/>
              </a:rPr>
              <a:t> Consumer LLC. All Rights Reserved.</a:t>
            </a:r>
            <a:endParaRPr sz="500" i="0" u="none" strike="noStrike" cap="none" dirty="0">
              <a:solidFill>
                <a:schemeClr val="bg1"/>
              </a:solidFill>
              <a:latin typeface="+mn-lt"/>
              <a:ea typeface="Montserrat Light"/>
              <a:cs typeface="Montserrat Light"/>
              <a:sym typeface="Montserrat Light"/>
            </a:endParaRPr>
          </a:p>
        </p:txBody>
      </p:sp>
      <p:cxnSp>
        <p:nvCxnSpPr>
          <p:cNvPr id="12" name="Straight Connector 11">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1398FCE-DA8F-C63F-1A9F-3C3E9718123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8" y="4521602"/>
            <a:ext cx="483489" cy="205740"/>
          </a:xfrm>
          <a:prstGeom prst="rect">
            <a:avLst/>
          </a:prstGeom>
        </p:spPr>
      </p:pic>
    </p:spTree>
    <p:extLst>
      <p:ext uri="{BB962C8B-B14F-4D97-AF65-F5344CB8AC3E}">
        <p14:creationId xmlns:p14="http://schemas.microsoft.com/office/powerpoint/2010/main" val="277439077"/>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14_Divider Texture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pic>
        <p:nvPicPr>
          <p:cNvPr id="11" name="Picture 10"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4612" y="-1"/>
            <a:ext cx="4717443" cy="5100247"/>
          </a:xfrm>
          <a:prstGeom prst="rect">
            <a:avLst/>
          </a:prstGeom>
        </p:spPr>
      </p:pic>
      <p:sp>
        <p:nvSpPr>
          <p:cNvPr id="6" name="Title 1"/>
          <p:cNvSpPr>
            <a:spLocks noGrp="1"/>
          </p:cNvSpPr>
          <p:nvPr>
            <p:ph type="title"/>
          </p:nvPr>
        </p:nvSpPr>
        <p:spPr>
          <a:xfrm>
            <a:off x="304800" y="2064684"/>
            <a:ext cx="8046720" cy="438912"/>
          </a:xfrm>
          <a:prstGeom prst="rect">
            <a:avLst/>
          </a:prstGeom>
        </p:spPr>
        <p:txBody>
          <a:bodyPr wrap="square" anchor="t">
            <a:noAutofit/>
          </a:bodyPr>
          <a:lstStyle>
            <a:lvl1pPr algn="l">
              <a:defRPr sz="5000" b="1" cap="all">
                <a:solidFill>
                  <a:srgbClr val="FFFFFF"/>
                </a:solidFill>
              </a:defRPr>
            </a:lvl1pPr>
          </a:lstStyle>
          <a:p>
            <a:r>
              <a:rPr lang="en-US"/>
              <a:t>Click to edit Master title style</a:t>
            </a:r>
          </a:p>
        </p:txBody>
      </p:sp>
      <p:cxnSp>
        <p:nvCxnSpPr>
          <p:cNvPr id="5" name="Straight Connector 4">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3" name="Picture 12">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265436690"/>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15_End Slide N-tab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3" name="Google Shape;40;p5">
            <a:extLst>
              <a:ext uri="{FF2B5EF4-FFF2-40B4-BE49-F238E27FC236}">
                <a16:creationId xmlns:a16="http://schemas.microsoft.com/office/drawing/2014/main" id="{431ED184-B1B1-4CE6-A4E9-4CB674ECE645}"/>
              </a:ext>
            </a:extLst>
          </p:cNvPr>
          <p:cNvSpPr/>
          <p:nvPr/>
        </p:nvSpPr>
        <p:spPr>
          <a:xfrm>
            <a:off x="354650" y="4966350"/>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dirty="0">
                <a:solidFill>
                  <a:schemeClr val="bg1"/>
                </a:solidFill>
                <a:latin typeface="Montserrat" panose="00000500000000000000" pitchFamily="2" charset="0"/>
                <a:ea typeface="Montserrat Light"/>
                <a:cs typeface="Montserrat Light"/>
                <a:sym typeface="Montserrat Light"/>
              </a:rPr>
              <a:t>© </a:t>
            </a:r>
            <a:r>
              <a:rPr lang="en-US" sz="500" dirty="0">
                <a:solidFill>
                  <a:schemeClr val="bg1"/>
                </a:solidFill>
                <a:latin typeface="Montserrat" panose="00000500000000000000" pitchFamily="2" charset="0"/>
                <a:ea typeface="Montserrat Light"/>
                <a:cs typeface="Montserrat Light"/>
                <a:sym typeface="Montserrat Light"/>
              </a:rPr>
              <a:t>2023 Nielsen</a:t>
            </a:r>
            <a:r>
              <a:rPr lang="en" sz="500" dirty="0">
                <a:solidFill>
                  <a:schemeClr val="bg1"/>
                </a:solidFill>
                <a:latin typeface="Montserrat" panose="00000500000000000000" pitchFamily="2" charset="0"/>
                <a:ea typeface="Montserrat Light"/>
                <a:cs typeface="Montserrat Light"/>
                <a:sym typeface="Montserrat Light"/>
              </a:rPr>
              <a:t> Consumer LLC. All Rights Reserved.</a:t>
            </a:r>
            <a:endParaRPr sz="500" i="0" u="none" strike="noStrike" cap="none" dirty="0">
              <a:solidFill>
                <a:schemeClr val="bg1"/>
              </a:solidFill>
              <a:latin typeface="Montserrat" panose="00000500000000000000" pitchFamily="2" charset="0"/>
              <a:ea typeface="Montserrat Light"/>
              <a:cs typeface="Montserrat Light"/>
              <a:sym typeface="Montserrat Light"/>
            </a:endParaRPr>
          </a:p>
        </p:txBody>
      </p:sp>
      <p:cxnSp>
        <p:nvCxnSpPr>
          <p:cNvPr id="4" name="Straight Connector 3">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1398FCE-DA8F-C63F-1A9F-3C3E9718123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7" y="4521602"/>
            <a:ext cx="483489" cy="205740"/>
          </a:xfrm>
          <a:prstGeom prst="rect">
            <a:avLst/>
          </a:prstGeom>
        </p:spPr>
      </p:pic>
    </p:spTree>
    <p:extLst>
      <p:ext uri="{BB962C8B-B14F-4D97-AF65-F5344CB8AC3E}">
        <p14:creationId xmlns:p14="http://schemas.microsoft.com/office/powerpoint/2010/main" val="1470840187"/>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2_Title N-tab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8" name="Subtitle 2"/>
          <p:cNvSpPr>
            <a:spLocks noGrp="1"/>
          </p:cNvSpPr>
          <p:nvPr>
            <p:ph type="subTitle" idx="1" hasCustomPrompt="1"/>
          </p:nvPr>
        </p:nvSpPr>
        <p:spPr>
          <a:xfrm>
            <a:off x="287930" y="3019822"/>
            <a:ext cx="6919293" cy="498872"/>
          </a:xfrm>
          <a:prstGeom prst="rect">
            <a:avLst/>
          </a:prstGeom>
        </p:spPr>
        <p:txBody>
          <a:bodyPr wrap="square" tIns="0" bIns="0"/>
          <a:lstStyle>
            <a:lvl1pPr marL="0" indent="0" algn="l">
              <a:lnSpc>
                <a:spcPct val="100000"/>
              </a:lnSpc>
              <a:buNone/>
              <a:defRPr sz="2000" cap="none" baseline="0">
                <a:solidFill>
                  <a:srgbClr val="FFFFFF"/>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10" name="Text Placeholder 2"/>
          <p:cNvSpPr>
            <a:spLocks noGrp="1"/>
          </p:cNvSpPr>
          <p:nvPr>
            <p:ph type="body" idx="17"/>
          </p:nvPr>
        </p:nvSpPr>
        <p:spPr>
          <a:xfrm>
            <a:off x="247428" y="4106104"/>
            <a:ext cx="2891063" cy="523046"/>
          </a:xfrm>
          <a:prstGeom prst="rect">
            <a:avLst/>
          </a:prstGeom>
        </p:spPr>
        <p:txBody>
          <a:bodyPr wrap="square" anchor="b" anchorCtr="0"/>
          <a:lstStyle>
            <a:lvl1pPr marL="0" indent="0" algn="l">
              <a:lnSpc>
                <a:spcPct val="100000"/>
              </a:lnSpc>
              <a:spcBef>
                <a:spcPts val="0"/>
              </a:spcBef>
              <a:buNone/>
              <a:defRPr sz="1200" b="0">
                <a:solidFill>
                  <a:srgbClr val="FFFFFF"/>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1" name="Title 1"/>
          <p:cNvSpPr>
            <a:spLocks noGrp="1"/>
          </p:cNvSpPr>
          <p:nvPr>
            <p:ph type="ctrTitle" hasCustomPrompt="1"/>
          </p:nvPr>
        </p:nvSpPr>
        <p:spPr>
          <a:xfrm>
            <a:off x="242829" y="2038351"/>
            <a:ext cx="6919972" cy="982664"/>
          </a:xfrm>
          <a:prstGeom prst="rect">
            <a:avLst/>
          </a:prstGeom>
        </p:spPr>
        <p:txBody>
          <a:bodyPr wrap="square" tIns="0" bIns="0">
            <a:noAutofit/>
          </a:bodyPr>
          <a:lstStyle>
            <a:lvl1pPr algn="l">
              <a:lnSpc>
                <a:spcPct val="90000"/>
              </a:lnSpc>
              <a:tabLst>
                <a:tab pos="507987" algn="l"/>
              </a:tabLst>
              <a:defRPr sz="4200" b="1" cap="all" baseline="0">
                <a:solidFill>
                  <a:schemeClr val="bg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Logo, icon&#10;&#10;Description automatically generated">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8600" y="335280"/>
            <a:ext cx="914400" cy="389106"/>
          </a:xfrm>
          <a:prstGeom prst="rect">
            <a:avLst/>
          </a:prstGeom>
        </p:spPr>
      </p:pic>
      <p:sp>
        <p:nvSpPr>
          <p:cNvPr id="14" name="TextBox 13">
            <a:extLst>
              <a:ext uri="{FF2B5EF4-FFF2-40B4-BE49-F238E27FC236}">
                <a16:creationId xmlns:a16="http://schemas.microsoft.com/office/drawing/2014/main" id="{D439B148-E719-27C3-3403-978BEDC13EC0}"/>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2272980821"/>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vider - Black/white radiant N" preserve="1">
  <p:cSld name="Divider - Black/white radiant N">
    <p:bg>
      <p:bgPr>
        <a:solidFill>
          <a:srgbClr val="000000"/>
        </a:solidFill>
        <a:effectLst/>
      </p:bgPr>
    </p:bg>
    <p:spTree>
      <p:nvGrpSpPr>
        <p:cNvPr id="1" name="Shape 188"/>
        <p:cNvGrpSpPr/>
        <p:nvPr/>
      </p:nvGrpSpPr>
      <p:grpSpPr>
        <a:xfrm>
          <a:off x="0" y="0"/>
          <a:ext cx="0" cy="0"/>
          <a:chOff x="0" y="0"/>
          <a:chExt cx="0" cy="0"/>
        </a:xfrm>
      </p:grpSpPr>
      <p:sp>
        <p:nvSpPr>
          <p:cNvPr id="11" name="Rectangle 10">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pic>
        <p:nvPicPr>
          <p:cNvPr id="9" name="Picture 8"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4612" y="-1"/>
            <a:ext cx="4717443" cy="5100247"/>
          </a:xfrm>
          <a:prstGeom prst="rect">
            <a:avLst/>
          </a:prstGeom>
        </p:spPr>
      </p:pic>
      <p:sp>
        <p:nvSpPr>
          <p:cNvPr id="195" name="Google Shape;195;p22"/>
          <p:cNvSpPr txBox="1">
            <a:spLocks noGrp="1"/>
          </p:cNvSpPr>
          <p:nvPr>
            <p:ph type="ctrTitle"/>
          </p:nvPr>
        </p:nvSpPr>
        <p:spPr>
          <a:xfrm>
            <a:off x="354650" y="990600"/>
            <a:ext cx="3413700" cy="15780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000"/>
              <a:buFont typeface="Montserrat"/>
              <a:buNone/>
              <a:defRPr sz="3000" b="1">
                <a:solidFill>
                  <a:srgbClr val="FFFFFF"/>
                </a:solidFill>
                <a:latin typeface="Montserrat" panose="00000500000000000000" pitchFamily="2" charset="0"/>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a:p>
        </p:txBody>
      </p:sp>
      <p:sp>
        <p:nvSpPr>
          <p:cNvPr id="196" name="Google Shape;196;p22"/>
          <p:cNvSpPr txBox="1">
            <a:spLocks noGrp="1"/>
          </p:cNvSpPr>
          <p:nvPr>
            <p:ph type="subTitle" idx="1"/>
          </p:nvPr>
        </p:nvSpPr>
        <p:spPr>
          <a:xfrm>
            <a:off x="354650" y="2453125"/>
            <a:ext cx="3413700" cy="7926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666666"/>
              </a:buClr>
              <a:buSzPts val="1800"/>
              <a:buFont typeface="Montserrat"/>
              <a:buNone/>
              <a:tabLst/>
              <a:defRPr sz="1800">
                <a:solidFill>
                  <a:schemeClr val="bg1"/>
                </a:solidFill>
                <a:latin typeface="Montserrat" panose="00000500000000000000" pitchFamily="2" charset="0"/>
                <a:ea typeface="Montserrat" panose="00000500000000000000" pitchFamily="2" charset="0"/>
                <a:cs typeface="Montserrat" panose="00000500000000000000" pitchFamily="2" charset="0"/>
                <a:sym typeface="Montserrat"/>
              </a:defRPr>
            </a:lvl1pPr>
            <a:lvl2pPr lvl="1"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2pPr>
            <a:lvl3pPr lvl="2"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3pPr>
            <a:lvl4pPr lvl="3"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4pPr>
            <a:lvl5pPr lvl="4"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5pPr>
            <a:lvl6pPr lvl="5"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6pPr>
            <a:lvl7pPr lvl="6"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7pPr>
            <a:lvl8pPr lvl="7"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8pPr>
            <a:lvl9pPr lvl="8"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9pPr>
          </a:lstStyle>
          <a:p>
            <a:r>
              <a:rPr lang="en-US"/>
              <a:t>Click to edit Master subtitle style</a:t>
            </a:r>
            <a:endParaRPr dirty="0"/>
          </a:p>
        </p:txBody>
      </p:sp>
      <p:sp>
        <p:nvSpPr>
          <p:cNvPr id="12" name="Slide Number Placeholder 1">
            <a:extLst>
              <a:ext uri="{FF2B5EF4-FFF2-40B4-BE49-F238E27FC236}">
                <a16:creationId xmlns:a16="http://schemas.microsoft.com/office/drawing/2014/main" id="{47E3B85B-D674-4AA4-A57C-AEB94FFFB1E2}"/>
              </a:ext>
            </a:extLst>
          </p:cNvPr>
          <p:cNvSpPr txBox="1">
            <a:spLocks/>
          </p:cNvSpPr>
          <p:nvPr/>
        </p:nvSpPr>
        <p:spPr>
          <a:xfrm>
            <a:off x="6732050" y="4809375"/>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z="1000" smtClean="0">
                <a:solidFill>
                  <a:schemeClr val="bg1"/>
                </a:solidFill>
                <a:latin typeface="Montserrat" panose="00000500000000000000" pitchFamily="2" charset="0"/>
              </a:rPr>
              <a:pPr/>
              <a:t>‹#›</a:t>
            </a:fld>
            <a:endParaRPr lang="en-PH" sz="1000">
              <a:solidFill>
                <a:schemeClr val="bg1"/>
              </a:solidFill>
              <a:latin typeface="Montserrat" panose="00000500000000000000" pitchFamily="2" charset="0"/>
            </a:endParaRPr>
          </a:p>
        </p:txBody>
      </p:sp>
      <p:cxnSp>
        <p:nvCxnSpPr>
          <p:cNvPr id="14" name="Straight Connector 13">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715423830"/>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15_Divider Texture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pic>
        <p:nvPicPr>
          <p:cNvPr id="8" name="Picture 7"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4612" y="-1"/>
            <a:ext cx="4717443" cy="5100247"/>
          </a:xfrm>
          <a:prstGeom prst="rect">
            <a:avLst/>
          </a:prstGeom>
        </p:spPr>
      </p:pic>
      <p:sp>
        <p:nvSpPr>
          <p:cNvPr id="6" name="Title 1"/>
          <p:cNvSpPr>
            <a:spLocks noGrp="1"/>
          </p:cNvSpPr>
          <p:nvPr>
            <p:ph type="title"/>
          </p:nvPr>
        </p:nvSpPr>
        <p:spPr>
          <a:xfrm>
            <a:off x="304800" y="2064684"/>
            <a:ext cx="8046720" cy="438912"/>
          </a:xfrm>
          <a:prstGeom prst="rect">
            <a:avLst/>
          </a:prstGeom>
        </p:spPr>
        <p:txBody>
          <a:bodyPr wrap="square" anchor="t">
            <a:noAutofit/>
          </a:bodyPr>
          <a:lstStyle>
            <a:lvl1pPr algn="l">
              <a:defRPr sz="5000" b="1" cap="all">
                <a:solidFill>
                  <a:srgbClr val="FFFFFF"/>
                </a:solidFill>
              </a:defRPr>
            </a:lvl1pPr>
          </a:lstStyle>
          <a:p>
            <a:r>
              <a:rPr lang="en-US"/>
              <a:t>Click to edit Master title style</a:t>
            </a:r>
          </a:p>
        </p:txBody>
      </p:sp>
      <p:cxnSp>
        <p:nvCxnSpPr>
          <p:cNvPr id="5" name="Straight Connector 4">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4084154846"/>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over - black" preserve="1">
  <p:cSld name="Cover - black">
    <p:bg>
      <p:bgPr>
        <a:solidFill>
          <a:schemeClr val="accent1"/>
        </a:solidFill>
        <a:effectLst/>
      </p:bgPr>
    </p:bg>
    <p:spTree>
      <p:nvGrpSpPr>
        <p:cNvPr id="1" name="Shape 9"/>
        <p:cNvGrpSpPr/>
        <p:nvPr/>
      </p:nvGrpSpPr>
      <p:grpSpPr>
        <a:xfrm>
          <a:off x="0" y="0"/>
          <a:ext cx="0" cy="0"/>
          <a:chOff x="0" y="0"/>
          <a:chExt cx="0" cy="0"/>
        </a:xfrm>
      </p:grpSpPr>
      <p:sp>
        <p:nvSpPr>
          <p:cNvPr id="7" name="Rectangle 6">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pic>
        <p:nvPicPr>
          <p:cNvPr id="18" name="Picture 17"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0" y="-23179"/>
            <a:ext cx="4717443" cy="5100247"/>
          </a:xfrm>
          <a:prstGeom prst="rect">
            <a:avLst/>
          </a:prstGeom>
        </p:spPr>
      </p:pic>
      <p:sp>
        <p:nvSpPr>
          <p:cNvPr id="10" name="Google Shape;10;p2"/>
          <p:cNvSpPr txBox="1">
            <a:spLocks noGrp="1"/>
          </p:cNvSpPr>
          <p:nvPr>
            <p:ph type="ctrTitle"/>
          </p:nvPr>
        </p:nvSpPr>
        <p:spPr>
          <a:xfrm>
            <a:off x="354651" y="429625"/>
            <a:ext cx="6655750" cy="16965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600"/>
              <a:buFont typeface="Montserrat"/>
              <a:buNone/>
              <a:defRPr sz="3300" b="1">
                <a:solidFill>
                  <a:schemeClr val="bg1"/>
                </a:solidFill>
                <a:latin typeface="+mj-lt"/>
                <a:ea typeface="Montserrat"/>
                <a:cs typeface="Montserrat"/>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11" name="Google Shape;11;p2"/>
          <p:cNvSpPr txBox="1">
            <a:spLocks noGrp="1"/>
          </p:cNvSpPr>
          <p:nvPr>
            <p:ph type="subTitle" idx="1"/>
          </p:nvPr>
        </p:nvSpPr>
        <p:spPr>
          <a:xfrm>
            <a:off x="354651" y="2086775"/>
            <a:ext cx="6655750" cy="7926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chemeClr val="lt2"/>
              </a:buClr>
              <a:buSzPts val="1800"/>
              <a:buFont typeface="Montserrat"/>
              <a:buNone/>
              <a:defRPr sz="1500">
                <a:solidFill>
                  <a:schemeClr val="bg1"/>
                </a:solidFill>
                <a:latin typeface="+mn-lt"/>
                <a:ea typeface="Montserrat"/>
                <a:cs typeface="Montserrat"/>
                <a:sym typeface="Montserrat"/>
              </a:defRPr>
            </a:lvl1pPr>
            <a:lvl2pPr lvl="1"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2pPr>
            <a:lvl3pPr lvl="2"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3pPr>
            <a:lvl4pPr lvl="3"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4pPr>
            <a:lvl5pPr lvl="4"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5pPr>
            <a:lvl6pPr lvl="5"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6pPr>
            <a:lvl7pPr lvl="6"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7pPr>
            <a:lvl8pPr lvl="7"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8pPr>
            <a:lvl9pPr lvl="8" rtl="0">
              <a:lnSpc>
                <a:spcPct val="100000"/>
              </a:lnSpc>
              <a:spcBef>
                <a:spcPts val="0"/>
              </a:spcBef>
              <a:spcAft>
                <a:spcPts val="0"/>
              </a:spcAft>
              <a:buClr>
                <a:schemeClr val="lt2"/>
              </a:buClr>
              <a:buSzPts val="1800"/>
              <a:buFont typeface="Montserrat"/>
              <a:buNone/>
              <a:defRPr sz="1800">
                <a:solidFill>
                  <a:schemeClr val="lt2"/>
                </a:solidFill>
                <a:latin typeface="Montserrat"/>
                <a:ea typeface="Montserrat"/>
                <a:cs typeface="Montserrat"/>
                <a:sym typeface="Montserrat"/>
              </a:defRPr>
            </a:lvl9pPr>
          </a:lstStyle>
          <a:p>
            <a:r>
              <a:rPr lang="en-US"/>
              <a:t>Click to edit Master subtitle style</a:t>
            </a:r>
            <a:endParaRPr dirty="0"/>
          </a:p>
        </p:txBody>
      </p:sp>
      <p:sp>
        <p:nvSpPr>
          <p:cNvPr id="16" name="Google Shape;16;p2"/>
          <p:cNvSpPr txBox="1">
            <a:spLocks noGrp="1"/>
          </p:cNvSpPr>
          <p:nvPr>
            <p:ph type="subTitle" idx="4"/>
          </p:nvPr>
        </p:nvSpPr>
        <p:spPr>
          <a:xfrm>
            <a:off x="354650" y="3523131"/>
            <a:ext cx="3553962" cy="524509"/>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chemeClr val="lt2"/>
              </a:buClr>
              <a:buSzPts val="1000"/>
              <a:buNone/>
              <a:defRPr sz="1200">
                <a:solidFill>
                  <a:schemeClr val="bg1"/>
                </a:solidFill>
                <a:latin typeface="+mn-lt"/>
              </a:defRPr>
            </a:lvl1pPr>
            <a:lvl2pPr lvl="1" rtl="0">
              <a:lnSpc>
                <a:spcPct val="100000"/>
              </a:lnSpc>
              <a:spcBef>
                <a:spcPts val="0"/>
              </a:spcBef>
              <a:spcAft>
                <a:spcPts val="0"/>
              </a:spcAft>
              <a:buClr>
                <a:schemeClr val="lt2"/>
              </a:buClr>
              <a:buSzPts val="1000"/>
              <a:buNone/>
              <a:defRPr sz="1000" b="1">
                <a:solidFill>
                  <a:schemeClr val="lt2"/>
                </a:solidFill>
              </a:defRPr>
            </a:lvl2pPr>
            <a:lvl3pPr lvl="2" rtl="0">
              <a:lnSpc>
                <a:spcPct val="100000"/>
              </a:lnSpc>
              <a:spcBef>
                <a:spcPts val="0"/>
              </a:spcBef>
              <a:spcAft>
                <a:spcPts val="0"/>
              </a:spcAft>
              <a:buClr>
                <a:schemeClr val="lt2"/>
              </a:buClr>
              <a:buSzPts val="1000"/>
              <a:buNone/>
              <a:defRPr b="1">
                <a:solidFill>
                  <a:schemeClr val="lt2"/>
                </a:solidFill>
              </a:defRPr>
            </a:lvl3pPr>
            <a:lvl4pPr lvl="3" rtl="0">
              <a:lnSpc>
                <a:spcPct val="100000"/>
              </a:lnSpc>
              <a:spcBef>
                <a:spcPts val="0"/>
              </a:spcBef>
              <a:spcAft>
                <a:spcPts val="0"/>
              </a:spcAft>
              <a:buClr>
                <a:schemeClr val="lt2"/>
              </a:buClr>
              <a:buSzPts val="1000"/>
              <a:buNone/>
              <a:defRPr b="1">
                <a:solidFill>
                  <a:schemeClr val="lt2"/>
                </a:solidFill>
              </a:defRPr>
            </a:lvl4pPr>
            <a:lvl5pPr lvl="4" rtl="0">
              <a:lnSpc>
                <a:spcPct val="100000"/>
              </a:lnSpc>
              <a:spcBef>
                <a:spcPts val="0"/>
              </a:spcBef>
              <a:spcAft>
                <a:spcPts val="0"/>
              </a:spcAft>
              <a:buClr>
                <a:schemeClr val="lt2"/>
              </a:buClr>
              <a:buSzPts val="1000"/>
              <a:buNone/>
              <a:defRPr b="1">
                <a:solidFill>
                  <a:schemeClr val="lt2"/>
                </a:solidFill>
              </a:defRPr>
            </a:lvl5pPr>
            <a:lvl6pPr lvl="5" rtl="0">
              <a:lnSpc>
                <a:spcPct val="100000"/>
              </a:lnSpc>
              <a:spcBef>
                <a:spcPts val="0"/>
              </a:spcBef>
              <a:spcAft>
                <a:spcPts val="0"/>
              </a:spcAft>
              <a:buClr>
                <a:schemeClr val="lt2"/>
              </a:buClr>
              <a:buSzPts val="1000"/>
              <a:buNone/>
              <a:defRPr b="1">
                <a:solidFill>
                  <a:schemeClr val="lt2"/>
                </a:solidFill>
              </a:defRPr>
            </a:lvl6pPr>
            <a:lvl7pPr lvl="6" rtl="0">
              <a:lnSpc>
                <a:spcPct val="100000"/>
              </a:lnSpc>
              <a:spcBef>
                <a:spcPts val="0"/>
              </a:spcBef>
              <a:spcAft>
                <a:spcPts val="0"/>
              </a:spcAft>
              <a:buClr>
                <a:schemeClr val="lt2"/>
              </a:buClr>
              <a:buSzPts val="1000"/>
              <a:buNone/>
              <a:defRPr b="1">
                <a:solidFill>
                  <a:schemeClr val="lt2"/>
                </a:solidFill>
              </a:defRPr>
            </a:lvl7pPr>
            <a:lvl8pPr lvl="7" rtl="0">
              <a:lnSpc>
                <a:spcPct val="100000"/>
              </a:lnSpc>
              <a:spcBef>
                <a:spcPts val="0"/>
              </a:spcBef>
              <a:spcAft>
                <a:spcPts val="0"/>
              </a:spcAft>
              <a:buClr>
                <a:schemeClr val="lt2"/>
              </a:buClr>
              <a:buSzPts val="1000"/>
              <a:buNone/>
              <a:defRPr b="1">
                <a:solidFill>
                  <a:schemeClr val="lt2"/>
                </a:solidFill>
              </a:defRPr>
            </a:lvl8pPr>
            <a:lvl9pPr lvl="8" rtl="0">
              <a:lnSpc>
                <a:spcPct val="100000"/>
              </a:lnSpc>
              <a:spcBef>
                <a:spcPts val="0"/>
              </a:spcBef>
              <a:spcAft>
                <a:spcPts val="0"/>
              </a:spcAft>
              <a:buClr>
                <a:schemeClr val="lt2"/>
              </a:buClr>
              <a:buSzPts val="1000"/>
              <a:buNone/>
              <a:defRPr b="1">
                <a:solidFill>
                  <a:schemeClr val="lt2"/>
                </a:solidFill>
              </a:defRPr>
            </a:lvl9pPr>
          </a:lstStyle>
          <a:p>
            <a:r>
              <a:rPr lang="en-US"/>
              <a:t>Click to edit Master subtitle style</a:t>
            </a:r>
            <a:endParaRPr dirty="0"/>
          </a:p>
        </p:txBody>
      </p:sp>
      <p:sp>
        <p:nvSpPr>
          <p:cNvPr id="9"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13" name="Straight Connector 12">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20" name="Picture 19">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840377463"/>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over - black" preserve="1">
  <p:cSld name="1_Cover - black">
    <p:bg>
      <p:bgPr>
        <a:solidFill>
          <a:schemeClr val="accent1"/>
        </a:solidFill>
        <a:effectLst/>
      </p:bgPr>
    </p:bg>
    <p:spTree>
      <p:nvGrpSpPr>
        <p:cNvPr id="1" name="Shape 9"/>
        <p:cNvGrpSpPr/>
        <p:nvPr/>
      </p:nvGrpSpPr>
      <p:grpSpPr>
        <a:xfrm>
          <a:off x="0" y="0"/>
          <a:ext cx="0" cy="0"/>
          <a:chOff x="0" y="0"/>
          <a:chExt cx="0" cy="0"/>
        </a:xfrm>
      </p:grpSpPr>
      <p:sp>
        <p:nvSpPr>
          <p:cNvPr id="7" name="Rectangle 6">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pic>
        <p:nvPicPr>
          <p:cNvPr id="10" name="Picture 9"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4612" y="-1"/>
            <a:ext cx="4717443" cy="5100247"/>
          </a:xfrm>
          <a:prstGeom prst="rect">
            <a:avLst/>
          </a:prstGeom>
        </p:spPr>
      </p:pic>
      <p:sp>
        <p:nvSpPr>
          <p:cNvPr id="9"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13" name="Straight Connector 12">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Google Shape;21;p3"/>
          <p:cNvSpPr txBox="1">
            <a:spLocks noGrp="1"/>
          </p:cNvSpPr>
          <p:nvPr>
            <p:ph type="ctrTitle"/>
          </p:nvPr>
        </p:nvSpPr>
        <p:spPr>
          <a:xfrm>
            <a:off x="354651" y="429625"/>
            <a:ext cx="5741350" cy="16965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000"/>
              <a:buFont typeface="Montserrat"/>
              <a:buNone/>
              <a:defRPr sz="3300" b="1">
                <a:solidFill>
                  <a:schemeClr val="bg1"/>
                </a:solidFill>
                <a:latin typeface="+mj-lt"/>
                <a:ea typeface="Montserrat"/>
                <a:cs typeface="Montserrat"/>
                <a:sym typeface="Montserrat"/>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r>
              <a:rPr lang="en-US"/>
              <a:t>Click to edit Master title style</a:t>
            </a:r>
            <a:endParaRPr dirty="0"/>
          </a:p>
        </p:txBody>
      </p:sp>
      <p:sp>
        <p:nvSpPr>
          <p:cNvPr id="15" name="Google Shape;26;p3"/>
          <p:cNvSpPr txBox="1">
            <a:spLocks noGrp="1"/>
          </p:cNvSpPr>
          <p:nvPr>
            <p:ph type="subTitle" idx="4"/>
          </p:nvPr>
        </p:nvSpPr>
        <p:spPr>
          <a:xfrm>
            <a:off x="354650" y="3740138"/>
            <a:ext cx="5064000" cy="3075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chemeClr val="lt2"/>
              </a:buClr>
              <a:buSzPts val="1000"/>
              <a:buNone/>
              <a:defRPr sz="1500">
                <a:solidFill>
                  <a:schemeClr val="bg1"/>
                </a:solidFill>
                <a:latin typeface="+mn-lt"/>
              </a:defRPr>
            </a:lvl1pPr>
            <a:lvl2pPr lvl="1" rtl="0">
              <a:lnSpc>
                <a:spcPct val="100000"/>
              </a:lnSpc>
              <a:spcBef>
                <a:spcPts val="0"/>
              </a:spcBef>
              <a:spcAft>
                <a:spcPts val="0"/>
              </a:spcAft>
              <a:buClr>
                <a:schemeClr val="lt2"/>
              </a:buClr>
              <a:buSzPts val="1000"/>
              <a:buNone/>
              <a:defRPr sz="1000" b="1">
                <a:solidFill>
                  <a:schemeClr val="lt2"/>
                </a:solidFill>
              </a:defRPr>
            </a:lvl2pPr>
            <a:lvl3pPr lvl="2" rtl="0">
              <a:lnSpc>
                <a:spcPct val="100000"/>
              </a:lnSpc>
              <a:spcBef>
                <a:spcPts val="0"/>
              </a:spcBef>
              <a:spcAft>
                <a:spcPts val="0"/>
              </a:spcAft>
              <a:buClr>
                <a:schemeClr val="lt2"/>
              </a:buClr>
              <a:buSzPts val="1000"/>
              <a:buNone/>
              <a:defRPr b="1">
                <a:solidFill>
                  <a:schemeClr val="lt2"/>
                </a:solidFill>
              </a:defRPr>
            </a:lvl3pPr>
            <a:lvl4pPr lvl="3" rtl="0">
              <a:lnSpc>
                <a:spcPct val="100000"/>
              </a:lnSpc>
              <a:spcBef>
                <a:spcPts val="0"/>
              </a:spcBef>
              <a:spcAft>
                <a:spcPts val="0"/>
              </a:spcAft>
              <a:buClr>
                <a:schemeClr val="lt2"/>
              </a:buClr>
              <a:buSzPts val="1000"/>
              <a:buNone/>
              <a:defRPr b="1">
                <a:solidFill>
                  <a:schemeClr val="lt2"/>
                </a:solidFill>
              </a:defRPr>
            </a:lvl4pPr>
            <a:lvl5pPr lvl="4" rtl="0">
              <a:lnSpc>
                <a:spcPct val="100000"/>
              </a:lnSpc>
              <a:spcBef>
                <a:spcPts val="0"/>
              </a:spcBef>
              <a:spcAft>
                <a:spcPts val="0"/>
              </a:spcAft>
              <a:buClr>
                <a:schemeClr val="lt2"/>
              </a:buClr>
              <a:buSzPts val="1000"/>
              <a:buNone/>
              <a:defRPr b="1">
                <a:solidFill>
                  <a:schemeClr val="lt2"/>
                </a:solidFill>
              </a:defRPr>
            </a:lvl5pPr>
            <a:lvl6pPr lvl="5" rtl="0">
              <a:lnSpc>
                <a:spcPct val="100000"/>
              </a:lnSpc>
              <a:spcBef>
                <a:spcPts val="0"/>
              </a:spcBef>
              <a:spcAft>
                <a:spcPts val="0"/>
              </a:spcAft>
              <a:buClr>
                <a:schemeClr val="lt2"/>
              </a:buClr>
              <a:buSzPts val="1000"/>
              <a:buNone/>
              <a:defRPr b="1">
                <a:solidFill>
                  <a:schemeClr val="lt2"/>
                </a:solidFill>
              </a:defRPr>
            </a:lvl6pPr>
            <a:lvl7pPr lvl="6" rtl="0">
              <a:lnSpc>
                <a:spcPct val="100000"/>
              </a:lnSpc>
              <a:spcBef>
                <a:spcPts val="0"/>
              </a:spcBef>
              <a:spcAft>
                <a:spcPts val="0"/>
              </a:spcAft>
              <a:buClr>
                <a:schemeClr val="lt2"/>
              </a:buClr>
              <a:buSzPts val="1000"/>
              <a:buNone/>
              <a:defRPr b="1">
                <a:solidFill>
                  <a:schemeClr val="lt2"/>
                </a:solidFill>
              </a:defRPr>
            </a:lvl7pPr>
            <a:lvl8pPr lvl="7" rtl="0">
              <a:lnSpc>
                <a:spcPct val="100000"/>
              </a:lnSpc>
              <a:spcBef>
                <a:spcPts val="0"/>
              </a:spcBef>
              <a:spcAft>
                <a:spcPts val="0"/>
              </a:spcAft>
              <a:buClr>
                <a:schemeClr val="lt2"/>
              </a:buClr>
              <a:buSzPts val="1000"/>
              <a:buNone/>
              <a:defRPr b="1">
                <a:solidFill>
                  <a:schemeClr val="lt2"/>
                </a:solidFill>
              </a:defRPr>
            </a:lvl8pPr>
            <a:lvl9pPr lvl="8" rtl="0">
              <a:lnSpc>
                <a:spcPct val="100000"/>
              </a:lnSpc>
              <a:spcBef>
                <a:spcPts val="0"/>
              </a:spcBef>
              <a:spcAft>
                <a:spcPts val="0"/>
              </a:spcAft>
              <a:buClr>
                <a:schemeClr val="lt2"/>
              </a:buClr>
              <a:buSzPts val="1000"/>
              <a:buNone/>
              <a:defRPr b="1">
                <a:solidFill>
                  <a:schemeClr val="lt2"/>
                </a:solidFill>
              </a:defRPr>
            </a:lvl9pPr>
          </a:lstStyle>
          <a:p>
            <a:r>
              <a:rPr lang="en-US"/>
              <a:t>Click to edit Master subtitle style</a:t>
            </a:r>
            <a:endParaRPr dirty="0"/>
          </a:p>
        </p:txBody>
      </p:sp>
      <p:sp>
        <p:nvSpPr>
          <p:cNvPr id="11" name="TextBox 10">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715765002"/>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pic>
        <p:nvPicPr>
          <p:cNvPr id="12" name="Picture 11"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23271" y="0"/>
            <a:ext cx="4717443" cy="5100247"/>
          </a:xfrm>
          <a:prstGeom prst="rect">
            <a:avLst/>
          </a:prstGeom>
        </p:spPr>
      </p:pic>
      <p:sp>
        <p:nvSpPr>
          <p:cNvPr id="9" name="Title 1"/>
          <p:cNvSpPr>
            <a:spLocks noGrp="1"/>
          </p:cNvSpPr>
          <p:nvPr>
            <p:ph type="title" hasCustomPrompt="1"/>
          </p:nvPr>
        </p:nvSpPr>
        <p:spPr>
          <a:xfrm>
            <a:off x="1979453" y="1987550"/>
            <a:ext cx="6978810" cy="438912"/>
          </a:xfrm>
        </p:spPr>
        <p:txBody>
          <a:bodyPr wrap="square" anchor="t">
            <a:noAutofit/>
          </a:bodyPr>
          <a:lstStyle>
            <a:lvl1pPr algn="l">
              <a:defRPr sz="3300" b="1" cap="all">
                <a:solidFill>
                  <a:schemeClr val="bg1"/>
                </a:solidFill>
                <a:latin typeface="+mn-lt"/>
              </a:defRPr>
            </a:lvl1pPr>
          </a:lstStyle>
          <a:p>
            <a:r>
              <a:rPr lang="en-US" dirty="0"/>
              <a:t>Click to add title</a:t>
            </a:r>
          </a:p>
        </p:txBody>
      </p:sp>
      <p:sp>
        <p:nvSpPr>
          <p:cNvPr id="10" name="Text Placeholder 5"/>
          <p:cNvSpPr>
            <a:spLocks noGrp="1"/>
          </p:cNvSpPr>
          <p:nvPr>
            <p:ph type="body" sz="quarter" idx="10" hasCustomPrompt="1"/>
          </p:nvPr>
        </p:nvSpPr>
        <p:spPr>
          <a:xfrm>
            <a:off x="1981200" y="3087240"/>
            <a:ext cx="6976872" cy="533400"/>
          </a:xfrm>
        </p:spPr>
        <p:txBody>
          <a:bodyPr/>
          <a:lstStyle>
            <a:lvl1pPr marL="0" indent="0">
              <a:buNone/>
              <a:defRPr sz="1500" b="0" baseline="0">
                <a:solidFill>
                  <a:schemeClr val="bg1"/>
                </a:solidFill>
                <a:latin typeface="+mn-lt"/>
              </a:defRPr>
            </a:lvl1pPr>
            <a:lvl2pPr marL="450817" indent="0">
              <a:buNone/>
              <a:defRPr/>
            </a:lvl2pPr>
            <a:lvl3pPr marL="914333" indent="0">
              <a:buNone/>
              <a:defRPr/>
            </a:lvl3pPr>
            <a:lvl4pPr marL="1371498" indent="0">
              <a:buNone/>
              <a:defRPr/>
            </a:lvl4pPr>
            <a:lvl5pPr marL="1828664" indent="0">
              <a:buNone/>
              <a:defRPr/>
            </a:lvl5pPr>
          </a:lstStyle>
          <a:p>
            <a:pPr lvl="0"/>
            <a:r>
              <a:rPr lang="en-US" dirty="0"/>
              <a:t>Click to add Subtitle</a:t>
            </a:r>
          </a:p>
        </p:txBody>
      </p:sp>
      <p:sp>
        <p:nvSpPr>
          <p:cNvPr id="7" name="Slide Number Placeholder 5">
            <a:extLst>
              <a:ext uri="{FF2B5EF4-FFF2-40B4-BE49-F238E27FC236}">
                <a16:creationId xmlns:a16="http://schemas.microsoft.com/office/drawing/2014/main" id="{D0DB4F35-9ADE-ED35-28B3-71F80807EF03}"/>
              </a:ext>
            </a:extLst>
          </p:cNvPr>
          <p:cNvSpPr>
            <a:spLocks noGrp="1"/>
          </p:cNvSpPr>
          <p:nvPr>
            <p:ph type="sldNum" sz="quarter" idx="11"/>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4" name="Picture 13">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572428594"/>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Quote Whi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pic>
        <p:nvPicPr>
          <p:cNvPr id="9" name="Picture 8"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0" y="21627"/>
            <a:ext cx="4717443" cy="5100247"/>
          </a:xfrm>
          <a:prstGeom prst="rect">
            <a:avLst/>
          </a:prstGeom>
        </p:spPr>
      </p:pic>
      <p:sp>
        <p:nvSpPr>
          <p:cNvPr id="6" name="Google Shape;44;p5"/>
          <p:cNvSpPr txBox="1">
            <a:spLocks noGrp="1"/>
          </p:cNvSpPr>
          <p:nvPr>
            <p:ph type="ctrTitle"/>
          </p:nvPr>
        </p:nvSpPr>
        <p:spPr>
          <a:xfrm>
            <a:off x="354650" y="1619600"/>
            <a:ext cx="4120500" cy="1578000"/>
          </a:xfrm>
          <a:prstGeom prst="rect">
            <a:avLst/>
          </a:prstGeom>
        </p:spPr>
        <p:txBody>
          <a:bodyPr spcFirstLastPara="1" wrap="square" lIns="0" tIns="91425" rIns="0" bIns="91425" anchor="t" anchorCtr="0">
            <a:noAutofit/>
          </a:bodyPr>
          <a:lstStyle>
            <a:lvl1pPr lvl="0" rtl="0">
              <a:spcBef>
                <a:spcPts val="0"/>
              </a:spcBef>
              <a:spcAft>
                <a:spcPts val="0"/>
              </a:spcAft>
              <a:buClr>
                <a:srgbClr val="FFFFFF"/>
              </a:buClr>
              <a:buSzPts val="3000"/>
              <a:buFont typeface="Montserrat"/>
              <a:buNone/>
              <a:defRPr sz="3300" b="1">
                <a:solidFill>
                  <a:srgbClr val="FFFFFF"/>
                </a:solidFill>
                <a:latin typeface="+mj-lt"/>
                <a:ea typeface="Montserrat"/>
                <a:cs typeface="Montserrat"/>
                <a:sym typeface="Montserrat"/>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r>
              <a:rPr lang="en-US"/>
              <a:t>Click to edit Master title style</a:t>
            </a:r>
            <a:endParaRPr dirty="0"/>
          </a:p>
        </p:txBody>
      </p:sp>
      <p:sp>
        <p:nvSpPr>
          <p:cNvPr id="8"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11" name="Straight Connector 10">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3" name="Picture 12">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41791236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2_cover_photo_circle_blue">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44BB1AF6-DC78-953A-74B3-4393988782FC}"/>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D8E6DAE2-C337-A8F2-2082-DE6607D24960}"/>
              </a:ext>
            </a:extLst>
          </p:cNvPr>
          <p:cNvSpPr>
            <a:spLocks noGrp="1"/>
          </p:cNvSpPr>
          <p:nvPr>
            <p:ph type="subTitle" idx="1"/>
          </p:nvPr>
        </p:nvSpPr>
        <p:spPr>
          <a:xfrm>
            <a:off x="216419" y="2336032"/>
            <a:ext cx="5017297" cy="628412"/>
          </a:xfrm>
          <a:prstGeom prst="rect">
            <a:avLst/>
          </a:prstGeo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 Placeholder 17">
            <a:extLst>
              <a:ext uri="{FF2B5EF4-FFF2-40B4-BE49-F238E27FC236}">
                <a16:creationId xmlns:a16="http://schemas.microsoft.com/office/drawing/2014/main" id="{1CD72098-8A9C-6DDA-623D-88ACA639D84A}"/>
              </a:ext>
            </a:extLst>
          </p:cNvPr>
          <p:cNvSpPr>
            <a:spLocks noGrp="1"/>
          </p:cNvSpPr>
          <p:nvPr>
            <p:ph type="body" sz="quarter" idx="10" hasCustomPrompt="1"/>
          </p:nvPr>
        </p:nvSpPr>
        <p:spPr>
          <a:xfrm>
            <a:off x="216419" y="3144351"/>
            <a:ext cx="5017296" cy="258288"/>
          </a:xfrm>
          <a:prstGeom prst="rect">
            <a:avLst/>
          </a:prstGeo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10" name="Text Placeholder 17">
            <a:extLst>
              <a:ext uri="{FF2B5EF4-FFF2-40B4-BE49-F238E27FC236}">
                <a16:creationId xmlns:a16="http://schemas.microsoft.com/office/drawing/2014/main" id="{5D2957D4-81EB-DC26-6463-5EADF1A25509}"/>
              </a:ext>
            </a:extLst>
          </p:cNvPr>
          <p:cNvSpPr>
            <a:spLocks noGrp="1"/>
          </p:cNvSpPr>
          <p:nvPr>
            <p:ph type="body" sz="quarter" idx="11" hasCustomPrompt="1"/>
          </p:nvPr>
        </p:nvSpPr>
        <p:spPr>
          <a:xfrm>
            <a:off x="216419" y="3420452"/>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1" name="Text Placeholder 17">
            <a:extLst>
              <a:ext uri="{FF2B5EF4-FFF2-40B4-BE49-F238E27FC236}">
                <a16:creationId xmlns:a16="http://schemas.microsoft.com/office/drawing/2014/main" id="{D6FB9EEA-C3E3-431A-8CBC-F0DB2F54B537}"/>
              </a:ext>
            </a:extLst>
          </p:cNvPr>
          <p:cNvSpPr>
            <a:spLocks noGrp="1"/>
          </p:cNvSpPr>
          <p:nvPr>
            <p:ph type="body" sz="quarter" idx="13" hasCustomPrompt="1"/>
          </p:nvPr>
        </p:nvSpPr>
        <p:spPr>
          <a:xfrm>
            <a:off x="216419" y="3832626"/>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942555035"/>
      </p:ext>
    </p:extLst>
  </p:cSld>
  <p:clrMapOvr>
    <a:overrideClrMapping bg1="lt1" tx1="dk1" bg2="lt2" tx2="dk2" accent1="accent1" accent2="accent2" accent3="accent3" accent4="accent4" accent5="accent5" accent6="accent6" hlink="hlink" folHlink="folHlink"/>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61_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4" name="Google Shape;66;p9"/>
          <p:cNvSpPr txBox="1">
            <a:spLocks noGrp="1"/>
          </p:cNvSpPr>
          <p:nvPr>
            <p:ph type="title"/>
          </p:nvPr>
        </p:nvSpPr>
        <p:spPr>
          <a:xfrm>
            <a:off x="354650" y="292625"/>
            <a:ext cx="8434800" cy="393600"/>
          </a:xfrm>
          <a:prstGeom prst="rect">
            <a:avLst/>
          </a:prstGeom>
        </p:spPr>
        <p:txBody>
          <a:bodyPr spcFirstLastPara="1" wrap="square" lIns="0" tIns="91425" rIns="0" bIns="91425" anchor="t" anchorCtr="0">
            <a:noAutofit/>
          </a:bodyPr>
          <a:lstStyle>
            <a:lvl1pPr lvl="0" rtl="0">
              <a:spcBef>
                <a:spcPts val="0"/>
              </a:spcBef>
              <a:spcAft>
                <a:spcPts val="0"/>
              </a:spcAft>
              <a:buClr>
                <a:srgbClr val="FFFFFF"/>
              </a:buClr>
              <a:buSzPts val="1900"/>
              <a:buNone/>
              <a:defRPr sz="1800">
                <a:solidFill>
                  <a:schemeClr val="tx1"/>
                </a:solidFill>
                <a:latin typeface="+mn-lt"/>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r>
              <a:rPr lang="en-US"/>
              <a:t>Click to edit Master title style</a:t>
            </a:r>
            <a:endParaRPr dirty="0"/>
          </a:p>
        </p:txBody>
      </p:sp>
      <p:sp>
        <p:nvSpPr>
          <p:cNvPr id="5" name="Google Shape;67;p9"/>
          <p:cNvSpPr txBox="1">
            <a:spLocks noGrp="1"/>
          </p:cNvSpPr>
          <p:nvPr>
            <p:ph type="body" idx="1"/>
          </p:nvPr>
        </p:nvSpPr>
        <p:spPr>
          <a:xfrm>
            <a:off x="354650" y="1152475"/>
            <a:ext cx="8434800" cy="3416400"/>
          </a:xfrm>
          <a:prstGeom prst="rect">
            <a:avLst/>
          </a:prstGeom>
        </p:spPr>
        <p:txBody>
          <a:bodyPr spcFirstLastPara="1" wrap="square" lIns="0" tIns="91425" rIns="0" bIns="91425" anchor="t" anchorCtr="0">
            <a:noAutofit/>
          </a:bodyPr>
          <a:lstStyle>
            <a:lvl1pPr marL="274307" lvl="0" indent="-274307" rtl="0">
              <a:spcBef>
                <a:spcPts val="0"/>
              </a:spcBef>
              <a:spcAft>
                <a:spcPts val="0"/>
              </a:spcAft>
              <a:buClr>
                <a:srgbClr val="FFFFFF"/>
              </a:buClr>
              <a:buSzPts val="1300"/>
              <a:buChar char="■"/>
              <a:defRPr sz="1050">
                <a:solidFill>
                  <a:schemeClr val="tx1"/>
                </a:solidFill>
                <a:latin typeface="+mn-lt"/>
              </a:defRPr>
            </a:lvl1pPr>
            <a:lvl2pPr marL="914355" lvl="1" indent="-304786" rtl="0">
              <a:spcBef>
                <a:spcPts val="1600"/>
              </a:spcBef>
              <a:spcAft>
                <a:spcPts val="0"/>
              </a:spcAft>
              <a:buClr>
                <a:srgbClr val="FFFFFF"/>
              </a:buClr>
              <a:buSzPts val="1200"/>
              <a:buChar char="⎼"/>
              <a:defRPr>
                <a:solidFill>
                  <a:srgbClr val="FFFFFF"/>
                </a:solidFill>
              </a:defRPr>
            </a:lvl2pPr>
            <a:lvl3pPr marL="1371532" lvl="2" indent="-292086" rtl="0">
              <a:spcBef>
                <a:spcPts val="1600"/>
              </a:spcBef>
              <a:spcAft>
                <a:spcPts val="0"/>
              </a:spcAft>
              <a:buClr>
                <a:srgbClr val="FFFFFF"/>
              </a:buClr>
              <a:buSzPts val="1000"/>
              <a:buChar char="○"/>
              <a:defRPr>
                <a:solidFill>
                  <a:srgbClr val="FFFFFF"/>
                </a:solidFill>
              </a:defRPr>
            </a:lvl3pPr>
            <a:lvl4pPr marL="1828709" lvl="3" indent="-292086" rtl="0">
              <a:spcBef>
                <a:spcPts val="1600"/>
              </a:spcBef>
              <a:spcAft>
                <a:spcPts val="0"/>
              </a:spcAft>
              <a:buClr>
                <a:srgbClr val="FFFFFF"/>
              </a:buClr>
              <a:buSzPts val="1000"/>
              <a:buChar char="■"/>
              <a:defRPr>
                <a:solidFill>
                  <a:srgbClr val="FFFFFF"/>
                </a:solidFill>
              </a:defRPr>
            </a:lvl4pPr>
            <a:lvl5pPr marL="2285886" lvl="4" indent="-292086" rtl="0">
              <a:spcBef>
                <a:spcPts val="1600"/>
              </a:spcBef>
              <a:spcAft>
                <a:spcPts val="0"/>
              </a:spcAft>
              <a:buClr>
                <a:srgbClr val="FFFFFF"/>
              </a:buClr>
              <a:buSzPts val="1000"/>
              <a:buChar char="⎼"/>
              <a:defRPr>
                <a:solidFill>
                  <a:srgbClr val="FFFFFF"/>
                </a:solidFill>
              </a:defRPr>
            </a:lvl5pPr>
            <a:lvl6pPr marL="2743064" lvl="5" indent="-292086" rtl="0">
              <a:spcBef>
                <a:spcPts val="1600"/>
              </a:spcBef>
              <a:spcAft>
                <a:spcPts val="0"/>
              </a:spcAft>
              <a:buClr>
                <a:srgbClr val="FFFFFF"/>
              </a:buClr>
              <a:buSzPts val="1000"/>
              <a:buChar char="○"/>
              <a:defRPr>
                <a:solidFill>
                  <a:srgbClr val="FFFFFF"/>
                </a:solidFill>
              </a:defRPr>
            </a:lvl6pPr>
            <a:lvl7pPr marL="3200240" lvl="6" indent="-292086" rtl="0">
              <a:spcBef>
                <a:spcPts val="1600"/>
              </a:spcBef>
              <a:spcAft>
                <a:spcPts val="0"/>
              </a:spcAft>
              <a:buClr>
                <a:srgbClr val="FFFFFF"/>
              </a:buClr>
              <a:buSzPts val="1000"/>
              <a:buChar char="■"/>
              <a:defRPr>
                <a:solidFill>
                  <a:srgbClr val="FFFFFF"/>
                </a:solidFill>
              </a:defRPr>
            </a:lvl7pPr>
            <a:lvl8pPr marL="3657418" lvl="7" indent="-292086" rtl="0">
              <a:spcBef>
                <a:spcPts val="1600"/>
              </a:spcBef>
              <a:spcAft>
                <a:spcPts val="0"/>
              </a:spcAft>
              <a:buClr>
                <a:srgbClr val="FFFFFF"/>
              </a:buClr>
              <a:buSzPts val="1000"/>
              <a:buChar char="⎼"/>
              <a:defRPr>
                <a:solidFill>
                  <a:srgbClr val="FFFFFF"/>
                </a:solidFill>
              </a:defRPr>
            </a:lvl8pPr>
            <a:lvl9pPr marL="4114595" lvl="8" indent="-292086" rtl="0">
              <a:spcBef>
                <a:spcPts val="1600"/>
              </a:spcBef>
              <a:spcAft>
                <a:spcPts val="1600"/>
              </a:spcAft>
              <a:buClr>
                <a:srgbClr val="FFFFFF"/>
              </a:buClr>
              <a:buSzPts val="1000"/>
              <a:buChar char="○"/>
              <a:defRPr>
                <a:solidFill>
                  <a:srgbClr val="FFFFFF"/>
                </a:solidFill>
              </a:defRPr>
            </a:lvl9pPr>
          </a:lstStyle>
          <a:p>
            <a:pPr lvl="0"/>
            <a:r>
              <a:rPr lang="en-US"/>
              <a:t>Click to edit Master text styles</a:t>
            </a:r>
          </a:p>
        </p:txBody>
      </p:sp>
      <p:sp>
        <p:nvSpPr>
          <p:cNvPr id="7" name="Google Shape;69;p9"/>
          <p:cNvSpPr txBox="1">
            <a:spLocks noGrp="1"/>
          </p:cNvSpPr>
          <p:nvPr>
            <p:ph type="subTitle" idx="2"/>
          </p:nvPr>
        </p:nvSpPr>
        <p:spPr>
          <a:xfrm>
            <a:off x="354650" y="620550"/>
            <a:ext cx="8434800" cy="384300"/>
          </a:xfrm>
          <a:prstGeom prst="rect">
            <a:avLst/>
          </a:prstGeom>
        </p:spPr>
        <p:txBody>
          <a:bodyPr spcFirstLastPara="1" wrap="square" lIns="0" tIns="91425" rIns="0" bIns="91425" anchor="t" anchorCtr="0">
            <a:noAutofit/>
          </a:bodyPr>
          <a:lstStyle>
            <a:lvl1pPr marL="274307" lvl="0" indent="-274307" rtl="0">
              <a:lnSpc>
                <a:spcPct val="100000"/>
              </a:lnSpc>
              <a:spcBef>
                <a:spcPts val="0"/>
              </a:spcBef>
              <a:spcAft>
                <a:spcPts val="0"/>
              </a:spcAft>
              <a:buClr>
                <a:srgbClr val="FFFFFF"/>
              </a:buClr>
              <a:buSzPts val="1500"/>
              <a:buNone/>
              <a:defRPr sz="1350">
                <a:solidFill>
                  <a:schemeClr val="tx1"/>
                </a:solidFill>
                <a:latin typeface="+mn-lt"/>
              </a:defRPr>
            </a:lvl1pPr>
            <a:lvl2pPr lvl="1" rtl="0">
              <a:lnSpc>
                <a:spcPct val="100000"/>
              </a:lnSpc>
              <a:spcBef>
                <a:spcPts val="0"/>
              </a:spcBef>
              <a:spcAft>
                <a:spcPts val="0"/>
              </a:spcAft>
              <a:buClr>
                <a:schemeClr val="accent5"/>
              </a:buClr>
              <a:buSzPts val="1400"/>
              <a:buNone/>
              <a:defRPr sz="1400">
                <a:solidFill>
                  <a:schemeClr val="accent5"/>
                </a:solidFill>
              </a:defRPr>
            </a:lvl2pPr>
            <a:lvl3pPr lvl="2" rtl="0">
              <a:lnSpc>
                <a:spcPct val="100000"/>
              </a:lnSpc>
              <a:spcBef>
                <a:spcPts val="0"/>
              </a:spcBef>
              <a:spcAft>
                <a:spcPts val="0"/>
              </a:spcAft>
              <a:buClr>
                <a:schemeClr val="accent5"/>
              </a:buClr>
              <a:buSzPts val="1400"/>
              <a:buNone/>
              <a:defRPr sz="1400">
                <a:solidFill>
                  <a:schemeClr val="accent5"/>
                </a:solidFill>
              </a:defRPr>
            </a:lvl3pPr>
            <a:lvl4pPr lvl="3" rtl="0">
              <a:lnSpc>
                <a:spcPct val="100000"/>
              </a:lnSpc>
              <a:spcBef>
                <a:spcPts val="0"/>
              </a:spcBef>
              <a:spcAft>
                <a:spcPts val="0"/>
              </a:spcAft>
              <a:buClr>
                <a:schemeClr val="accent5"/>
              </a:buClr>
              <a:buSzPts val="1400"/>
              <a:buNone/>
              <a:defRPr sz="1400">
                <a:solidFill>
                  <a:schemeClr val="accent5"/>
                </a:solidFill>
              </a:defRPr>
            </a:lvl4pPr>
            <a:lvl5pPr lvl="4" rtl="0">
              <a:lnSpc>
                <a:spcPct val="100000"/>
              </a:lnSpc>
              <a:spcBef>
                <a:spcPts val="0"/>
              </a:spcBef>
              <a:spcAft>
                <a:spcPts val="0"/>
              </a:spcAft>
              <a:buClr>
                <a:schemeClr val="accent5"/>
              </a:buClr>
              <a:buSzPts val="1400"/>
              <a:buNone/>
              <a:defRPr sz="1400">
                <a:solidFill>
                  <a:schemeClr val="accent5"/>
                </a:solidFill>
              </a:defRPr>
            </a:lvl5pPr>
            <a:lvl6pPr lvl="5" rtl="0">
              <a:lnSpc>
                <a:spcPct val="100000"/>
              </a:lnSpc>
              <a:spcBef>
                <a:spcPts val="0"/>
              </a:spcBef>
              <a:spcAft>
                <a:spcPts val="0"/>
              </a:spcAft>
              <a:buClr>
                <a:schemeClr val="accent5"/>
              </a:buClr>
              <a:buSzPts val="1400"/>
              <a:buNone/>
              <a:defRPr sz="1400">
                <a:solidFill>
                  <a:schemeClr val="accent5"/>
                </a:solidFill>
              </a:defRPr>
            </a:lvl6pPr>
            <a:lvl7pPr lvl="6" rtl="0">
              <a:lnSpc>
                <a:spcPct val="100000"/>
              </a:lnSpc>
              <a:spcBef>
                <a:spcPts val="0"/>
              </a:spcBef>
              <a:spcAft>
                <a:spcPts val="0"/>
              </a:spcAft>
              <a:buClr>
                <a:schemeClr val="accent5"/>
              </a:buClr>
              <a:buSzPts val="1400"/>
              <a:buNone/>
              <a:defRPr sz="1400">
                <a:solidFill>
                  <a:schemeClr val="accent5"/>
                </a:solidFill>
              </a:defRPr>
            </a:lvl7pPr>
            <a:lvl8pPr lvl="7" rtl="0">
              <a:lnSpc>
                <a:spcPct val="100000"/>
              </a:lnSpc>
              <a:spcBef>
                <a:spcPts val="0"/>
              </a:spcBef>
              <a:spcAft>
                <a:spcPts val="0"/>
              </a:spcAft>
              <a:buClr>
                <a:schemeClr val="accent5"/>
              </a:buClr>
              <a:buSzPts val="1400"/>
              <a:buNone/>
              <a:defRPr sz="1400">
                <a:solidFill>
                  <a:schemeClr val="accent5"/>
                </a:solidFill>
              </a:defRPr>
            </a:lvl8pPr>
            <a:lvl9pPr lvl="8" rtl="0">
              <a:lnSpc>
                <a:spcPct val="100000"/>
              </a:lnSpc>
              <a:spcBef>
                <a:spcPts val="0"/>
              </a:spcBef>
              <a:spcAft>
                <a:spcPts val="0"/>
              </a:spcAft>
              <a:buClr>
                <a:schemeClr val="accent5"/>
              </a:buClr>
              <a:buSzPts val="1400"/>
              <a:buNone/>
              <a:defRPr sz="1400">
                <a:solidFill>
                  <a:schemeClr val="accent5"/>
                </a:solidFill>
              </a:defRPr>
            </a:lvl9pPr>
          </a:lstStyle>
          <a:p>
            <a:r>
              <a:rPr lang="en-US"/>
              <a:t>Click to edit Master subtitle style</a:t>
            </a:r>
            <a:endParaRPr dirty="0"/>
          </a:p>
        </p:txBody>
      </p:sp>
    </p:spTree>
    <p:extLst>
      <p:ext uri="{BB962C8B-B14F-4D97-AF65-F5344CB8AC3E}">
        <p14:creationId xmlns:p14="http://schemas.microsoft.com/office/powerpoint/2010/main" val="1850863880"/>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over - black" preserve="1">
  <p:cSld name="1_Cover - black">
    <p:bg>
      <p:bgPr>
        <a:solidFill>
          <a:schemeClr val="accent1"/>
        </a:solidFill>
        <a:effectLst/>
      </p:bgPr>
    </p:bg>
    <p:spTree>
      <p:nvGrpSpPr>
        <p:cNvPr id="1" name="Shape 9"/>
        <p:cNvGrpSpPr/>
        <p:nvPr/>
      </p:nvGrpSpPr>
      <p:grpSpPr>
        <a:xfrm>
          <a:off x="0" y="0"/>
          <a:ext cx="0" cy="0"/>
          <a:chOff x="0" y="0"/>
          <a:chExt cx="0" cy="0"/>
        </a:xfrm>
      </p:grpSpPr>
      <p:sp>
        <p:nvSpPr>
          <p:cNvPr id="2" name="Rectangle 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3" name="TextBox 2">
            <a:extLst>
              <a:ext uri="{FF2B5EF4-FFF2-40B4-BE49-F238E27FC236}">
                <a16:creationId xmlns:a16="http://schemas.microsoft.com/office/drawing/2014/main" id="{6243803D-31FA-692F-1CDF-A332274BC332}"/>
              </a:ext>
            </a:extLst>
          </p:cNvPr>
          <p:cNvSpPr txBox="1"/>
          <p:nvPr/>
        </p:nvSpPr>
        <p:spPr>
          <a:xfrm>
            <a:off x="216420" y="4899178"/>
            <a:ext cx="1843841" cy="173124"/>
          </a:xfrm>
          <a:prstGeom prst="rect">
            <a:avLst/>
          </a:prstGeom>
          <a:noFill/>
        </p:spPr>
        <p:txBody>
          <a:bodyPr wrap="square" lIns="0" rIns="0" rtlCol="0">
            <a:spAutoFit/>
          </a:bodyPr>
          <a:lstStyle/>
          <a:p>
            <a:pPr marL="0" marR="0" indent="0" algn="l" defTabSz="685783" rtl="0" eaLnBrk="1" fontAlgn="auto" latinLnBrk="0" hangingPunct="1">
              <a:lnSpc>
                <a:spcPct val="100000"/>
              </a:lnSpc>
              <a:spcBef>
                <a:spcPts val="0"/>
              </a:spcBef>
              <a:spcAft>
                <a:spcPts val="0"/>
              </a:spcAft>
              <a:buClrTx/>
              <a:buSzTx/>
              <a:buFontTx/>
              <a:buNone/>
              <a:tabLst/>
              <a:defRPr/>
            </a:pPr>
            <a:r>
              <a:rPr lang="en-US" sz="525" dirty="0">
                <a:solidFill>
                  <a:schemeClr val="bg1"/>
                </a:solidFill>
              </a:rPr>
              <a:t>© 2023 Nielsen Consumer LLC. All Rights Reserved.</a:t>
            </a:r>
          </a:p>
        </p:txBody>
      </p:sp>
      <p:sp>
        <p:nvSpPr>
          <p:cNvPr id="4"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5" name="Straight Connector 4">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1398FCE-DA8F-C63F-1A9F-3C3E9718123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7" y="4521602"/>
            <a:ext cx="483489" cy="205740"/>
          </a:xfrm>
          <a:prstGeom prst="rect">
            <a:avLst/>
          </a:prstGeom>
        </p:spPr>
      </p:pic>
    </p:spTree>
    <p:extLst>
      <p:ext uri="{BB962C8B-B14F-4D97-AF65-F5344CB8AC3E}">
        <p14:creationId xmlns:p14="http://schemas.microsoft.com/office/powerpoint/2010/main" val="515328194"/>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Cover - black" preserve="1">
  <p:cSld name="1_Cover - black">
    <p:bg>
      <p:bgPr>
        <a:solidFill>
          <a:schemeClr val="accent1"/>
        </a:solidFill>
        <a:effectLst/>
      </p:bgPr>
    </p:bg>
    <p:spTree>
      <p:nvGrpSpPr>
        <p:cNvPr id="1" name="Shape 9"/>
        <p:cNvGrpSpPr/>
        <p:nvPr/>
      </p:nvGrpSpPr>
      <p:grpSpPr>
        <a:xfrm>
          <a:off x="0" y="0"/>
          <a:ext cx="0" cy="0"/>
          <a:chOff x="0" y="0"/>
          <a:chExt cx="0" cy="0"/>
        </a:xfrm>
      </p:grpSpPr>
      <p:sp>
        <p:nvSpPr>
          <p:cNvPr id="2" name="Rectangle 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pic>
        <p:nvPicPr>
          <p:cNvPr id="9" name="Picture 8"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0" y="21627"/>
            <a:ext cx="4717443" cy="5100247"/>
          </a:xfrm>
          <a:prstGeom prst="rect">
            <a:avLst/>
          </a:prstGeom>
        </p:spPr>
      </p:pic>
      <p:sp>
        <p:nvSpPr>
          <p:cNvPr id="4"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5" name="Straight Connector 4">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Google Shape;104;p13"/>
          <p:cNvSpPr txBox="1">
            <a:spLocks noGrp="1"/>
          </p:cNvSpPr>
          <p:nvPr>
            <p:ph type="ctrTitle"/>
          </p:nvPr>
        </p:nvSpPr>
        <p:spPr>
          <a:xfrm>
            <a:off x="491300" y="332075"/>
            <a:ext cx="4927500" cy="1389300"/>
          </a:xfrm>
          <a:prstGeom prst="rect">
            <a:avLst/>
          </a:prstGeom>
        </p:spPr>
        <p:txBody>
          <a:bodyPr spcFirstLastPara="1" wrap="square" lIns="0" tIns="91425" rIns="0" bIns="91425" anchor="t" anchorCtr="0">
            <a:noAutofit/>
          </a:bodyPr>
          <a:lstStyle>
            <a:lvl1pPr lvl="0" rtl="0">
              <a:spcBef>
                <a:spcPts val="0"/>
              </a:spcBef>
              <a:spcAft>
                <a:spcPts val="0"/>
              </a:spcAft>
              <a:buClr>
                <a:srgbClr val="FFFFFF"/>
              </a:buClr>
              <a:buSzPts val="3000"/>
              <a:buFont typeface="Montserrat"/>
              <a:buNone/>
              <a:defRPr sz="3300" b="1">
                <a:solidFill>
                  <a:srgbClr val="FFFFFF"/>
                </a:solidFill>
                <a:latin typeface="+mj-lt"/>
                <a:ea typeface="Montserrat"/>
                <a:cs typeface="Montserrat"/>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8" name="Google Shape;105;p13"/>
          <p:cNvSpPr txBox="1">
            <a:spLocks noGrp="1"/>
          </p:cNvSpPr>
          <p:nvPr>
            <p:ph type="subTitle" idx="1"/>
          </p:nvPr>
        </p:nvSpPr>
        <p:spPr>
          <a:xfrm>
            <a:off x="491301" y="2379600"/>
            <a:ext cx="4927500" cy="3843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chemeClr val="accent5"/>
              </a:buClr>
              <a:buSzPts val="1500"/>
              <a:buNone/>
              <a:defRPr sz="1500">
                <a:solidFill>
                  <a:schemeClr val="bg1"/>
                </a:solidFill>
              </a:defRPr>
            </a:lvl1pPr>
            <a:lvl2pPr lvl="1" rtl="0">
              <a:lnSpc>
                <a:spcPct val="100000"/>
              </a:lnSpc>
              <a:spcBef>
                <a:spcPts val="0"/>
              </a:spcBef>
              <a:spcAft>
                <a:spcPts val="0"/>
              </a:spcAft>
              <a:buClr>
                <a:schemeClr val="accent5"/>
              </a:buClr>
              <a:buSzPts val="1400"/>
              <a:buNone/>
              <a:defRPr sz="1400">
                <a:solidFill>
                  <a:schemeClr val="accent5"/>
                </a:solidFill>
              </a:defRPr>
            </a:lvl2pPr>
            <a:lvl3pPr lvl="2" rtl="0">
              <a:lnSpc>
                <a:spcPct val="100000"/>
              </a:lnSpc>
              <a:spcBef>
                <a:spcPts val="0"/>
              </a:spcBef>
              <a:spcAft>
                <a:spcPts val="0"/>
              </a:spcAft>
              <a:buClr>
                <a:schemeClr val="accent5"/>
              </a:buClr>
              <a:buSzPts val="1400"/>
              <a:buNone/>
              <a:defRPr sz="1400">
                <a:solidFill>
                  <a:schemeClr val="accent5"/>
                </a:solidFill>
              </a:defRPr>
            </a:lvl3pPr>
            <a:lvl4pPr lvl="3" rtl="0">
              <a:lnSpc>
                <a:spcPct val="100000"/>
              </a:lnSpc>
              <a:spcBef>
                <a:spcPts val="0"/>
              </a:spcBef>
              <a:spcAft>
                <a:spcPts val="0"/>
              </a:spcAft>
              <a:buClr>
                <a:schemeClr val="accent5"/>
              </a:buClr>
              <a:buSzPts val="1400"/>
              <a:buNone/>
              <a:defRPr sz="1400">
                <a:solidFill>
                  <a:schemeClr val="accent5"/>
                </a:solidFill>
              </a:defRPr>
            </a:lvl4pPr>
            <a:lvl5pPr lvl="4" rtl="0">
              <a:lnSpc>
                <a:spcPct val="100000"/>
              </a:lnSpc>
              <a:spcBef>
                <a:spcPts val="0"/>
              </a:spcBef>
              <a:spcAft>
                <a:spcPts val="0"/>
              </a:spcAft>
              <a:buClr>
                <a:schemeClr val="accent5"/>
              </a:buClr>
              <a:buSzPts val="1400"/>
              <a:buNone/>
              <a:defRPr sz="1400">
                <a:solidFill>
                  <a:schemeClr val="accent5"/>
                </a:solidFill>
              </a:defRPr>
            </a:lvl5pPr>
            <a:lvl6pPr lvl="5" rtl="0">
              <a:lnSpc>
                <a:spcPct val="100000"/>
              </a:lnSpc>
              <a:spcBef>
                <a:spcPts val="0"/>
              </a:spcBef>
              <a:spcAft>
                <a:spcPts val="0"/>
              </a:spcAft>
              <a:buClr>
                <a:schemeClr val="accent5"/>
              </a:buClr>
              <a:buSzPts val="1400"/>
              <a:buNone/>
              <a:defRPr sz="1400">
                <a:solidFill>
                  <a:schemeClr val="accent5"/>
                </a:solidFill>
              </a:defRPr>
            </a:lvl6pPr>
            <a:lvl7pPr lvl="6" rtl="0">
              <a:lnSpc>
                <a:spcPct val="100000"/>
              </a:lnSpc>
              <a:spcBef>
                <a:spcPts val="0"/>
              </a:spcBef>
              <a:spcAft>
                <a:spcPts val="0"/>
              </a:spcAft>
              <a:buClr>
                <a:schemeClr val="accent5"/>
              </a:buClr>
              <a:buSzPts val="1400"/>
              <a:buNone/>
              <a:defRPr sz="1400">
                <a:solidFill>
                  <a:schemeClr val="accent5"/>
                </a:solidFill>
              </a:defRPr>
            </a:lvl7pPr>
            <a:lvl8pPr lvl="7" rtl="0">
              <a:lnSpc>
                <a:spcPct val="100000"/>
              </a:lnSpc>
              <a:spcBef>
                <a:spcPts val="0"/>
              </a:spcBef>
              <a:spcAft>
                <a:spcPts val="0"/>
              </a:spcAft>
              <a:buClr>
                <a:schemeClr val="accent5"/>
              </a:buClr>
              <a:buSzPts val="1400"/>
              <a:buNone/>
              <a:defRPr sz="1400">
                <a:solidFill>
                  <a:schemeClr val="accent5"/>
                </a:solidFill>
              </a:defRPr>
            </a:lvl8pPr>
            <a:lvl9pPr lvl="8" rtl="0">
              <a:lnSpc>
                <a:spcPct val="100000"/>
              </a:lnSpc>
              <a:spcBef>
                <a:spcPts val="0"/>
              </a:spcBef>
              <a:spcAft>
                <a:spcPts val="0"/>
              </a:spcAft>
              <a:buClr>
                <a:schemeClr val="accent5"/>
              </a:buClr>
              <a:buSzPts val="1400"/>
              <a:buNone/>
              <a:defRPr sz="1400">
                <a:solidFill>
                  <a:schemeClr val="accent5"/>
                </a:solidFill>
              </a:defRPr>
            </a:lvl9pPr>
          </a:lstStyle>
          <a:p>
            <a:r>
              <a:rPr lang="en-US"/>
              <a:t>Click to edit Master subtitle style</a:t>
            </a:r>
            <a:endParaRPr dirty="0"/>
          </a:p>
        </p:txBody>
      </p:sp>
      <p:sp>
        <p:nvSpPr>
          <p:cNvPr id="10" name="TextBox 9">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1" name="Picture 10">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662461905"/>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over - black" preserve="1">
  <p:cSld name="1_Cover - black">
    <p:bg>
      <p:bgPr>
        <a:solidFill>
          <a:schemeClr val="accent1"/>
        </a:solidFill>
        <a:effectLst/>
      </p:bgPr>
    </p:bg>
    <p:spTree>
      <p:nvGrpSpPr>
        <p:cNvPr id="1" name="Shape 9"/>
        <p:cNvGrpSpPr/>
        <p:nvPr/>
      </p:nvGrpSpPr>
      <p:grpSpPr>
        <a:xfrm>
          <a:off x="0" y="0"/>
          <a:ext cx="0" cy="0"/>
          <a:chOff x="0" y="0"/>
          <a:chExt cx="0" cy="0"/>
        </a:xfrm>
      </p:grpSpPr>
      <p:sp>
        <p:nvSpPr>
          <p:cNvPr id="2" name="Rectangle 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pic>
        <p:nvPicPr>
          <p:cNvPr id="10" name="Picture 9"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0" y="21627"/>
            <a:ext cx="4717443" cy="5100247"/>
          </a:xfrm>
          <a:prstGeom prst="rect">
            <a:avLst/>
          </a:prstGeom>
        </p:spPr>
      </p:pic>
      <p:sp>
        <p:nvSpPr>
          <p:cNvPr id="4"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5" name="Straight Connector 4">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Google Shape;117;p15"/>
          <p:cNvSpPr txBox="1">
            <a:spLocks noGrp="1"/>
          </p:cNvSpPr>
          <p:nvPr>
            <p:ph type="subTitle" idx="1"/>
          </p:nvPr>
        </p:nvSpPr>
        <p:spPr>
          <a:xfrm>
            <a:off x="354650" y="2355860"/>
            <a:ext cx="4013100" cy="3075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rgbClr val="CBCBCB"/>
              </a:buClr>
              <a:buSzPts val="1200"/>
              <a:buNone/>
              <a:defRPr sz="1800" b="1">
                <a:solidFill>
                  <a:schemeClr val="bg1"/>
                </a:solidFill>
              </a:defRPr>
            </a:lvl1pPr>
            <a:lvl2pPr lvl="1" rtl="0">
              <a:lnSpc>
                <a:spcPct val="100000"/>
              </a:lnSpc>
              <a:spcBef>
                <a:spcPts val="0"/>
              </a:spcBef>
              <a:spcAft>
                <a:spcPts val="0"/>
              </a:spcAft>
              <a:buClr>
                <a:srgbClr val="CBCBCB"/>
              </a:buClr>
              <a:buSzPts val="1800"/>
              <a:buNone/>
              <a:defRPr sz="1800" b="1">
                <a:solidFill>
                  <a:srgbClr val="CBCBCB"/>
                </a:solidFill>
              </a:defRPr>
            </a:lvl2pPr>
            <a:lvl3pPr lvl="2" rtl="0">
              <a:lnSpc>
                <a:spcPct val="100000"/>
              </a:lnSpc>
              <a:spcBef>
                <a:spcPts val="0"/>
              </a:spcBef>
              <a:spcAft>
                <a:spcPts val="0"/>
              </a:spcAft>
              <a:buClr>
                <a:srgbClr val="CBCBCB"/>
              </a:buClr>
              <a:buSzPts val="1800"/>
              <a:buNone/>
              <a:defRPr sz="1800" b="1">
                <a:solidFill>
                  <a:srgbClr val="CBCBCB"/>
                </a:solidFill>
              </a:defRPr>
            </a:lvl3pPr>
            <a:lvl4pPr lvl="3" rtl="0">
              <a:lnSpc>
                <a:spcPct val="100000"/>
              </a:lnSpc>
              <a:spcBef>
                <a:spcPts val="0"/>
              </a:spcBef>
              <a:spcAft>
                <a:spcPts val="0"/>
              </a:spcAft>
              <a:buClr>
                <a:srgbClr val="CBCBCB"/>
              </a:buClr>
              <a:buSzPts val="1800"/>
              <a:buNone/>
              <a:defRPr sz="1800" b="1">
                <a:solidFill>
                  <a:srgbClr val="CBCBCB"/>
                </a:solidFill>
              </a:defRPr>
            </a:lvl4pPr>
            <a:lvl5pPr lvl="4" rtl="0">
              <a:lnSpc>
                <a:spcPct val="100000"/>
              </a:lnSpc>
              <a:spcBef>
                <a:spcPts val="0"/>
              </a:spcBef>
              <a:spcAft>
                <a:spcPts val="0"/>
              </a:spcAft>
              <a:buClr>
                <a:srgbClr val="CBCBCB"/>
              </a:buClr>
              <a:buSzPts val="1800"/>
              <a:buNone/>
              <a:defRPr sz="1800" b="1">
                <a:solidFill>
                  <a:srgbClr val="CBCBCB"/>
                </a:solidFill>
              </a:defRPr>
            </a:lvl5pPr>
            <a:lvl6pPr lvl="5" rtl="0">
              <a:lnSpc>
                <a:spcPct val="100000"/>
              </a:lnSpc>
              <a:spcBef>
                <a:spcPts val="0"/>
              </a:spcBef>
              <a:spcAft>
                <a:spcPts val="0"/>
              </a:spcAft>
              <a:buClr>
                <a:srgbClr val="CBCBCB"/>
              </a:buClr>
              <a:buSzPts val="1800"/>
              <a:buNone/>
              <a:defRPr sz="1800" b="1">
                <a:solidFill>
                  <a:srgbClr val="CBCBCB"/>
                </a:solidFill>
              </a:defRPr>
            </a:lvl6pPr>
            <a:lvl7pPr lvl="6" rtl="0">
              <a:lnSpc>
                <a:spcPct val="100000"/>
              </a:lnSpc>
              <a:spcBef>
                <a:spcPts val="0"/>
              </a:spcBef>
              <a:spcAft>
                <a:spcPts val="0"/>
              </a:spcAft>
              <a:buClr>
                <a:srgbClr val="CBCBCB"/>
              </a:buClr>
              <a:buSzPts val="1800"/>
              <a:buNone/>
              <a:defRPr sz="1800" b="1">
                <a:solidFill>
                  <a:srgbClr val="CBCBCB"/>
                </a:solidFill>
              </a:defRPr>
            </a:lvl7pPr>
            <a:lvl8pPr lvl="7" rtl="0">
              <a:lnSpc>
                <a:spcPct val="100000"/>
              </a:lnSpc>
              <a:spcBef>
                <a:spcPts val="0"/>
              </a:spcBef>
              <a:spcAft>
                <a:spcPts val="0"/>
              </a:spcAft>
              <a:buClr>
                <a:srgbClr val="CBCBCB"/>
              </a:buClr>
              <a:buSzPts val="1800"/>
              <a:buNone/>
              <a:defRPr sz="1800" b="1">
                <a:solidFill>
                  <a:srgbClr val="CBCBCB"/>
                </a:solidFill>
              </a:defRPr>
            </a:lvl8pPr>
            <a:lvl9pPr lvl="8" rtl="0">
              <a:lnSpc>
                <a:spcPct val="100000"/>
              </a:lnSpc>
              <a:spcBef>
                <a:spcPts val="0"/>
              </a:spcBef>
              <a:spcAft>
                <a:spcPts val="0"/>
              </a:spcAft>
              <a:buClr>
                <a:srgbClr val="CBCBCB"/>
              </a:buClr>
              <a:buSzPts val="1800"/>
              <a:buNone/>
              <a:defRPr sz="1800" b="1">
                <a:solidFill>
                  <a:srgbClr val="CBCBCB"/>
                </a:solidFill>
              </a:defRPr>
            </a:lvl9pPr>
          </a:lstStyle>
          <a:p>
            <a:r>
              <a:rPr lang="en-US"/>
              <a:t>Click to edit Master subtitle style</a:t>
            </a:r>
            <a:endParaRPr dirty="0"/>
          </a:p>
        </p:txBody>
      </p:sp>
      <p:sp>
        <p:nvSpPr>
          <p:cNvPr id="8" name="Google Shape;118;p15"/>
          <p:cNvSpPr txBox="1">
            <a:spLocks/>
          </p:cNvSpPr>
          <p:nvPr/>
        </p:nvSpPr>
        <p:spPr>
          <a:xfrm>
            <a:off x="354650" y="2676875"/>
            <a:ext cx="4013100" cy="307500"/>
          </a:xfrm>
          <a:prstGeom prst="rect">
            <a:avLst/>
          </a:prstGeom>
        </p:spPr>
        <p:txBody>
          <a:bodyPr spcFirstLastPara="1" vert="horz" wrap="square" lIns="0" tIns="68569" rIns="0" bIns="68569" rtlCol="0" anchor="t" anchorCtr="0">
            <a:noAutofit/>
          </a:bodyPr>
          <a:lstStyle>
            <a:lvl1pPr marL="0" lvl="0" indent="0" algn="l" defTabSz="914400" rtl="0" eaLnBrk="1" latinLnBrk="0" hangingPunct="1">
              <a:lnSpc>
                <a:spcPct val="100000"/>
              </a:lnSpc>
              <a:spcBef>
                <a:spcPts val="0"/>
              </a:spcBef>
              <a:spcAft>
                <a:spcPts val="0"/>
              </a:spcAft>
              <a:buClr>
                <a:srgbClr val="CBCBCB"/>
              </a:buClr>
              <a:buSzPts val="1200"/>
              <a:buFont typeface="Arial" panose="020B0604020202020204" pitchFamily="34" charset="0"/>
              <a:buNone/>
              <a:defRPr sz="1600" kern="1200">
                <a:solidFill>
                  <a:srgbClr val="CBCBCB"/>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CBCBCB"/>
              </a:buClr>
              <a:buSzPts val="1800"/>
              <a:buFont typeface="System Font Regular"/>
              <a:buNone/>
              <a:defRPr sz="2400" b="1" kern="1200">
                <a:solidFill>
                  <a:srgbClr val="CBCBCB"/>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CBCBCB"/>
              </a:buClr>
              <a:buSzPts val="1800"/>
              <a:buFont typeface="Arial" panose="020B0604020202020204" pitchFamily="34" charset="0"/>
              <a:buNone/>
              <a:defRPr sz="2400" b="1" kern="1200">
                <a:solidFill>
                  <a:srgbClr val="CBCBCB"/>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CBCBCB"/>
              </a:buClr>
              <a:buSzPts val="1800"/>
              <a:buFont typeface="Arial" panose="020B0604020202020204" pitchFamily="34" charset="0"/>
              <a:buNone/>
              <a:defRPr sz="2400" b="1" kern="1200">
                <a:solidFill>
                  <a:srgbClr val="CBCBCB"/>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CBCBCB"/>
              </a:buClr>
              <a:buSzPts val="1800"/>
              <a:buFont typeface="Arial" panose="020B0604020202020204" pitchFamily="34" charset="0"/>
              <a:buNone/>
              <a:defRPr sz="2400" b="1" kern="1200">
                <a:solidFill>
                  <a:srgbClr val="CBCBCB"/>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CBCBCB"/>
              </a:buClr>
              <a:buSzPts val="1800"/>
              <a:buFont typeface="Arial" panose="020B0604020202020204" pitchFamily="34" charset="0"/>
              <a:buNone/>
              <a:defRPr sz="2400" b="1" kern="1200">
                <a:solidFill>
                  <a:srgbClr val="CBCBCB"/>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CBCBCB"/>
              </a:buClr>
              <a:buSzPts val="1800"/>
              <a:buFont typeface="Arial" panose="020B0604020202020204" pitchFamily="34" charset="0"/>
              <a:buNone/>
              <a:defRPr sz="2400" b="1" kern="1200">
                <a:solidFill>
                  <a:srgbClr val="CBCBCB"/>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CBCBCB"/>
              </a:buClr>
              <a:buSzPts val="1800"/>
              <a:buFont typeface="Arial" panose="020B0604020202020204" pitchFamily="34" charset="0"/>
              <a:buNone/>
              <a:defRPr sz="2400" b="1" kern="1200">
                <a:solidFill>
                  <a:srgbClr val="CBCBCB"/>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CBCBCB"/>
              </a:buClr>
              <a:buSzPts val="1800"/>
              <a:buFont typeface="Arial" panose="020B0604020202020204" pitchFamily="34" charset="0"/>
              <a:buNone/>
              <a:defRPr sz="2400" b="1" kern="1200">
                <a:solidFill>
                  <a:srgbClr val="CBCBCB"/>
                </a:solidFill>
                <a:latin typeface="+mn-lt"/>
                <a:ea typeface="+mn-ea"/>
                <a:cs typeface="+mn-cs"/>
              </a:defRPr>
            </a:lvl9pPr>
          </a:lstStyle>
          <a:p>
            <a:r>
              <a:rPr lang="en-US" sz="1200" dirty="0">
                <a:solidFill>
                  <a:schemeClr val="bg1"/>
                </a:solidFill>
              </a:rPr>
              <a:t>Click to edit Master subtitle style</a:t>
            </a:r>
          </a:p>
        </p:txBody>
      </p:sp>
      <p:sp>
        <p:nvSpPr>
          <p:cNvPr id="11" name="TextBox 10">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2" name="Picture 11">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021557560"/>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67_thank_you_gre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8" y="476276"/>
            <a:ext cx="6481562" cy="1790700"/>
          </a:xfrm>
        </p:spPr>
        <p:txBody>
          <a:bodyPr anchor="b">
            <a:noAutofit/>
          </a:bodyPr>
          <a:lstStyle>
            <a:lvl1pPr algn="l">
              <a:defRPr sz="2700">
                <a:solidFill>
                  <a:schemeClr val="bg1"/>
                </a:solidFill>
              </a:defRPr>
            </a:lvl1pPr>
          </a:lstStyle>
          <a:p>
            <a:r>
              <a:rPr lang="en-US" dirty="0"/>
              <a:t>[Thank you]</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8" y="2336032"/>
            <a:ext cx="6481562" cy="628412"/>
          </a:xfrm>
        </p:spPr>
        <p:txBody>
          <a:bodyPr>
            <a:noAutofit/>
          </a:bodyPr>
          <a:lstStyle>
            <a:lvl1pPr marL="0" indent="0" algn="l">
              <a:spcBef>
                <a:spcPts val="0"/>
              </a:spcBef>
              <a:spcAft>
                <a:spcPts val="0"/>
              </a:spcAft>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[Call to action]</a:t>
            </a:r>
          </a:p>
        </p:txBody>
      </p:sp>
      <p:sp>
        <p:nvSpPr>
          <p:cNvPr id="10" name="Text Placeholder 17">
            <a:extLst>
              <a:ext uri="{FF2B5EF4-FFF2-40B4-BE49-F238E27FC236}">
                <a16:creationId xmlns:a16="http://schemas.microsoft.com/office/drawing/2014/main" id="{0FF12D10-3F99-FA54-8A36-1C3BFF703BC4}"/>
              </a:ext>
            </a:extLst>
          </p:cNvPr>
          <p:cNvSpPr>
            <a:spLocks noGrp="1"/>
          </p:cNvSpPr>
          <p:nvPr>
            <p:ph type="body" sz="quarter" idx="10" hasCustomPrompt="1"/>
          </p:nvPr>
        </p:nvSpPr>
        <p:spPr>
          <a:xfrm>
            <a:off x="216420" y="3254510"/>
            <a:ext cx="6481562" cy="258288"/>
          </a:xfr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892" indent="0">
              <a:buNone/>
              <a:defRPr sz="900" b="1">
                <a:solidFill>
                  <a:schemeClr val="bg1"/>
                </a:solidFill>
              </a:defRPr>
            </a:lvl2pPr>
            <a:lvl3pPr marL="685783" indent="0">
              <a:buNone/>
              <a:defRPr sz="900" b="1">
                <a:solidFill>
                  <a:schemeClr val="bg1"/>
                </a:solidFill>
              </a:defRPr>
            </a:lvl3pPr>
            <a:lvl4pPr marL="1028675" indent="0">
              <a:buNone/>
              <a:defRPr sz="900" b="1">
                <a:solidFill>
                  <a:schemeClr val="bg1"/>
                </a:solidFill>
              </a:defRPr>
            </a:lvl4pPr>
            <a:lvl5pPr marL="1371566" indent="0">
              <a:buNone/>
              <a:defRPr sz="900" b="1">
                <a:solidFill>
                  <a:schemeClr val="bg1"/>
                </a:solidFill>
              </a:defRPr>
            </a:lvl5pPr>
          </a:lstStyle>
          <a:p>
            <a:pPr lvl="0"/>
            <a:r>
              <a:rPr lang="en-US" dirty="0"/>
              <a:t>First name Last name</a:t>
            </a:r>
          </a:p>
        </p:txBody>
      </p:sp>
      <p:sp>
        <p:nvSpPr>
          <p:cNvPr id="11" name="Text Placeholder 17">
            <a:extLst>
              <a:ext uri="{FF2B5EF4-FFF2-40B4-BE49-F238E27FC236}">
                <a16:creationId xmlns:a16="http://schemas.microsoft.com/office/drawing/2014/main" id="{C023098E-A14A-7175-E122-657D7B94C166}"/>
              </a:ext>
            </a:extLst>
          </p:cNvPr>
          <p:cNvSpPr>
            <a:spLocks noGrp="1"/>
          </p:cNvSpPr>
          <p:nvPr>
            <p:ph type="body" sz="quarter" idx="11" hasCustomPrompt="1"/>
          </p:nvPr>
        </p:nvSpPr>
        <p:spPr>
          <a:xfrm>
            <a:off x="216420" y="3530612"/>
            <a:ext cx="6481562" cy="317599"/>
          </a:xfrm>
        </p:spPr>
        <p:txBody>
          <a:bodyPr tIns="0" bIns="0">
            <a:noAutofit/>
          </a:bodyPr>
          <a:lstStyle>
            <a:lvl1pPr marL="0" indent="0">
              <a:lnSpc>
                <a:spcPct val="100000"/>
              </a:lnSpc>
              <a:spcBef>
                <a:spcPts val="0"/>
              </a:spcBef>
              <a:spcAft>
                <a:spcPts val="0"/>
              </a:spcAft>
              <a:buNone/>
              <a:defRPr sz="900" b="0">
                <a:solidFill>
                  <a:schemeClr val="bg1"/>
                </a:solidFill>
              </a:defRPr>
            </a:lvl1pPr>
            <a:lvl2pPr marL="342892" indent="0">
              <a:buNone/>
              <a:defRPr sz="900" b="1">
                <a:solidFill>
                  <a:schemeClr val="bg1"/>
                </a:solidFill>
              </a:defRPr>
            </a:lvl2pPr>
            <a:lvl3pPr marL="685783" indent="0">
              <a:buNone/>
              <a:defRPr sz="900" b="1">
                <a:solidFill>
                  <a:schemeClr val="bg1"/>
                </a:solidFill>
              </a:defRPr>
            </a:lvl3pPr>
            <a:lvl4pPr marL="1028675" indent="0">
              <a:buNone/>
              <a:defRPr sz="900" b="1">
                <a:solidFill>
                  <a:schemeClr val="bg1"/>
                </a:solidFill>
              </a:defRPr>
            </a:lvl4pPr>
            <a:lvl5pPr marL="1371566" indent="0">
              <a:buNone/>
              <a:defRPr sz="900" b="1">
                <a:solidFill>
                  <a:schemeClr val="bg1"/>
                </a:solidFill>
              </a:defRPr>
            </a:lvl5pPr>
          </a:lstStyle>
          <a:p>
            <a:pPr lvl="0"/>
            <a:r>
              <a:rPr lang="en-US" dirty="0"/>
              <a:t>Contact information</a:t>
            </a:r>
          </a:p>
        </p:txBody>
      </p:sp>
      <p:sp>
        <p:nvSpPr>
          <p:cNvPr id="13" name="TextBox 12">
            <a:extLst>
              <a:ext uri="{FF2B5EF4-FFF2-40B4-BE49-F238E27FC236}">
                <a16:creationId xmlns:a16="http://schemas.microsoft.com/office/drawing/2014/main" id="{6243803D-31FA-692F-1CDF-A332274BC332}"/>
              </a:ext>
            </a:extLst>
          </p:cNvPr>
          <p:cNvSpPr txBox="1"/>
          <p:nvPr/>
        </p:nvSpPr>
        <p:spPr>
          <a:xfrm>
            <a:off x="216420" y="4899178"/>
            <a:ext cx="1843841" cy="173124"/>
          </a:xfrm>
          <a:prstGeom prst="rect">
            <a:avLst/>
          </a:prstGeom>
          <a:noFill/>
        </p:spPr>
        <p:txBody>
          <a:bodyPr wrap="square" lIns="0" rIns="0" rtlCol="0">
            <a:spAutoFit/>
          </a:bodyPr>
          <a:lstStyle/>
          <a:p>
            <a:pPr marL="0" marR="0" indent="0" algn="l" defTabSz="685783" rtl="0" eaLnBrk="1" fontAlgn="auto" latinLnBrk="0" hangingPunct="1">
              <a:lnSpc>
                <a:spcPct val="100000"/>
              </a:lnSpc>
              <a:spcBef>
                <a:spcPts val="0"/>
              </a:spcBef>
              <a:spcAft>
                <a:spcPts val="0"/>
              </a:spcAft>
              <a:buClrTx/>
              <a:buSzTx/>
              <a:buFontTx/>
              <a:buNone/>
              <a:tabLst/>
              <a:defRPr/>
            </a:pPr>
            <a:r>
              <a:rPr lang="en-US" sz="525" dirty="0">
                <a:solidFill>
                  <a:schemeClr val="bg1"/>
                </a:solidFill>
              </a:rPr>
              <a:t>© 2023 Nielsen Consumer LLC. All Rights Reserved.</a:t>
            </a:r>
          </a:p>
        </p:txBody>
      </p:sp>
      <p:sp>
        <p:nvSpPr>
          <p:cNvPr id="14" name="Slide Number Placeholder 5">
            <a:extLst>
              <a:ext uri="{FF2B5EF4-FFF2-40B4-BE49-F238E27FC236}">
                <a16:creationId xmlns:a16="http://schemas.microsoft.com/office/drawing/2014/main" id="{D0DB4F35-9ADE-ED35-28B3-71F80807EF03}"/>
              </a:ext>
            </a:extLst>
          </p:cNvPr>
          <p:cNvSpPr>
            <a:spLocks noGrp="1"/>
          </p:cNvSpPr>
          <p:nvPr>
            <p:ph type="sldNum" sz="quarter" idx="12"/>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pic>
        <p:nvPicPr>
          <p:cNvPr id="15" name="Picture 14" descr="Logo, icon&#10;&#10;Description automatically generated">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8600" y="4350823"/>
            <a:ext cx="914400" cy="389106"/>
          </a:xfrm>
          <a:prstGeom prst="rect">
            <a:avLst/>
          </a:prstGeom>
        </p:spPr>
      </p:pic>
    </p:spTree>
    <p:extLst>
      <p:ext uri="{BB962C8B-B14F-4D97-AF65-F5344CB8AC3E}">
        <p14:creationId xmlns:p14="http://schemas.microsoft.com/office/powerpoint/2010/main" val="3108156510"/>
      </p:ext>
    </p:extLst>
  </p:cSld>
  <p:clrMapOvr>
    <a:overrideClrMapping bg1="lt1" tx1="dk1" bg2="lt2" tx2="dk2" accent1="accent1" accent2="accent2" accent3="accent3" accent4="accent4" accent5="accent5" accent6="accent6" hlink="hlink" folHlink="folHlink"/>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over - black grid" preserve="1">
  <p:cSld name="1_Cover - black grid">
    <p:bg>
      <p:bgPr>
        <a:solidFill>
          <a:srgbClr val="000000"/>
        </a:solidFill>
        <a:effectLst/>
      </p:bgPr>
    </p:bg>
    <p:spTree>
      <p:nvGrpSpPr>
        <p:cNvPr id="1" name="Shape 53"/>
        <p:cNvGrpSpPr/>
        <p:nvPr/>
      </p:nvGrpSpPr>
      <p:grpSpPr>
        <a:xfrm>
          <a:off x="0" y="0"/>
          <a:ext cx="0" cy="0"/>
          <a:chOff x="0" y="0"/>
          <a:chExt cx="0" cy="0"/>
        </a:xfrm>
      </p:grpSpPr>
      <p:sp>
        <p:nvSpPr>
          <p:cNvPr id="7" name="Rectangle 6">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j-lt"/>
            </a:endParaRPr>
          </a:p>
        </p:txBody>
      </p:sp>
      <p:sp>
        <p:nvSpPr>
          <p:cNvPr id="56" name="Google Shape;56;p6"/>
          <p:cNvSpPr txBox="1">
            <a:spLocks noGrp="1"/>
          </p:cNvSpPr>
          <p:nvPr>
            <p:ph type="ctrTitle"/>
          </p:nvPr>
        </p:nvSpPr>
        <p:spPr>
          <a:xfrm>
            <a:off x="354650" y="380025"/>
            <a:ext cx="6268200" cy="11388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600"/>
              <a:buFont typeface="Montserrat"/>
              <a:buNone/>
              <a:defRPr sz="3600" b="1">
                <a:solidFill>
                  <a:srgbClr val="FFFFFF"/>
                </a:solidFill>
                <a:latin typeface="+mj-lt"/>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57" name="Google Shape;57;p6"/>
          <p:cNvSpPr txBox="1">
            <a:spLocks noGrp="1"/>
          </p:cNvSpPr>
          <p:nvPr>
            <p:ph type="subTitle" idx="1"/>
          </p:nvPr>
        </p:nvSpPr>
        <p:spPr>
          <a:xfrm>
            <a:off x="354650" y="1403300"/>
            <a:ext cx="6268200" cy="4941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FFFFFF"/>
              </a:buClr>
              <a:buSzPts val="1800"/>
              <a:buFont typeface="Montserrat"/>
              <a:buNone/>
              <a:defRPr sz="1800">
                <a:solidFill>
                  <a:srgbClr val="FFFFFF"/>
                </a:solidFill>
                <a:latin typeface="+mj-lt"/>
                <a:ea typeface="Montserrat" panose="00000500000000000000" pitchFamily="2" charset="0"/>
                <a:cs typeface="Montserrat" panose="00000500000000000000" pitchFamily="2" charset="0"/>
                <a:sym typeface="Montserrat"/>
              </a:defRPr>
            </a:lvl1pPr>
            <a:lvl2pPr lvl="1"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2pPr>
            <a:lvl3pPr lvl="2"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3pPr>
            <a:lvl4pPr lvl="3"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4pPr>
            <a:lvl5pPr lvl="4"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5pPr>
            <a:lvl6pPr lvl="5"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6pPr>
            <a:lvl7pPr lvl="6"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7pPr>
            <a:lvl8pPr lvl="7"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8pPr>
            <a:lvl9pPr lvl="8"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9pPr>
          </a:lstStyle>
          <a:p>
            <a:r>
              <a:rPr lang="en-US"/>
              <a:t>Click to edit Master subtitle style</a:t>
            </a:r>
            <a:endParaRPr dirty="0"/>
          </a:p>
        </p:txBody>
      </p:sp>
      <p:sp>
        <p:nvSpPr>
          <p:cNvPr id="58" name="Google Shape;58;p6"/>
          <p:cNvSpPr txBox="1">
            <a:spLocks noGrp="1"/>
          </p:cNvSpPr>
          <p:nvPr>
            <p:ph type="subTitle" idx="2"/>
          </p:nvPr>
        </p:nvSpPr>
        <p:spPr>
          <a:xfrm>
            <a:off x="354650" y="2195900"/>
            <a:ext cx="4192200" cy="3075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rgbClr val="FFFFFF"/>
              </a:buClr>
              <a:buSzPts val="1200"/>
              <a:buNone/>
              <a:defRPr sz="1200" b="1">
                <a:solidFill>
                  <a:srgbClr val="FFFFFF"/>
                </a:solidFill>
                <a:latin typeface="+mj-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a:p>
        </p:txBody>
      </p:sp>
      <p:sp>
        <p:nvSpPr>
          <p:cNvPr id="59" name="Google Shape;59;p6"/>
          <p:cNvSpPr txBox="1">
            <a:spLocks noGrp="1"/>
          </p:cNvSpPr>
          <p:nvPr>
            <p:ph type="subTitle" idx="3"/>
          </p:nvPr>
        </p:nvSpPr>
        <p:spPr>
          <a:xfrm>
            <a:off x="354650" y="2351000"/>
            <a:ext cx="4192200" cy="3075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FFFFFF"/>
              </a:buClr>
              <a:buSzPts val="1200"/>
              <a:buNone/>
              <a:defRPr sz="1200">
                <a:solidFill>
                  <a:srgbClr val="FFFFFF"/>
                </a:solidFill>
                <a:latin typeface="+mj-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dirty="0"/>
          </a:p>
        </p:txBody>
      </p:sp>
      <p:sp>
        <p:nvSpPr>
          <p:cNvPr id="9" name="TextBox 8">
            <a:extLst>
              <a:ext uri="{FF2B5EF4-FFF2-40B4-BE49-F238E27FC236}">
                <a16:creationId xmlns:a16="http://schemas.microsoft.com/office/drawing/2014/main" id="{6243803D-31FA-692F-1CDF-A332274BC332}"/>
              </a:ext>
            </a:extLst>
          </p:cNvPr>
          <p:cNvSpPr txBox="1"/>
          <p:nvPr/>
        </p:nvSpPr>
        <p:spPr>
          <a:xfrm>
            <a:off x="216420" y="4899178"/>
            <a:ext cx="1843841" cy="173124"/>
          </a:xfrm>
          <a:prstGeom prst="rect">
            <a:avLst/>
          </a:prstGeom>
          <a:noFill/>
        </p:spPr>
        <p:txBody>
          <a:bodyPr wrap="square" lIns="0" rIns="0" rtlCol="0">
            <a:spAutoFit/>
          </a:bodyPr>
          <a:lstStyle/>
          <a:p>
            <a:pPr marL="0" marR="0" indent="0" algn="l" defTabSz="685783" rtl="0" eaLnBrk="1" fontAlgn="auto" latinLnBrk="0" hangingPunct="1">
              <a:lnSpc>
                <a:spcPct val="100000"/>
              </a:lnSpc>
              <a:spcBef>
                <a:spcPts val="0"/>
              </a:spcBef>
              <a:spcAft>
                <a:spcPts val="0"/>
              </a:spcAft>
              <a:buClrTx/>
              <a:buSzTx/>
              <a:buFontTx/>
              <a:buNone/>
              <a:tabLst/>
              <a:defRPr/>
            </a:pPr>
            <a:r>
              <a:rPr lang="en-US" sz="525" dirty="0">
                <a:solidFill>
                  <a:schemeClr val="bg1"/>
                </a:solidFill>
                <a:latin typeface="+mj-lt"/>
              </a:rPr>
              <a:t>© 2023 Nielsen Consumer LLC. All Rights Reserved.</a:t>
            </a:r>
          </a:p>
        </p:txBody>
      </p:sp>
      <p:sp>
        <p:nvSpPr>
          <p:cNvPr id="10"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latin typeface="+mj-lt"/>
              </a:defRPr>
            </a:lvl1pPr>
          </a:lstStyle>
          <a:p>
            <a:fld id="{403EF4E2-7A7A-0548-85F1-5479B7C9E1B2}" type="slidenum">
              <a:rPr lang="en-US" smtClean="0"/>
              <a:pPr/>
              <a:t>‹#›</a:t>
            </a:fld>
            <a:endParaRPr lang="en-US" dirty="0"/>
          </a:p>
        </p:txBody>
      </p:sp>
      <p:cxnSp>
        <p:nvCxnSpPr>
          <p:cNvPr id="11" name="Straight Connector 10">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1398FCE-DA8F-C63F-1A9F-3C3E9718123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7" y="4521602"/>
            <a:ext cx="483489" cy="205740"/>
          </a:xfrm>
          <a:prstGeom prst="rect">
            <a:avLst/>
          </a:prstGeom>
        </p:spPr>
      </p:pic>
    </p:spTree>
    <p:extLst>
      <p:ext uri="{BB962C8B-B14F-4D97-AF65-F5344CB8AC3E}">
        <p14:creationId xmlns:p14="http://schemas.microsoft.com/office/powerpoint/2010/main" val="4586682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Divider - black/text left" preserve="1">
  <p:cSld name="1_Divider - black/text left">
    <p:bg>
      <p:bgPr>
        <a:solidFill>
          <a:srgbClr val="000000"/>
        </a:solidFill>
        <a:effectLst/>
      </p:bgPr>
    </p:bg>
    <p:spTree>
      <p:nvGrpSpPr>
        <p:cNvPr id="1" name="Shape 259"/>
        <p:cNvGrpSpPr/>
        <p:nvPr/>
      </p:nvGrpSpPr>
      <p:grpSpPr>
        <a:xfrm>
          <a:off x="0" y="0"/>
          <a:ext cx="0" cy="0"/>
          <a:chOff x="0" y="0"/>
          <a:chExt cx="0" cy="0"/>
        </a:xfrm>
      </p:grpSpPr>
      <p:sp>
        <p:nvSpPr>
          <p:cNvPr id="6" name="Rectangle 5">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pic>
        <p:nvPicPr>
          <p:cNvPr id="11" name="Picture 10"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0" y="21627"/>
            <a:ext cx="4717443" cy="5100247"/>
          </a:xfrm>
          <a:prstGeom prst="rect">
            <a:avLst/>
          </a:prstGeom>
        </p:spPr>
      </p:pic>
      <p:sp>
        <p:nvSpPr>
          <p:cNvPr id="8" name="Slide Number Placeholder 5">
            <a:extLst>
              <a:ext uri="{FF2B5EF4-FFF2-40B4-BE49-F238E27FC236}">
                <a16:creationId xmlns:a16="http://schemas.microsoft.com/office/drawing/2014/main" id="{D0DB4F35-9ADE-ED35-28B3-71F80807EF03}"/>
              </a:ext>
            </a:extLst>
          </p:cNvPr>
          <p:cNvSpPr>
            <a:spLocks noGrp="1"/>
          </p:cNvSpPr>
          <p:nvPr>
            <p:ph type="sldNum" sz="quarter" idx="10"/>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9" name="Straight Connector 8">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5" name="Google Shape;265;p27"/>
          <p:cNvSpPr txBox="1">
            <a:spLocks noGrp="1"/>
          </p:cNvSpPr>
          <p:nvPr>
            <p:ph type="ctrTitle"/>
          </p:nvPr>
        </p:nvSpPr>
        <p:spPr>
          <a:xfrm>
            <a:off x="354650" y="991550"/>
            <a:ext cx="4041300" cy="1578000"/>
          </a:xfrm>
          <a:prstGeom prst="rect">
            <a:avLst/>
          </a:prstGeom>
        </p:spPr>
        <p:txBody>
          <a:bodyPr spcFirstLastPara="1" wrap="square" lIns="0" tIns="91425" rIns="0" bIns="91425" anchor="b" anchorCtr="0">
            <a:noAutofit/>
          </a:bodyPr>
          <a:lstStyle>
            <a:lvl1pPr lvl="0" rtl="0">
              <a:lnSpc>
                <a:spcPct val="100000"/>
              </a:lnSpc>
              <a:spcBef>
                <a:spcPts val="0"/>
              </a:spcBef>
              <a:spcAft>
                <a:spcPts val="0"/>
              </a:spcAft>
              <a:buClr>
                <a:srgbClr val="FFFFFF"/>
              </a:buClr>
              <a:buSzPts val="3000"/>
              <a:buFont typeface="Montserrat"/>
              <a:buNone/>
              <a:tabLst>
                <a:tab pos="2462090" algn="l"/>
              </a:tabLst>
              <a:defRPr sz="3000" b="1">
                <a:solidFill>
                  <a:srgbClr val="FFFFFF"/>
                </a:solidFill>
                <a:latin typeface="+mj-lt"/>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r>
              <a:rPr lang="en-US"/>
              <a:t>Click to edit Master title style</a:t>
            </a:r>
            <a:endParaRPr dirty="0"/>
          </a:p>
        </p:txBody>
      </p:sp>
      <p:sp>
        <p:nvSpPr>
          <p:cNvPr id="12" name="Slide Number Placeholder 1">
            <a:extLst>
              <a:ext uri="{FF2B5EF4-FFF2-40B4-BE49-F238E27FC236}">
                <a16:creationId xmlns:a16="http://schemas.microsoft.com/office/drawing/2014/main" id="{7AFEAEB1-594F-424B-BC1C-CF9B9DCB78BB}"/>
              </a:ext>
            </a:extLst>
          </p:cNvPr>
          <p:cNvSpPr txBox="1">
            <a:spLocks/>
          </p:cNvSpPr>
          <p:nvPr/>
        </p:nvSpPr>
        <p:spPr>
          <a:xfrm>
            <a:off x="6732050" y="4809375"/>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z="1000" smtClean="0">
                <a:solidFill>
                  <a:schemeClr val="bg1"/>
                </a:solidFill>
                <a:latin typeface="Montserrat" panose="00000500000000000000" pitchFamily="2" charset="0"/>
              </a:rPr>
              <a:pPr/>
              <a:t>‹#›</a:t>
            </a:fld>
            <a:endParaRPr lang="en-PH" sz="1000" dirty="0">
              <a:solidFill>
                <a:schemeClr val="bg1"/>
              </a:solidFill>
              <a:latin typeface="Montserrat" panose="00000500000000000000" pitchFamily="2" charset="0"/>
            </a:endParaRPr>
          </a:p>
        </p:txBody>
      </p:sp>
      <p:sp>
        <p:nvSpPr>
          <p:cNvPr id="13" name="TextBox 12">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4" name="Picture 13">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1924841407"/>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over - black grid" preserve="1">
  <p:cSld name="1_Cover - black grid">
    <p:bg>
      <p:bgPr>
        <a:solidFill>
          <a:schemeClr val="bg2"/>
        </a:solidFill>
        <a:effectLst/>
      </p:bgPr>
    </p:bg>
    <p:spTree>
      <p:nvGrpSpPr>
        <p:cNvPr id="1" name="Shape 974"/>
        <p:cNvGrpSpPr/>
        <p:nvPr/>
      </p:nvGrpSpPr>
      <p:grpSpPr>
        <a:xfrm>
          <a:off x="0" y="0"/>
          <a:ext cx="0" cy="0"/>
          <a:chOff x="0" y="0"/>
          <a:chExt cx="0" cy="0"/>
        </a:xfrm>
      </p:grpSpPr>
      <p:sp>
        <p:nvSpPr>
          <p:cNvPr id="977" name="Google Shape;977;gd21c83c52b_0_2301"/>
          <p:cNvSpPr txBox="1">
            <a:spLocks noGrp="1"/>
          </p:cNvSpPr>
          <p:nvPr>
            <p:ph type="ctrTitle"/>
          </p:nvPr>
        </p:nvSpPr>
        <p:spPr>
          <a:xfrm>
            <a:off x="354650" y="380025"/>
            <a:ext cx="6268200" cy="1138800"/>
          </a:xfrm>
          <a:prstGeom prst="rect">
            <a:avLst/>
          </a:prstGeom>
          <a:noFill/>
          <a:ln>
            <a:noFill/>
          </a:ln>
        </p:spPr>
        <p:txBody>
          <a:bodyPr spcFirstLastPara="1" wrap="square" lIns="0" tIns="91425" rIns="0" bIns="91425" anchor="b" anchorCtr="0">
            <a:noAutofit/>
          </a:bodyPr>
          <a:lstStyle>
            <a:lvl1pPr lvl="0" algn="l" rtl="0">
              <a:lnSpc>
                <a:spcPct val="100000"/>
              </a:lnSpc>
              <a:spcBef>
                <a:spcPts val="0"/>
              </a:spcBef>
              <a:spcAft>
                <a:spcPts val="0"/>
              </a:spcAft>
              <a:buClr>
                <a:srgbClr val="FFFFFF"/>
              </a:buClr>
              <a:buSzPts val="3600"/>
              <a:buFont typeface="Montserrat"/>
              <a:buNone/>
              <a:defRPr sz="3300" b="1">
                <a:solidFill>
                  <a:srgbClr val="FFFFFF"/>
                </a:solidFill>
                <a:latin typeface="+mj-lt"/>
                <a:ea typeface="Montserrat"/>
                <a:cs typeface="Montserrat"/>
                <a:sym typeface="Montserrat"/>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978" name="Google Shape;978;gd21c83c52b_0_2301"/>
          <p:cNvSpPr txBox="1">
            <a:spLocks noGrp="1"/>
          </p:cNvSpPr>
          <p:nvPr>
            <p:ph type="subTitle" idx="1"/>
          </p:nvPr>
        </p:nvSpPr>
        <p:spPr>
          <a:xfrm>
            <a:off x="354650" y="1403300"/>
            <a:ext cx="6268200" cy="494100"/>
          </a:xfrm>
          <a:prstGeom prst="rect">
            <a:avLst/>
          </a:prstGeom>
          <a:noFill/>
          <a:ln>
            <a:noFill/>
          </a:ln>
        </p:spPr>
        <p:txBody>
          <a:bodyPr spcFirstLastPara="1" wrap="square" lIns="0" tIns="91425" rIns="0" bIns="91425" anchor="t" anchorCtr="0">
            <a:noAutofit/>
          </a:bodyPr>
          <a:lstStyle>
            <a:lvl1pPr lvl="0" algn="l" rtl="0">
              <a:lnSpc>
                <a:spcPct val="100000"/>
              </a:lnSpc>
              <a:spcBef>
                <a:spcPts val="0"/>
              </a:spcBef>
              <a:spcAft>
                <a:spcPts val="0"/>
              </a:spcAft>
              <a:buClr>
                <a:srgbClr val="FFFFFF"/>
              </a:buClr>
              <a:buSzPts val="1800"/>
              <a:buFont typeface="Montserrat"/>
              <a:buNone/>
              <a:defRPr sz="1800">
                <a:solidFill>
                  <a:srgbClr val="FFFFFF"/>
                </a:solidFill>
                <a:latin typeface="+mn-lt"/>
                <a:ea typeface="Montserrat"/>
                <a:cs typeface="Montserrat"/>
                <a:sym typeface="Montserrat"/>
              </a:defRPr>
            </a:lvl1pPr>
            <a:lvl2pPr lvl="1" algn="l"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2pPr>
            <a:lvl3pPr lvl="2" algn="l"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3pPr>
            <a:lvl4pPr lvl="3" algn="l"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4pPr>
            <a:lvl5pPr lvl="4" algn="l"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5pPr>
            <a:lvl6pPr lvl="5" algn="l"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6pPr>
            <a:lvl7pPr lvl="6" algn="l"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7pPr>
            <a:lvl8pPr lvl="7" algn="l"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8pPr>
            <a:lvl9pPr lvl="8" algn="l"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9pPr>
          </a:lstStyle>
          <a:p>
            <a:r>
              <a:rPr lang="en-US"/>
              <a:t>Click to edit Master subtitle style</a:t>
            </a:r>
            <a:endParaRPr dirty="0"/>
          </a:p>
        </p:txBody>
      </p:sp>
      <p:sp>
        <p:nvSpPr>
          <p:cNvPr id="979" name="Google Shape;979;gd21c83c52b_0_2301"/>
          <p:cNvSpPr txBox="1">
            <a:spLocks noGrp="1"/>
          </p:cNvSpPr>
          <p:nvPr>
            <p:ph type="subTitle" idx="2"/>
          </p:nvPr>
        </p:nvSpPr>
        <p:spPr>
          <a:xfrm>
            <a:off x="354650" y="2351000"/>
            <a:ext cx="6268200" cy="307500"/>
          </a:xfrm>
          <a:prstGeom prst="rect">
            <a:avLst/>
          </a:prstGeom>
          <a:noFill/>
          <a:ln>
            <a:noFill/>
          </a:ln>
        </p:spPr>
        <p:txBody>
          <a:bodyPr spcFirstLastPara="1" wrap="square" lIns="0" tIns="91425" rIns="0" bIns="91425" anchor="t" anchorCtr="0">
            <a:noAutofit/>
          </a:bodyPr>
          <a:lstStyle>
            <a:lvl1pPr lvl="0" algn="l" rtl="0">
              <a:lnSpc>
                <a:spcPct val="100000"/>
              </a:lnSpc>
              <a:spcBef>
                <a:spcPts val="0"/>
              </a:spcBef>
              <a:spcAft>
                <a:spcPts val="0"/>
              </a:spcAft>
              <a:buClr>
                <a:srgbClr val="FFFFFF"/>
              </a:buClr>
              <a:buSzPts val="1200"/>
              <a:buNone/>
              <a:defRPr sz="1200">
                <a:solidFill>
                  <a:srgbClr val="FFFFFF"/>
                </a:solidFill>
                <a:latin typeface="+mn-lt"/>
              </a:defRPr>
            </a:lvl1pPr>
            <a:lvl2pPr lvl="1" algn="l" rtl="0">
              <a:lnSpc>
                <a:spcPct val="100000"/>
              </a:lnSpc>
              <a:spcBef>
                <a:spcPts val="0"/>
              </a:spcBef>
              <a:spcAft>
                <a:spcPts val="0"/>
              </a:spcAft>
              <a:buClr>
                <a:srgbClr val="FFFFFF"/>
              </a:buClr>
              <a:buSzPts val="1800"/>
              <a:buNone/>
              <a:defRPr sz="1800" b="1">
                <a:solidFill>
                  <a:srgbClr val="FFFFFF"/>
                </a:solidFill>
              </a:defRPr>
            </a:lvl2pPr>
            <a:lvl3pPr lvl="2" algn="l" rtl="0">
              <a:lnSpc>
                <a:spcPct val="100000"/>
              </a:lnSpc>
              <a:spcBef>
                <a:spcPts val="0"/>
              </a:spcBef>
              <a:spcAft>
                <a:spcPts val="0"/>
              </a:spcAft>
              <a:buClr>
                <a:srgbClr val="FFFFFF"/>
              </a:buClr>
              <a:buSzPts val="1800"/>
              <a:buNone/>
              <a:defRPr sz="1800" b="1">
                <a:solidFill>
                  <a:srgbClr val="FFFFFF"/>
                </a:solidFill>
              </a:defRPr>
            </a:lvl3pPr>
            <a:lvl4pPr lvl="3" algn="l" rtl="0">
              <a:lnSpc>
                <a:spcPct val="100000"/>
              </a:lnSpc>
              <a:spcBef>
                <a:spcPts val="0"/>
              </a:spcBef>
              <a:spcAft>
                <a:spcPts val="0"/>
              </a:spcAft>
              <a:buClr>
                <a:srgbClr val="FFFFFF"/>
              </a:buClr>
              <a:buSzPts val="1800"/>
              <a:buNone/>
              <a:defRPr sz="1800" b="1">
                <a:solidFill>
                  <a:srgbClr val="FFFFFF"/>
                </a:solidFill>
              </a:defRPr>
            </a:lvl4pPr>
            <a:lvl5pPr lvl="4" algn="l" rtl="0">
              <a:lnSpc>
                <a:spcPct val="100000"/>
              </a:lnSpc>
              <a:spcBef>
                <a:spcPts val="0"/>
              </a:spcBef>
              <a:spcAft>
                <a:spcPts val="0"/>
              </a:spcAft>
              <a:buClr>
                <a:srgbClr val="FFFFFF"/>
              </a:buClr>
              <a:buSzPts val="1800"/>
              <a:buNone/>
              <a:defRPr sz="1800" b="1">
                <a:solidFill>
                  <a:srgbClr val="FFFFFF"/>
                </a:solidFill>
              </a:defRPr>
            </a:lvl5pPr>
            <a:lvl6pPr lvl="5" algn="l" rtl="0">
              <a:lnSpc>
                <a:spcPct val="100000"/>
              </a:lnSpc>
              <a:spcBef>
                <a:spcPts val="0"/>
              </a:spcBef>
              <a:spcAft>
                <a:spcPts val="0"/>
              </a:spcAft>
              <a:buClr>
                <a:srgbClr val="FFFFFF"/>
              </a:buClr>
              <a:buSzPts val="1800"/>
              <a:buNone/>
              <a:defRPr sz="1800" b="1">
                <a:solidFill>
                  <a:srgbClr val="FFFFFF"/>
                </a:solidFill>
              </a:defRPr>
            </a:lvl6pPr>
            <a:lvl7pPr lvl="6" algn="l" rtl="0">
              <a:lnSpc>
                <a:spcPct val="100000"/>
              </a:lnSpc>
              <a:spcBef>
                <a:spcPts val="0"/>
              </a:spcBef>
              <a:spcAft>
                <a:spcPts val="0"/>
              </a:spcAft>
              <a:buClr>
                <a:srgbClr val="FFFFFF"/>
              </a:buClr>
              <a:buSzPts val="1800"/>
              <a:buNone/>
              <a:defRPr sz="1800" b="1">
                <a:solidFill>
                  <a:srgbClr val="FFFFFF"/>
                </a:solidFill>
              </a:defRPr>
            </a:lvl7pPr>
            <a:lvl8pPr lvl="7" algn="l" rtl="0">
              <a:lnSpc>
                <a:spcPct val="100000"/>
              </a:lnSpc>
              <a:spcBef>
                <a:spcPts val="0"/>
              </a:spcBef>
              <a:spcAft>
                <a:spcPts val="0"/>
              </a:spcAft>
              <a:buClr>
                <a:srgbClr val="FFFFFF"/>
              </a:buClr>
              <a:buSzPts val="1800"/>
              <a:buNone/>
              <a:defRPr sz="1800" b="1">
                <a:solidFill>
                  <a:srgbClr val="FFFFFF"/>
                </a:solidFill>
              </a:defRPr>
            </a:lvl8pPr>
            <a:lvl9pPr lvl="8" algn="l"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dirty="0"/>
          </a:p>
        </p:txBody>
      </p:sp>
      <p:pic>
        <p:nvPicPr>
          <p:cNvPr id="5" name="Picture 4">
            <a:extLst>
              <a:ext uri="{FF2B5EF4-FFF2-40B4-BE49-F238E27FC236}">
                <a16:creationId xmlns:a16="http://schemas.microsoft.com/office/drawing/2014/main" id="{F1398FCE-DA8F-C63F-1A9F-3C3E9718123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06965" y="4872478"/>
            <a:ext cx="483489" cy="205740"/>
          </a:xfrm>
          <a:prstGeom prst="rect">
            <a:avLst/>
          </a:prstGeom>
        </p:spPr>
      </p:pic>
      <p:cxnSp>
        <p:nvCxnSpPr>
          <p:cNvPr id="6" name="Straight Connector 5">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49635"/>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over - black" preserve="1">
  <p:cSld name="1_Cover - black">
    <p:bg>
      <p:bgPr>
        <a:solidFill>
          <a:srgbClr val="000000"/>
        </a:solidFill>
        <a:effectLst/>
      </p:bgPr>
    </p:bg>
    <p:spTree>
      <p:nvGrpSpPr>
        <p:cNvPr id="1" name="Shape 219"/>
        <p:cNvGrpSpPr/>
        <p:nvPr/>
      </p:nvGrpSpPr>
      <p:grpSpPr>
        <a:xfrm>
          <a:off x="0" y="0"/>
          <a:ext cx="0" cy="0"/>
          <a:chOff x="0" y="0"/>
          <a:chExt cx="0" cy="0"/>
        </a:xfrm>
      </p:grpSpPr>
      <p:sp>
        <p:nvSpPr>
          <p:cNvPr id="9" name="Rectangle 8">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221" name="Google Shape;221;p4"/>
          <p:cNvSpPr txBox="1">
            <a:spLocks noGrp="1"/>
          </p:cNvSpPr>
          <p:nvPr>
            <p:ph type="ctrTitle"/>
          </p:nvPr>
        </p:nvSpPr>
        <p:spPr>
          <a:xfrm>
            <a:off x="354650" y="1145650"/>
            <a:ext cx="6280500" cy="16965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600"/>
              <a:buFont typeface="Montserrat"/>
              <a:buNone/>
              <a:defRPr sz="3300" b="1">
                <a:solidFill>
                  <a:srgbClr val="FFFFFF"/>
                </a:solidFill>
                <a:latin typeface="+mn-lt"/>
                <a:ea typeface="Montserrat"/>
                <a:cs typeface="Montserrat"/>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222" name="Google Shape;222;p4"/>
          <p:cNvSpPr txBox="1">
            <a:spLocks noGrp="1"/>
          </p:cNvSpPr>
          <p:nvPr>
            <p:ph type="subTitle" idx="1"/>
          </p:nvPr>
        </p:nvSpPr>
        <p:spPr>
          <a:xfrm>
            <a:off x="354650" y="2802800"/>
            <a:ext cx="6280500" cy="7926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FFFFFF"/>
              </a:buClr>
              <a:buSzPts val="1800"/>
              <a:buFont typeface="Montserrat"/>
              <a:buNone/>
              <a:defRPr sz="1800">
                <a:solidFill>
                  <a:srgbClr val="FFFFFF"/>
                </a:solidFill>
                <a:latin typeface="+mn-lt"/>
                <a:ea typeface="Montserrat"/>
                <a:cs typeface="Montserrat"/>
                <a:sym typeface="Montserrat"/>
              </a:defRPr>
            </a:lvl1pPr>
            <a:lvl2pPr lvl="1"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2pPr>
            <a:lvl3pPr lvl="2"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3pPr>
            <a:lvl4pPr lvl="3"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4pPr>
            <a:lvl5pPr lvl="4"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5pPr>
            <a:lvl6pPr lvl="5"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6pPr>
            <a:lvl7pPr lvl="6"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7pPr>
            <a:lvl8pPr lvl="7"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8pPr>
            <a:lvl9pPr lvl="8"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9pPr>
          </a:lstStyle>
          <a:p>
            <a:r>
              <a:rPr lang="en-US"/>
              <a:t>Click to edit Master subtitle style</a:t>
            </a:r>
            <a:endParaRPr dirty="0"/>
          </a:p>
        </p:txBody>
      </p:sp>
      <p:sp>
        <p:nvSpPr>
          <p:cNvPr id="223" name="Google Shape;223;p4"/>
          <p:cNvSpPr txBox="1">
            <a:spLocks noGrp="1"/>
          </p:cNvSpPr>
          <p:nvPr>
            <p:ph type="sldNum" idx="12"/>
          </p:nvPr>
        </p:nvSpPr>
        <p:spPr>
          <a:xfrm>
            <a:off x="8396258" y="4749892"/>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226" name="Google Shape;226;p4"/>
          <p:cNvSpPr txBox="1">
            <a:spLocks noGrp="1"/>
          </p:cNvSpPr>
          <p:nvPr>
            <p:ph type="subTitle" idx="2"/>
          </p:nvPr>
        </p:nvSpPr>
        <p:spPr>
          <a:xfrm>
            <a:off x="354650" y="3830100"/>
            <a:ext cx="4251900" cy="307500"/>
          </a:xfrm>
          <a:prstGeom prst="rect">
            <a:avLst/>
          </a:prstGeom>
        </p:spPr>
        <p:txBody>
          <a:bodyPr spcFirstLastPara="1" wrap="square" lIns="0" tIns="91425" rIns="0" bIns="91425" anchor="b" anchorCtr="0">
            <a:noAutofit/>
          </a:bodyPr>
          <a:lstStyle>
            <a:lvl1pPr lvl="0" rtl="0">
              <a:lnSpc>
                <a:spcPct val="100000"/>
              </a:lnSpc>
              <a:spcBef>
                <a:spcPts val="0"/>
              </a:spcBef>
              <a:spcAft>
                <a:spcPts val="0"/>
              </a:spcAft>
              <a:buClr>
                <a:srgbClr val="FFFFFF"/>
              </a:buClr>
              <a:buSzPts val="1200"/>
              <a:buNone/>
              <a:defRPr sz="1200" b="1">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a:p>
        </p:txBody>
      </p:sp>
      <p:sp>
        <p:nvSpPr>
          <p:cNvPr id="227" name="Google Shape;227;p4"/>
          <p:cNvSpPr txBox="1">
            <a:spLocks noGrp="1"/>
          </p:cNvSpPr>
          <p:nvPr>
            <p:ph type="subTitle" idx="3"/>
          </p:nvPr>
        </p:nvSpPr>
        <p:spPr>
          <a:xfrm>
            <a:off x="354650" y="3985200"/>
            <a:ext cx="4251900" cy="3075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a:p>
        </p:txBody>
      </p:sp>
      <p:sp>
        <p:nvSpPr>
          <p:cNvPr id="228" name="Google Shape;228;p4"/>
          <p:cNvSpPr txBox="1">
            <a:spLocks noGrp="1"/>
          </p:cNvSpPr>
          <p:nvPr>
            <p:ph type="subTitle" idx="4"/>
          </p:nvPr>
        </p:nvSpPr>
        <p:spPr>
          <a:xfrm>
            <a:off x="354650" y="4474425"/>
            <a:ext cx="4251900" cy="3075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FFFFFF"/>
              </a:buClr>
              <a:buSzPts val="1000"/>
              <a:buNone/>
              <a:defRPr sz="1000">
                <a:solidFill>
                  <a:srgbClr val="FFFFFF"/>
                </a:solidFill>
                <a:latin typeface="+mn-lt"/>
              </a:defRPr>
            </a:lvl1pPr>
            <a:lvl2pPr lvl="1" rtl="0">
              <a:lnSpc>
                <a:spcPct val="100000"/>
              </a:lnSpc>
              <a:spcBef>
                <a:spcPts val="0"/>
              </a:spcBef>
              <a:spcAft>
                <a:spcPts val="0"/>
              </a:spcAft>
              <a:buClr>
                <a:srgbClr val="FFFFFF"/>
              </a:buClr>
              <a:buSzPts val="1000"/>
              <a:buNone/>
              <a:defRPr sz="1000" b="1">
                <a:solidFill>
                  <a:srgbClr val="FFFFFF"/>
                </a:solidFill>
              </a:defRPr>
            </a:lvl2pPr>
            <a:lvl3pPr lvl="2" rtl="0">
              <a:lnSpc>
                <a:spcPct val="100000"/>
              </a:lnSpc>
              <a:spcBef>
                <a:spcPts val="0"/>
              </a:spcBef>
              <a:spcAft>
                <a:spcPts val="0"/>
              </a:spcAft>
              <a:buClr>
                <a:srgbClr val="FFFFFF"/>
              </a:buClr>
              <a:buSzPts val="1000"/>
              <a:buNone/>
              <a:defRPr b="1">
                <a:solidFill>
                  <a:srgbClr val="FFFFFF"/>
                </a:solidFill>
              </a:defRPr>
            </a:lvl3pPr>
            <a:lvl4pPr lvl="3" rtl="0">
              <a:lnSpc>
                <a:spcPct val="100000"/>
              </a:lnSpc>
              <a:spcBef>
                <a:spcPts val="0"/>
              </a:spcBef>
              <a:spcAft>
                <a:spcPts val="0"/>
              </a:spcAft>
              <a:buClr>
                <a:srgbClr val="FFFFFF"/>
              </a:buClr>
              <a:buSzPts val="1000"/>
              <a:buNone/>
              <a:defRPr b="1">
                <a:solidFill>
                  <a:srgbClr val="FFFFFF"/>
                </a:solidFill>
              </a:defRPr>
            </a:lvl4pPr>
            <a:lvl5pPr lvl="4" rtl="0">
              <a:lnSpc>
                <a:spcPct val="100000"/>
              </a:lnSpc>
              <a:spcBef>
                <a:spcPts val="0"/>
              </a:spcBef>
              <a:spcAft>
                <a:spcPts val="0"/>
              </a:spcAft>
              <a:buClr>
                <a:srgbClr val="FFFFFF"/>
              </a:buClr>
              <a:buSzPts val="1000"/>
              <a:buNone/>
              <a:defRPr b="1">
                <a:solidFill>
                  <a:srgbClr val="FFFFFF"/>
                </a:solidFill>
              </a:defRPr>
            </a:lvl5pPr>
            <a:lvl6pPr lvl="5" rtl="0">
              <a:lnSpc>
                <a:spcPct val="100000"/>
              </a:lnSpc>
              <a:spcBef>
                <a:spcPts val="0"/>
              </a:spcBef>
              <a:spcAft>
                <a:spcPts val="0"/>
              </a:spcAft>
              <a:buClr>
                <a:srgbClr val="FFFFFF"/>
              </a:buClr>
              <a:buSzPts val="1000"/>
              <a:buNone/>
              <a:defRPr b="1">
                <a:solidFill>
                  <a:srgbClr val="FFFFFF"/>
                </a:solidFill>
              </a:defRPr>
            </a:lvl6pPr>
            <a:lvl7pPr lvl="6" rtl="0">
              <a:lnSpc>
                <a:spcPct val="100000"/>
              </a:lnSpc>
              <a:spcBef>
                <a:spcPts val="0"/>
              </a:spcBef>
              <a:spcAft>
                <a:spcPts val="0"/>
              </a:spcAft>
              <a:buClr>
                <a:srgbClr val="FFFFFF"/>
              </a:buClr>
              <a:buSzPts val="1000"/>
              <a:buNone/>
              <a:defRPr b="1">
                <a:solidFill>
                  <a:srgbClr val="FFFFFF"/>
                </a:solidFill>
              </a:defRPr>
            </a:lvl7pPr>
            <a:lvl8pPr lvl="7" rtl="0">
              <a:lnSpc>
                <a:spcPct val="100000"/>
              </a:lnSpc>
              <a:spcBef>
                <a:spcPts val="0"/>
              </a:spcBef>
              <a:spcAft>
                <a:spcPts val="0"/>
              </a:spcAft>
              <a:buClr>
                <a:srgbClr val="FFFFFF"/>
              </a:buClr>
              <a:buSzPts val="1000"/>
              <a:buNone/>
              <a:defRPr b="1">
                <a:solidFill>
                  <a:srgbClr val="FFFFFF"/>
                </a:solidFill>
              </a:defRPr>
            </a:lvl8pPr>
            <a:lvl9pPr lvl="8" rtl="0">
              <a:lnSpc>
                <a:spcPct val="100000"/>
              </a:lnSpc>
              <a:spcBef>
                <a:spcPts val="0"/>
              </a:spcBef>
              <a:spcAft>
                <a:spcPts val="0"/>
              </a:spcAft>
              <a:buClr>
                <a:srgbClr val="FFFFFF"/>
              </a:buClr>
              <a:buSzPts val="1000"/>
              <a:buNone/>
              <a:defRPr b="1">
                <a:solidFill>
                  <a:srgbClr val="FFFFFF"/>
                </a:solidFill>
              </a:defRPr>
            </a:lvl9pPr>
          </a:lstStyle>
          <a:p>
            <a:r>
              <a:rPr lang="en-US"/>
              <a:t>Click to edit Master subtitle style</a:t>
            </a:r>
            <a:endParaRPr/>
          </a:p>
        </p:txBody>
      </p:sp>
      <p:cxnSp>
        <p:nvCxnSpPr>
          <p:cNvPr id="16" name="Straight Connector 15">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descr="Logo, icon&#10;&#10;Description automatically generated">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8600" y="335280"/>
            <a:ext cx="914400" cy="389106"/>
          </a:xfrm>
          <a:prstGeom prst="rect">
            <a:avLst/>
          </a:prstGeom>
        </p:spPr>
      </p:pic>
      <p:sp>
        <p:nvSpPr>
          <p:cNvPr id="18" name="TextBox 17">
            <a:extLst>
              <a:ext uri="{FF2B5EF4-FFF2-40B4-BE49-F238E27FC236}">
                <a16:creationId xmlns:a16="http://schemas.microsoft.com/office/drawing/2014/main" id="{D439B148-E719-27C3-3403-978BEDC13EC0}"/>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1077869818"/>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Inside - White/title/body text">
    <p:spTree>
      <p:nvGrpSpPr>
        <p:cNvPr id="1" name=""/>
        <p:cNvGrpSpPr/>
        <p:nvPr/>
      </p:nvGrpSpPr>
      <p:grpSpPr>
        <a:xfrm>
          <a:off x="0" y="0"/>
          <a:ext cx="0" cy="0"/>
          <a:chOff x="0" y="0"/>
          <a:chExt cx="0" cy="0"/>
        </a:xfrm>
      </p:grpSpPr>
      <p:sp>
        <p:nvSpPr>
          <p:cNvPr id="24" name="Google Shape;40;p5">
            <a:extLst>
              <a:ext uri="{FF2B5EF4-FFF2-40B4-BE49-F238E27FC236}">
                <a16:creationId xmlns:a16="http://schemas.microsoft.com/office/drawing/2014/main" id="{CA7D3202-BB5E-4102-8CDD-215C750AC736}"/>
              </a:ext>
            </a:extLst>
          </p:cNvPr>
          <p:cNvSpPr/>
          <p:nvPr/>
        </p:nvSpPr>
        <p:spPr>
          <a:xfrm>
            <a:off x="354650" y="4966350"/>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dirty="0">
                <a:solidFill>
                  <a:schemeClr val="bg1"/>
                </a:solidFill>
                <a:latin typeface="Montserrat" panose="00000500000000000000" pitchFamily="2" charset="0"/>
                <a:ea typeface="Montserrat Light"/>
                <a:cs typeface="Montserrat Light"/>
                <a:sym typeface="Montserrat Light"/>
              </a:rPr>
              <a:t>© </a:t>
            </a:r>
            <a:r>
              <a:rPr lang="en-US" sz="500" dirty="0">
                <a:solidFill>
                  <a:schemeClr val="bg1"/>
                </a:solidFill>
                <a:latin typeface="Montserrat" panose="00000500000000000000" pitchFamily="2" charset="0"/>
                <a:ea typeface="Montserrat Light"/>
                <a:cs typeface="Montserrat Light"/>
                <a:sym typeface="Montserrat Light"/>
              </a:rPr>
              <a:t>2023 Nielsen</a:t>
            </a:r>
            <a:r>
              <a:rPr lang="en" sz="500" dirty="0">
                <a:solidFill>
                  <a:schemeClr val="bg1"/>
                </a:solidFill>
                <a:latin typeface="Montserrat" panose="00000500000000000000" pitchFamily="2" charset="0"/>
                <a:ea typeface="Montserrat Light"/>
                <a:cs typeface="Montserrat Light"/>
                <a:sym typeface="Montserrat Light"/>
              </a:rPr>
              <a:t> Consumer LLC. All Rights Reserved.</a:t>
            </a:r>
            <a:endParaRPr sz="500" i="0" u="none" strike="noStrike" cap="none" dirty="0">
              <a:solidFill>
                <a:schemeClr val="bg1"/>
              </a:solidFill>
              <a:latin typeface="Montserrat" panose="00000500000000000000" pitchFamily="2" charset="0"/>
              <a:ea typeface="Montserrat Light"/>
              <a:cs typeface="Montserrat Light"/>
              <a:sym typeface="Montserrat Light"/>
            </a:endParaRPr>
          </a:p>
        </p:txBody>
      </p:sp>
      <p:sp>
        <p:nvSpPr>
          <p:cNvPr id="2" name="Title 1"/>
          <p:cNvSpPr>
            <a:spLocks noGrp="1"/>
          </p:cNvSpPr>
          <p:nvPr>
            <p:ph type="title" hasCustomPrompt="1"/>
          </p:nvPr>
        </p:nvSpPr>
        <p:spPr>
          <a:xfrm>
            <a:off x="356616" y="292608"/>
            <a:ext cx="8430768" cy="393192"/>
          </a:xfrm>
          <a:prstGeom prst="rect">
            <a:avLst/>
          </a:prstGeom>
        </p:spPr>
        <p:txBody>
          <a:bodyPr/>
          <a:lstStyle/>
          <a:p>
            <a:r>
              <a:rPr lang="en-US" dirty="0"/>
              <a:t>Click to add title</a:t>
            </a:r>
          </a:p>
        </p:txBody>
      </p:sp>
      <p:sp>
        <p:nvSpPr>
          <p:cNvPr id="10" name="Text Placeholder 9">
            <a:extLst>
              <a:ext uri="{FF2B5EF4-FFF2-40B4-BE49-F238E27FC236}">
                <a16:creationId xmlns:a16="http://schemas.microsoft.com/office/drawing/2014/main" id="{45FC9F91-5AE7-4A1B-AF40-EA52D844B995}"/>
              </a:ext>
            </a:extLst>
          </p:cNvPr>
          <p:cNvSpPr>
            <a:spLocks noGrp="1"/>
          </p:cNvSpPr>
          <p:nvPr>
            <p:ph type="body" sz="quarter" idx="10" hasCustomPrompt="1"/>
          </p:nvPr>
        </p:nvSpPr>
        <p:spPr>
          <a:xfrm>
            <a:off x="356616" y="621792"/>
            <a:ext cx="8430768" cy="384048"/>
          </a:xfrm>
          <a:prstGeom prst="rect">
            <a:avLst/>
          </a:prstGeom>
        </p:spPr>
        <p:txBody>
          <a:bodyPr tIns="91440"/>
          <a:lstStyle>
            <a:lvl1pPr marL="0" indent="0">
              <a:buNone/>
              <a:defRPr sz="1350">
                <a:solidFill>
                  <a:srgbClr val="000000"/>
                </a:solidFill>
                <a:latin typeface="+mj-lt"/>
              </a:defRPr>
            </a:lvl1pPr>
            <a:lvl2pPr marL="342884" indent="0">
              <a:buNone/>
              <a:defRPr>
                <a:latin typeface="Montserrat" panose="00000500000000000000" pitchFamily="2" charset="0"/>
              </a:defRPr>
            </a:lvl2pPr>
            <a:lvl3pPr marL="685766" indent="0">
              <a:buNone/>
              <a:defRPr>
                <a:latin typeface="Montserrat" panose="00000500000000000000" pitchFamily="2" charset="0"/>
              </a:defRPr>
            </a:lvl3pPr>
            <a:lvl4pPr marL="1028649" indent="0">
              <a:buNone/>
              <a:defRPr>
                <a:latin typeface="Montserrat" panose="00000500000000000000" pitchFamily="2" charset="0"/>
              </a:defRPr>
            </a:lvl4pPr>
            <a:lvl5pPr marL="1371532" indent="0">
              <a:buNone/>
              <a:defRPr>
                <a:latin typeface="Montserrat" panose="00000500000000000000" pitchFamily="2" charset="0"/>
              </a:defRPr>
            </a:lvl5pPr>
          </a:lstStyle>
          <a:p>
            <a:pPr lvl="0"/>
            <a:r>
              <a:rPr lang="en-US" dirty="0"/>
              <a:t>Click to add subtitle</a:t>
            </a:r>
          </a:p>
        </p:txBody>
      </p:sp>
      <p:sp>
        <p:nvSpPr>
          <p:cNvPr id="14" name="Google Shape;81;p10">
            <a:extLst>
              <a:ext uri="{FF2B5EF4-FFF2-40B4-BE49-F238E27FC236}">
                <a16:creationId xmlns:a16="http://schemas.microsoft.com/office/drawing/2014/main" id="{87435254-EDEF-4F12-9D28-5EEACE41FEC7}"/>
              </a:ext>
            </a:extLst>
          </p:cNvPr>
          <p:cNvSpPr txBox="1">
            <a:spLocks noGrp="1"/>
          </p:cNvSpPr>
          <p:nvPr>
            <p:ph type="subTitle" idx="2"/>
          </p:nvPr>
        </p:nvSpPr>
        <p:spPr>
          <a:xfrm>
            <a:off x="354650" y="4857012"/>
            <a:ext cx="8159100" cy="1848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chemeClr val="accent5"/>
              </a:buClr>
              <a:buSzPts val="600"/>
              <a:buNone/>
              <a:defRPr sz="600">
                <a:solidFill>
                  <a:srgbClr val="666666"/>
                </a:solidFill>
                <a:latin typeface="Montserrat" panose="00000500000000000000" pitchFamily="2" charset="0"/>
              </a:defRPr>
            </a:lvl1pPr>
            <a:lvl2pPr lvl="1" rtl="0">
              <a:lnSpc>
                <a:spcPct val="100000"/>
              </a:lnSpc>
              <a:spcBef>
                <a:spcPts val="0"/>
              </a:spcBef>
              <a:spcAft>
                <a:spcPts val="0"/>
              </a:spcAft>
              <a:buClr>
                <a:schemeClr val="accent5"/>
              </a:buClr>
              <a:buSzPts val="600"/>
              <a:buNone/>
              <a:defRPr sz="600">
                <a:solidFill>
                  <a:schemeClr val="accent5"/>
                </a:solidFill>
              </a:defRPr>
            </a:lvl2pPr>
            <a:lvl3pPr lvl="2" rtl="0">
              <a:lnSpc>
                <a:spcPct val="100000"/>
              </a:lnSpc>
              <a:spcBef>
                <a:spcPts val="0"/>
              </a:spcBef>
              <a:spcAft>
                <a:spcPts val="0"/>
              </a:spcAft>
              <a:buClr>
                <a:schemeClr val="accent5"/>
              </a:buClr>
              <a:buSzPts val="600"/>
              <a:buNone/>
              <a:defRPr sz="600">
                <a:solidFill>
                  <a:schemeClr val="accent5"/>
                </a:solidFill>
              </a:defRPr>
            </a:lvl3pPr>
            <a:lvl4pPr lvl="3" rtl="0">
              <a:lnSpc>
                <a:spcPct val="100000"/>
              </a:lnSpc>
              <a:spcBef>
                <a:spcPts val="0"/>
              </a:spcBef>
              <a:spcAft>
                <a:spcPts val="0"/>
              </a:spcAft>
              <a:buClr>
                <a:schemeClr val="accent5"/>
              </a:buClr>
              <a:buSzPts val="600"/>
              <a:buNone/>
              <a:defRPr sz="600">
                <a:solidFill>
                  <a:schemeClr val="accent5"/>
                </a:solidFill>
              </a:defRPr>
            </a:lvl4pPr>
            <a:lvl5pPr lvl="4" rtl="0">
              <a:lnSpc>
                <a:spcPct val="100000"/>
              </a:lnSpc>
              <a:spcBef>
                <a:spcPts val="0"/>
              </a:spcBef>
              <a:spcAft>
                <a:spcPts val="0"/>
              </a:spcAft>
              <a:buClr>
                <a:schemeClr val="accent5"/>
              </a:buClr>
              <a:buSzPts val="600"/>
              <a:buNone/>
              <a:defRPr sz="600">
                <a:solidFill>
                  <a:schemeClr val="accent5"/>
                </a:solidFill>
              </a:defRPr>
            </a:lvl5pPr>
            <a:lvl6pPr lvl="5" rtl="0">
              <a:lnSpc>
                <a:spcPct val="100000"/>
              </a:lnSpc>
              <a:spcBef>
                <a:spcPts val="0"/>
              </a:spcBef>
              <a:spcAft>
                <a:spcPts val="0"/>
              </a:spcAft>
              <a:buClr>
                <a:schemeClr val="accent5"/>
              </a:buClr>
              <a:buSzPts val="600"/>
              <a:buNone/>
              <a:defRPr sz="600">
                <a:solidFill>
                  <a:schemeClr val="accent5"/>
                </a:solidFill>
              </a:defRPr>
            </a:lvl6pPr>
            <a:lvl7pPr lvl="6" rtl="0">
              <a:lnSpc>
                <a:spcPct val="100000"/>
              </a:lnSpc>
              <a:spcBef>
                <a:spcPts val="0"/>
              </a:spcBef>
              <a:spcAft>
                <a:spcPts val="0"/>
              </a:spcAft>
              <a:buClr>
                <a:schemeClr val="accent5"/>
              </a:buClr>
              <a:buSzPts val="600"/>
              <a:buNone/>
              <a:defRPr sz="600">
                <a:solidFill>
                  <a:schemeClr val="accent5"/>
                </a:solidFill>
              </a:defRPr>
            </a:lvl7pPr>
            <a:lvl8pPr lvl="7" rtl="0">
              <a:lnSpc>
                <a:spcPct val="100000"/>
              </a:lnSpc>
              <a:spcBef>
                <a:spcPts val="0"/>
              </a:spcBef>
              <a:spcAft>
                <a:spcPts val="0"/>
              </a:spcAft>
              <a:buClr>
                <a:schemeClr val="accent5"/>
              </a:buClr>
              <a:buSzPts val="600"/>
              <a:buNone/>
              <a:defRPr sz="600">
                <a:solidFill>
                  <a:schemeClr val="accent5"/>
                </a:solidFill>
              </a:defRPr>
            </a:lvl8pPr>
            <a:lvl9pPr lvl="8" rtl="0">
              <a:lnSpc>
                <a:spcPct val="100000"/>
              </a:lnSpc>
              <a:spcBef>
                <a:spcPts val="0"/>
              </a:spcBef>
              <a:spcAft>
                <a:spcPts val="0"/>
              </a:spcAft>
              <a:buClr>
                <a:schemeClr val="accent5"/>
              </a:buClr>
              <a:buSzPts val="600"/>
              <a:buNone/>
              <a:defRPr sz="600">
                <a:solidFill>
                  <a:schemeClr val="accent5"/>
                </a:solidFill>
              </a:defRPr>
            </a:lvl9pPr>
          </a:lstStyle>
          <a:p>
            <a:r>
              <a:rPr lang="en-US"/>
              <a:t>Click to edit Master subtitle style</a:t>
            </a:r>
            <a:endParaRPr dirty="0"/>
          </a:p>
        </p:txBody>
      </p:sp>
      <p:sp>
        <p:nvSpPr>
          <p:cNvPr id="4" name="Text Placeholder 3">
            <a:extLst>
              <a:ext uri="{FF2B5EF4-FFF2-40B4-BE49-F238E27FC236}">
                <a16:creationId xmlns:a16="http://schemas.microsoft.com/office/drawing/2014/main" id="{7B4B3318-00BC-4947-8B69-2EA554F5D40B}"/>
              </a:ext>
            </a:extLst>
          </p:cNvPr>
          <p:cNvSpPr>
            <a:spLocks noGrp="1"/>
          </p:cNvSpPr>
          <p:nvPr>
            <p:ph type="body" sz="quarter" idx="11"/>
          </p:nvPr>
        </p:nvSpPr>
        <p:spPr>
          <a:xfrm>
            <a:off x="356616" y="1152144"/>
            <a:ext cx="8430768" cy="3419856"/>
          </a:xfrm>
          <a:prstGeom prst="rect">
            <a:avLst/>
          </a:prstGeom>
        </p:spPr>
        <p:txBody>
          <a:bodyPr lIns="0" tIns="91440" rIns="0" bIns="91440"/>
          <a:lstStyle/>
          <a:p>
            <a:pPr lvl="0"/>
            <a:r>
              <a:rPr lang="en-US"/>
              <a:t>Click to edit Master text styles</a:t>
            </a:r>
          </a:p>
          <a:p>
            <a:pPr lvl="1"/>
            <a:r>
              <a:rPr lang="en-US"/>
              <a:t>Second level</a:t>
            </a:r>
          </a:p>
        </p:txBody>
      </p:sp>
      <p:sp>
        <p:nvSpPr>
          <p:cNvPr id="23" name="TextBox 22">
            <a:extLst>
              <a:ext uri="{FF2B5EF4-FFF2-40B4-BE49-F238E27FC236}">
                <a16:creationId xmlns:a16="http://schemas.microsoft.com/office/drawing/2014/main" id="{683E1066-32C0-4BBA-9C52-F0655F5849BD}"/>
              </a:ext>
            </a:extLst>
          </p:cNvPr>
          <p:cNvSpPr txBox="1"/>
          <p:nvPr/>
        </p:nvSpPr>
        <p:spPr>
          <a:xfrm>
            <a:off x="8394192" y="4809744"/>
            <a:ext cx="393192" cy="274320"/>
          </a:xfrm>
          <a:prstGeom prst="rect">
            <a:avLst/>
          </a:prstGeom>
          <a:noFill/>
        </p:spPr>
        <p:txBody>
          <a:bodyPr wrap="none" lIns="0" rIns="0" rtlCol="0" anchor="ctr" anchorCtr="0">
            <a:noAutofit/>
          </a:bodyPr>
          <a:lstStyle/>
          <a:p>
            <a:pPr algn="r"/>
            <a:fld id="{37C1F608-86A9-439D-B359-AB29DD5A1486}" type="slidenum">
              <a:rPr lang="en-US" sz="1000" smtClean="0">
                <a:latin typeface="Montserrat" panose="00000500000000000000" pitchFamily="2" charset="0"/>
              </a:rPr>
              <a:pPr algn="r"/>
              <a:t>‹#›</a:t>
            </a:fld>
            <a:endParaRPr lang="en-US" sz="1000" dirty="0">
              <a:latin typeface="Montserrat" panose="00000500000000000000" pitchFamily="2" charset="0"/>
            </a:endParaRPr>
          </a:p>
        </p:txBody>
      </p:sp>
      <p:sp>
        <p:nvSpPr>
          <p:cNvPr id="3" name="Google Shape;65;p7">
            <a:extLst>
              <a:ext uri="{FF2B5EF4-FFF2-40B4-BE49-F238E27FC236}">
                <a16:creationId xmlns:a16="http://schemas.microsoft.com/office/drawing/2014/main" id="{4FAF7F30-6464-1B4B-9A5B-37E06B63736C}"/>
              </a:ext>
            </a:extLst>
          </p:cNvPr>
          <p:cNvSpPr/>
          <p:nvPr userDrawn="1"/>
        </p:nvSpPr>
        <p:spPr>
          <a:xfrm>
            <a:off x="0" y="50"/>
            <a:ext cx="5092303" cy="514345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anose="00000500000000000000" pitchFamily="2" charset="0"/>
            </a:endParaRPr>
          </a:p>
        </p:txBody>
      </p:sp>
      <p:sp>
        <p:nvSpPr>
          <p:cNvPr id="5" name="Google Shape;78;p10">
            <a:extLst>
              <a:ext uri="{FF2B5EF4-FFF2-40B4-BE49-F238E27FC236}">
                <a16:creationId xmlns:a16="http://schemas.microsoft.com/office/drawing/2014/main" id="{4DC2BE6B-8CA2-0A06-6C28-2745DB85DB60}"/>
              </a:ext>
            </a:extLst>
          </p:cNvPr>
          <p:cNvSpPr/>
          <p:nvPr userDrawn="1"/>
        </p:nvSpPr>
        <p:spPr>
          <a:xfrm>
            <a:off x="354650" y="4965192"/>
            <a:ext cx="5064000" cy="1848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500">
                <a:solidFill>
                  <a:srgbClr val="888888"/>
                </a:solidFill>
                <a:latin typeface="Montserrat" panose="00000500000000000000" pitchFamily="2" charset="0"/>
                <a:ea typeface="Montserrat Light"/>
                <a:cs typeface="Montserrat Light"/>
                <a:sym typeface="Montserrat Light"/>
              </a:rPr>
              <a:t>© 2022 Nielsen Consumer LLC. All Rights Reserved.</a:t>
            </a:r>
            <a:endParaRPr sz="500" i="0" u="none" strike="noStrike" cap="none">
              <a:solidFill>
                <a:srgbClr val="888888"/>
              </a:solidFill>
              <a:latin typeface="Montserrat" panose="00000500000000000000" pitchFamily="2" charset="0"/>
              <a:ea typeface="Montserrat Light"/>
              <a:cs typeface="Montserrat Light"/>
              <a:sym typeface="Montserrat Light"/>
            </a:endParaRPr>
          </a:p>
        </p:txBody>
      </p:sp>
      <p:sp>
        <p:nvSpPr>
          <p:cNvPr id="6" name="TextBox 5">
            <a:extLst>
              <a:ext uri="{FF2B5EF4-FFF2-40B4-BE49-F238E27FC236}">
                <a16:creationId xmlns:a16="http://schemas.microsoft.com/office/drawing/2014/main" id="{597BBD5D-5BF4-6FD0-9AE2-1097457D7401}"/>
              </a:ext>
            </a:extLst>
          </p:cNvPr>
          <p:cNvSpPr txBox="1"/>
          <p:nvPr userDrawn="1"/>
        </p:nvSpPr>
        <p:spPr>
          <a:xfrm>
            <a:off x="8394192" y="4809744"/>
            <a:ext cx="393192" cy="274320"/>
          </a:xfrm>
          <a:prstGeom prst="rect">
            <a:avLst/>
          </a:prstGeom>
          <a:noFill/>
        </p:spPr>
        <p:txBody>
          <a:bodyPr wrap="none" lIns="0" rIns="0" rtlCol="0" anchor="ctr" anchorCtr="0">
            <a:noAutofit/>
          </a:bodyPr>
          <a:lstStyle/>
          <a:p>
            <a:pPr algn="r"/>
            <a:fld id="{37C1F608-86A9-439D-B359-AB29DD5A1486}" type="slidenum">
              <a:rPr lang="en-US" sz="1000" smtClean="0">
                <a:latin typeface="Montserrat" panose="00000500000000000000" pitchFamily="2" charset="0"/>
              </a:rPr>
              <a:pPr algn="r"/>
              <a:t>‹#›</a:t>
            </a:fld>
            <a:endParaRPr lang="en-US" sz="1000">
              <a:latin typeface="Montserrat" panose="00000500000000000000" pitchFamily="2" charset="0"/>
            </a:endParaRPr>
          </a:p>
        </p:txBody>
      </p:sp>
    </p:spTree>
    <p:extLst>
      <p:ext uri="{BB962C8B-B14F-4D97-AF65-F5344CB8AC3E}">
        <p14:creationId xmlns:p14="http://schemas.microsoft.com/office/powerpoint/2010/main" val="345537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over_photo_circle_orange">
    <p:bg>
      <p:bgPr>
        <a:solidFill>
          <a:srgbClr val="3C180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rgbClr val="3C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7" name="Picture Placeholder 6">
            <a:extLst>
              <a:ext uri="{FF2B5EF4-FFF2-40B4-BE49-F238E27FC236}">
                <a16:creationId xmlns:a16="http://schemas.microsoft.com/office/drawing/2014/main" id="{7B856112-0A8A-CB47-1E64-93477A68A707}"/>
              </a:ext>
            </a:extLst>
          </p:cNvPr>
          <p:cNvSpPr>
            <a:spLocks noGrp="1"/>
          </p:cNvSpPr>
          <p:nvPr>
            <p:ph type="pic" sz="quarter" idx="12" hasCustomPrompt="1"/>
          </p:nvPr>
        </p:nvSpPr>
        <p:spPr>
          <a:xfrm>
            <a:off x="5599254" y="241468"/>
            <a:ext cx="3693259" cy="3693260"/>
          </a:xfrm>
          <a:prstGeom prst="ellipse">
            <a:avLst/>
          </a:prstGeom>
          <a:solidFill>
            <a:schemeClr val="tx1"/>
          </a:solidFill>
        </p:spPr>
        <p:txBody>
          <a:bodyPr/>
          <a:lstStyle>
            <a:lvl1pPr marL="0" indent="0" algn="ctr">
              <a:buNone/>
              <a:defRPr>
                <a:solidFill>
                  <a:schemeClr val="bg1"/>
                </a:solidFill>
              </a:defRPr>
            </a:lvl1pPr>
          </a:lstStyle>
          <a:p>
            <a:r>
              <a:rPr lang="en-US" dirty="0"/>
              <a:t>Click picture icon to add photo</a:t>
            </a:r>
          </a:p>
        </p:txBody>
      </p:sp>
      <p:sp>
        <p:nvSpPr>
          <p:cNvPr id="6" name="Title 1">
            <a:extLst>
              <a:ext uri="{FF2B5EF4-FFF2-40B4-BE49-F238E27FC236}">
                <a16:creationId xmlns:a16="http://schemas.microsoft.com/office/drawing/2014/main" id="{446E0AFB-8404-B27F-3CB1-A1D4C6C5F19F}"/>
              </a:ext>
            </a:extLst>
          </p:cNvPr>
          <p:cNvSpPr>
            <a:spLocks noGrp="1"/>
          </p:cNvSpPr>
          <p:nvPr>
            <p:ph type="ctrTitle" hasCustomPrompt="1"/>
          </p:nvPr>
        </p:nvSpPr>
        <p:spPr>
          <a:xfrm>
            <a:off x="216419" y="476276"/>
            <a:ext cx="5017297" cy="1790700"/>
          </a:xfrm>
          <a:prstGeom prst="rect">
            <a:avLst/>
          </a:prstGeo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8" name="Subtitle 2">
            <a:extLst>
              <a:ext uri="{FF2B5EF4-FFF2-40B4-BE49-F238E27FC236}">
                <a16:creationId xmlns:a16="http://schemas.microsoft.com/office/drawing/2014/main" id="{56614D32-1A9C-DFFE-7782-FD6AB74B31D3}"/>
              </a:ext>
            </a:extLst>
          </p:cNvPr>
          <p:cNvSpPr>
            <a:spLocks noGrp="1"/>
          </p:cNvSpPr>
          <p:nvPr>
            <p:ph type="subTitle" idx="1"/>
          </p:nvPr>
        </p:nvSpPr>
        <p:spPr>
          <a:xfrm>
            <a:off x="216419" y="2336032"/>
            <a:ext cx="5017297" cy="628412"/>
          </a:xfrm>
          <a:prstGeom prst="rect">
            <a:avLst/>
          </a:prstGeo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 Placeholder 17">
            <a:extLst>
              <a:ext uri="{FF2B5EF4-FFF2-40B4-BE49-F238E27FC236}">
                <a16:creationId xmlns:a16="http://schemas.microsoft.com/office/drawing/2014/main" id="{0451F9B9-5FC2-B4E8-5C6C-B463775F9C0C}"/>
              </a:ext>
            </a:extLst>
          </p:cNvPr>
          <p:cNvSpPr>
            <a:spLocks noGrp="1"/>
          </p:cNvSpPr>
          <p:nvPr>
            <p:ph type="body" sz="quarter" idx="10" hasCustomPrompt="1"/>
          </p:nvPr>
        </p:nvSpPr>
        <p:spPr>
          <a:xfrm>
            <a:off x="216419" y="3144351"/>
            <a:ext cx="5017296" cy="258288"/>
          </a:xfrm>
          <a:prstGeom prst="rect">
            <a:avLst/>
          </a:prstGeo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1925A276-592D-D7EB-10E8-61B281EF1385}"/>
              </a:ext>
            </a:extLst>
          </p:cNvPr>
          <p:cNvSpPr>
            <a:spLocks noGrp="1"/>
          </p:cNvSpPr>
          <p:nvPr>
            <p:ph type="body" sz="quarter" idx="11" hasCustomPrompt="1"/>
          </p:nvPr>
        </p:nvSpPr>
        <p:spPr>
          <a:xfrm>
            <a:off x="216419" y="3420452"/>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10" name="Text Placeholder 17">
            <a:extLst>
              <a:ext uri="{FF2B5EF4-FFF2-40B4-BE49-F238E27FC236}">
                <a16:creationId xmlns:a16="http://schemas.microsoft.com/office/drawing/2014/main" id="{309189D2-8FB1-BD5B-A9E6-197DFA5BEAB5}"/>
              </a:ext>
            </a:extLst>
          </p:cNvPr>
          <p:cNvSpPr>
            <a:spLocks noGrp="1"/>
          </p:cNvSpPr>
          <p:nvPr>
            <p:ph type="body" sz="quarter" idx="13" hasCustomPrompt="1"/>
          </p:nvPr>
        </p:nvSpPr>
        <p:spPr>
          <a:xfrm>
            <a:off x="216419" y="3832626"/>
            <a:ext cx="5017296" cy="258289"/>
          </a:xfrm>
          <a:prstGeom prst="rect">
            <a:avLst/>
          </a:prstGeo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3339601673"/>
      </p:ext>
    </p:extLst>
  </p:cSld>
  <p:clrMapOvr>
    <a:overrideClrMapping bg1="lt1" tx1="dk1" bg2="lt2" tx2="dk2" accent1="accent1" accent2="accent2" accent3="accent3" accent4="accent4" accent5="accent5" accent6="accent6" hlink="hlink" folHlink="folHlink"/>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over - black/photo right" preserve="1">
  <p:cSld name="Cover - black/photo right">
    <p:bg>
      <p:bgPr>
        <a:solidFill>
          <a:srgbClr val="000000"/>
        </a:solidFill>
        <a:effectLst/>
      </p:bgPr>
    </p:bg>
    <p:spTree>
      <p:nvGrpSpPr>
        <p:cNvPr id="1" name="Shape 81"/>
        <p:cNvGrpSpPr/>
        <p:nvPr/>
      </p:nvGrpSpPr>
      <p:grpSpPr>
        <a:xfrm>
          <a:off x="0" y="0"/>
          <a:ext cx="0" cy="0"/>
          <a:chOff x="0" y="0"/>
          <a:chExt cx="0" cy="0"/>
        </a:xfrm>
      </p:grpSpPr>
      <p:sp>
        <p:nvSpPr>
          <p:cNvPr id="11" name="Rectangle 10">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88" name="Google Shape;88;p9"/>
          <p:cNvSpPr txBox="1">
            <a:spLocks noGrp="1"/>
          </p:cNvSpPr>
          <p:nvPr>
            <p:ph type="ctrTitle"/>
          </p:nvPr>
        </p:nvSpPr>
        <p:spPr>
          <a:xfrm>
            <a:off x="354650" y="1289325"/>
            <a:ext cx="3893700" cy="11388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2800"/>
              <a:buFont typeface="Montserrat"/>
              <a:buNone/>
              <a:defRPr sz="3300" b="1">
                <a:solidFill>
                  <a:srgbClr val="FFFFFF"/>
                </a:solidFill>
                <a:latin typeface="+mn-lt"/>
                <a:ea typeface="Montserrat"/>
                <a:cs typeface="Montserrat"/>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89" name="Google Shape;89;p9"/>
          <p:cNvSpPr txBox="1">
            <a:spLocks noGrp="1"/>
          </p:cNvSpPr>
          <p:nvPr>
            <p:ph type="subTitle" idx="1"/>
          </p:nvPr>
        </p:nvSpPr>
        <p:spPr>
          <a:xfrm>
            <a:off x="354650" y="2351925"/>
            <a:ext cx="3893700" cy="3966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FFFFFF"/>
              </a:buClr>
              <a:buSzPts val="1600"/>
              <a:buFont typeface="Montserrat"/>
              <a:buNone/>
              <a:defRPr sz="1800">
                <a:solidFill>
                  <a:srgbClr val="FFFFFF"/>
                </a:solidFill>
                <a:latin typeface="+mn-lt"/>
                <a:ea typeface="Montserrat"/>
                <a:cs typeface="Montserrat"/>
                <a:sym typeface="Montserrat"/>
              </a:defRPr>
            </a:lvl1pPr>
            <a:lvl2pPr lvl="1"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2pPr>
            <a:lvl3pPr lvl="2"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3pPr>
            <a:lvl4pPr lvl="3"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4pPr>
            <a:lvl5pPr lvl="4"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5pPr>
            <a:lvl6pPr lvl="5"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6pPr>
            <a:lvl7pPr lvl="6"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7pPr>
            <a:lvl8pPr lvl="7"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8pPr>
            <a:lvl9pPr lvl="8" rtl="0">
              <a:lnSpc>
                <a:spcPct val="100000"/>
              </a:lnSpc>
              <a:spcBef>
                <a:spcPts val="0"/>
              </a:spcBef>
              <a:spcAft>
                <a:spcPts val="0"/>
              </a:spcAft>
              <a:buClr>
                <a:srgbClr val="FFFFFF"/>
              </a:buClr>
              <a:buSzPts val="1800"/>
              <a:buFont typeface="Montserrat"/>
              <a:buNone/>
              <a:defRPr sz="1800">
                <a:solidFill>
                  <a:srgbClr val="FFFFFF"/>
                </a:solidFill>
                <a:latin typeface="Montserrat"/>
                <a:ea typeface="Montserrat"/>
                <a:cs typeface="Montserrat"/>
                <a:sym typeface="Montserrat"/>
              </a:defRPr>
            </a:lvl9pPr>
          </a:lstStyle>
          <a:p>
            <a:r>
              <a:rPr lang="en-US"/>
              <a:t>Click to edit Master subtitle style</a:t>
            </a:r>
            <a:endParaRPr/>
          </a:p>
        </p:txBody>
      </p:sp>
      <p:sp>
        <p:nvSpPr>
          <p:cNvPr id="90" name="Google Shape;90;p9"/>
          <p:cNvSpPr txBox="1">
            <a:spLocks noGrp="1"/>
          </p:cNvSpPr>
          <p:nvPr>
            <p:ph type="subTitle" idx="2"/>
          </p:nvPr>
        </p:nvSpPr>
        <p:spPr>
          <a:xfrm>
            <a:off x="354650" y="3830100"/>
            <a:ext cx="4251900" cy="307500"/>
          </a:xfrm>
          <a:prstGeom prst="rect">
            <a:avLst/>
          </a:prstGeom>
        </p:spPr>
        <p:txBody>
          <a:bodyPr spcFirstLastPara="1" wrap="square" lIns="0" tIns="91425" rIns="0" bIns="91425" anchor="b" anchorCtr="0">
            <a:noAutofit/>
          </a:bodyPr>
          <a:lstStyle>
            <a:lvl1pPr lvl="0" rtl="0">
              <a:lnSpc>
                <a:spcPct val="100000"/>
              </a:lnSpc>
              <a:spcBef>
                <a:spcPts val="0"/>
              </a:spcBef>
              <a:spcAft>
                <a:spcPts val="0"/>
              </a:spcAft>
              <a:buClr>
                <a:srgbClr val="FFFFFF"/>
              </a:buClr>
              <a:buSzPts val="1200"/>
              <a:buNone/>
              <a:defRPr sz="900" b="1">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dirty="0"/>
          </a:p>
        </p:txBody>
      </p:sp>
      <p:sp>
        <p:nvSpPr>
          <p:cNvPr id="91" name="Google Shape;91;p9"/>
          <p:cNvSpPr txBox="1">
            <a:spLocks noGrp="1"/>
          </p:cNvSpPr>
          <p:nvPr>
            <p:ph type="subTitle" idx="3"/>
          </p:nvPr>
        </p:nvSpPr>
        <p:spPr>
          <a:xfrm>
            <a:off x="354650" y="3985200"/>
            <a:ext cx="4251900" cy="3075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FFFFFF"/>
              </a:buClr>
              <a:buSzPts val="1200"/>
              <a:buNone/>
              <a:defRPr sz="900">
                <a:solidFill>
                  <a:srgbClr val="FFFFFF"/>
                </a:solidFill>
                <a:latin typeface="+mn-lt"/>
              </a:defRPr>
            </a:lvl1pPr>
            <a:lvl2pPr lvl="1" rtl="0">
              <a:lnSpc>
                <a:spcPct val="100000"/>
              </a:lnSpc>
              <a:spcBef>
                <a:spcPts val="0"/>
              </a:spcBef>
              <a:spcAft>
                <a:spcPts val="0"/>
              </a:spcAft>
              <a:buClr>
                <a:srgbClr val="FFFFFF"/>
              </a:buClr>
              <a:buSzPts val="1800"/>
              <a:buNone/>
              <a:defRPr sz="1800" b="1">
                <a:solidFill>
                  <a:srgbClr val="FFFFFF"/>
                </a:solidFill>
              </a:defRPr>
            </a:lvl2pPr>
            <a:lvl3pPr lvl="2" rtl="0">
              <a:lnSpc>
                <a:spcPct val="100000"/>
              </a:lnSpc>
              <a:spcBef>
                <a:spcPts val="0"/>
              </a:spcBef>
              <a:spcAft>
                <a:spcPts val="0"/>
              </a:spcAft>
              <a:buClr>
                <a:srgbClr val="FFFFFF"/>
              </a:buClr>
              <a:buSzPts val="1800"/>
              <a:buNone/>
              <a:defRPr sz="1800" b="1">
                <a:solidFill>
                  <a:srgbClr val="FFFFFF"/>
                </a:solidFill>
              </a:defRPr>
            </a:lvl3pPr>
            <a:lvl4pPr lvl="3" rtl="0">
              <a:lnSpc>
                <a:spcPct val="100000"/>
              </a:lnSpc>
              <a:spcBef>
                <a:spcPts val="0"/>
              </a:spcBef>
              <a:spcAft>
                <a:spcPts val="0"/>
              </a:spcAft>
              <a:buClr>
                <a:srgbClr val="FFFFFF"/>
              </a:buClr>
              <a:buSzPts val="1800"/>
              <a:buNone/>
              <a:defRPr sz="1800" b="1">
                <a:solidFill>
                  <a:srgbClr val="FFFFFF"/>
                </a:solidFill>
              </a:defRPr>
            </a:lvl4pPr>
            <a:lvl5pPr lvl="4" rtl="0">
              <a:lnSpc>
                <a:spcPct val="100000"/>
              </a:lnSpc>
              <a:spcBef>
                <a:spcPts val="0"/>
              </a:spcBef>
              <a:spcAft>
                <a:spcPts val="0"/>
              </a:spcAft>
              <a:buClr>
                <a:srgbClr val="FFFFFF"/>
              </a:buClr>
              <a:buSzPts val="1800"/>
              <a:buNone/>
              <a:defRPr sz="1800" b="1">
                <a:solidFill>
                  <a:srgbClr val="FFFFFF"/>
                </a:solidFill>
              </a:defRPr>
            </a:lvl5pPr>
            <a:lvl6pPr lvl="5" rtl="0">
              <a:lnSpc>
                <a:spcPct val="100000"/>
              </a:lnSpc>
              <a:spcBef>
                <a:spcPts val="0"/>
              </a:spcBef>
              <a:spcAft>
                <a:spcPts val="0"/>
              </a:spcAft>
              <a:buClr>
                <a:srgbClr val="FFFFFF"/>
              </a:buClr>
              <a:buSzPts val="1800"/>
              <a:buNone/>
              <a:defRPr sz="1800" b="1">
                <a:solidFill>
                  <a:srgbClr val="FFFFFF"/>
                </a:solidFill>
              </a:defRPr>
            </a:lvl6pPr>
            <a:lvl7pPr lvl="6" rtl="0">
              <a:lnSpc>
                <a:spcPct val="100000"/>
              </a:lnSpc>
              <a:spcBef>
                <a:spcPts val="0"/>
              </a:spcBef>
              <a:spcAft>
                <a:spcPts val="0"/>
              </a:spcAft>
              <a:buClr>
                <a:srgbClr val="FFFFFF"/>
              </a:buClr>
              <a:buSzPts val="1800"/>
              <a:buNone/>
              <a:defRPr sz="1800" b="1">
                <a:solidFill>
                  <a:srgbClr val="FFFFFF"/>
                </a:solidFill>
              </a:defRPr>
            </a:lvl7pPr>
            <a:lvl8pPr lvl="7" rtl="0">
              <a:lnSpc>
                <a:spcPct val="100000"/>
              </a:lnSpc>
              <a:spcBef>
                <a:spcPts val="0"/>
              </a:spcBef>
              <a:spcAft>
                <a:spcPts val="0"/>
              </a:spcAft>
              <a:buClr>
                <a:srgbClr val="FFFFFF"/>
              </a:buClr>
              <a:buSzPts val="1800"/>
              <a:buNone/>
              <a:defRPr sz="1800" b="1">
                <a:solidFill>
                  <a:srgbClr val="FFFFFF"/>
                </a:solidFill>
              </a:defRPr>
            </a:lvl8pPr>
            <a:lvl9pPr lvl="8" rtl="0">
              <a:lnSpc>
                <a:spcPct val="100000"/>
              </a:lnSpc>
              <a:spcBef>
                <a:spcPts val="0"/>
              </a:spcBef>
              <a:spcAft>
                <a:spcPts val="0"/>
              </a:spcAft>
              <a:buClr>
                <a:srgbClr val="FFFFFF"/>
              </a:buClr>
              <a:buSzPts val="1800"/>
              <a:buNone/>
              <a:defRPr sz="1800" b="1">
                <a:solidFill>
                  <a:srgbClr val="FFFFFF"/>
                </a:solidFill>
              </a:defRPr>
            </a:lvl9pPr>
          </a:lstStyle>
          <a:p>
            <a:r>
              <a:rPr lang="en-US"/>
              <a:t>Click to edit Master subtitle style</a:t>
            </a:r>
            <a:endParaRPr/>
          </a:p>
        </p:txBody>
      </p:sp>
      <p:sp>
        <p:nvSpPr>
          <p:cNvPr id="92" name="Google Shape;92;p9"/>
          <p:cNvSpPr txBox="1">
            <a:spLocks noGrp="1"/>
          </p:cNvSpPr>
          <p:nvPr>
            <p:ph type="subTitle" idx="4"/>
          </p:nvPr>
        </p:nvSpPr>
        <p:spPr>
          <a:xfrm>
            <a:off x="354650" y="4474425"/>
            <a:ext cx="4251900" cy="3075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FFFFFF"/>
              </a:buClr>
              <a:buSzPts val="1000"/>
              <a:buNone/>
              <a:defRPr sz="900">
                <a:solidFill>
                  <a:srgbClr val="FFFFFF"/>
                </a:solidFill>
                <a:latin typeface="+mn-lt"/>
              </a:defRPr>
            </a:lvl1pPr>
            <a:lvl2pPr lvl="1" rtl="0">
              <a:lnSpc>
                <a:spcPct val="100000"/>
              </a:lnSpc>
              <a:spcBef>
                <a:spcPts val="0"/>
              </a:spcBef>
              <a:spcAft>
                <a:spcPts val="0"/>
              </a:spcAft>
              <a:buClr>
                <a:srgbClr val="FFFFFF"/>
              </a:buClr>
              <a:buSzPts val="1000"/>
              <a:buNone/>
              <a:defRPr sz="1000" b="1">
                <a:solidFill>
                  <a:srgbClr val="FFFFFF"/>
                </a:solidFill>
              </a:defRPr>
            </a:lvl2pPr>
            <a:lvl3pPr lvl="2" rtl="0">
              <a:lnSpc>
                <a:spcPct val="100000"/>
              </a:lnSpc>
              <a:spcBef>
                <a:spcPts val="0"/>
              </a:spcBef>
              <a:spcAft>
                <a:spcPts val="0"/>
              </a:spcAft>
              <a:buClr>
                <a:srgbClr val="FFFFFF"/>
              </a:buClr>
              <a:buSzPts val="1000"/>
              <a:buNone/>
              <a:defRPr b="1">
                <a:solidFill>
                  <a:srgbClr val="FFFFFF"/>
                </a:solidFill>
              </a:defRPr>
            </a:lvl3pPr>
            <a:lvl4pPr lvl="3" rtl="0">
              <a:lnSpc>
                <a:spcPct val="100000"/>
              </a:lnSpc>
              <a:spcBef>
                <a:spcPts val="0"/>
              </a:spcBef>
              <a:spcAft>
                <a:spcPts val="0"/>
              </a:spcAft>
              <a:buClr>
                <a:srgbClr val="FFFFFF"/>
              </a:buClr>
              <a:buSzPts val="1000"/>
              <a:buNone/>
              <a:defRPr b="1">
                <a:solidFill>
                  <a:srgbClr val="FFFFFF"/>
                </a:solidFill>
              </a:defRPr>
            </a:lvl4pPr>
            <a:lvl5pPr lvl="4" rtl="0">
              <a:lnSpc>
                <a:spcPct val="100000"/>
              </a:lnSpc>
              <a:spcBef>
                <a:spcPts val="0"/>
              </a:spcBef>
              <a:spcAft>
                <a:spcPts val="0"/>
              </a:spcAft>
              <a:buClr>
                <a:srgbClr val="FFFFFF"/>
              </a:buClr>
              <a:buSzPts val="1000"/>
              <a:buNone/>
              <a:defRPr b="1">
                <a:solidFill>
                  <a:srgbClr val="FFFFFF"/>
                </a:solidFill>
              </a:defRPr>
            </a:lvl5pPr>
            <a:lvl6pPr lvl="5" rtl="0">
              <a:lnSpc>
                <a:spcPct val="100000"/>
              </a:lnSpc>
              <a:spcBef>
                <a:spcPts val="0"/>
              </a:spcBef>
              <a:spcAft>
                <a:spcPts val="0"/>
              </a:spcAft>
              <a:buClr>
                <a:srgbClr val="FFFFFF"/>
              </a:buClr>
              <a:buSzPts val="1000"/>
              <a:buNone/>
              <a:defRPr b="1">
                <a:solidFill>
                  <a:srgbClr val="FFFFFF"/>
                </a:solidFill>
              </a:defRPr>
            </a:lvl6pPr>
            <a:lvl7pPr lvl="6" rtl="0">
              <a:lnSpc>
                <a:spcPct val="100000"/>
              </a:lnSpc>
              <a:spcBef>
                <a:spcPts val="0"/>
              </a:spcBef>
              <a:spcAft>
                <a:spcPts val="0"/>
              </a:spcAft>
              <a:buClr>
                <a:srgbClr val="FFFFFF"/>
              </a:buClr>
              <a:buSzPts val="1000"/>
              <a:buNone/>
              <a:defRPr b="1">
                <a:solidFill>
                  <a:srgbClr val="FFFFFF"/>
                </a:solidFill>
              </a:defRPr>
            </a:lvl7pPr>
            <a:lvl8pPr lvl="7" rtl="0">
              <a:lnSpc>
                <a:spcPct val="100000"/>
              </a:lnSpc>
              <a:spcBef>
                <a:spcPts val="0"/>
              </a:spcBef>
              <a:spcAft>
                <a:spcPts val="0"/>
              </a:spcAft>
              <a:buClr>
                <a:srgbClr val="FFFFFF"/>
              </a:buClr>
              <a:buSzPts val="1000"/>
              <a:buNone/>
              <a:defRPr b="1">
                <a:solidFill>
                  <a:srgbClr val="FFFFFF"/>
                </a:solidFill>
              </a:defRPr>
            </a:lvl8pPr>
            <a:lvl9pPr lvl="8" rtl="0">
              <a:lnSpc>
                <a:spcPct val="100000"/>
              </a:lnSpc>
              <a:spcBef>
                <a:spcPts val="0"/>
              </a:spcBef>
              <a:spcAft>
                <a:spcPts val="0"/>
              </a:spcAft>
              <a:buClr>
                <a:srgbClr val="FFFFFF"/>
              </a:buClr>
              <a:buSzPts val="1000"/>
              <a:buNone/>
              <a:defRPr b="1">
                <a:solidFill>
                  <a:srgbClr val="FFFFFF"/>
                </a:solidFill>
              </a:defRPr>
            </a:lvl9pPr>
          </a:lstStyle>
          <a:p>
            <a:r>
              <a:rPr lang="en-US"/>
              <a:t>Click to edit Master subtitle style</a:t>
            </a:r>
            <a:endParaRPr/>
          </a:p>
        </p:txBody>
      </p:sp>
      <p:cxnSp>
        <p:nvCxnSpPr>
          <p:cNvPr id="12" name="Straight Connector 11">
            <a:extLst>
              <a:ext uri="{FF2B5EF4-FFF2-40B4-BE49-F238E27FC236}">
                <a16:creationId xmlns:a16="http://schemas.microsoft.com/office/drawing/2014/main" id="{429C2072-EE2B-A064-5CA2-6097546F935A}"/>
              </a:ext>
            </a:extLst>
          </p:cNvPr>
          <p:cNvCxnSpPr>
            <a:cxnSpLocks/>
          </p:cNvCxnSpPr>
          <p:nvPr/>
        </p:nvCxnSpPr>
        <p:spPr>
          <a:xfrm>
            <a:off x="209199" y="1023564"/>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Logo, icon&#10;&#10;Description automatically generated">
            <a:extLst>
              <a:ext uri="{FF2B5EF4-FFF2-40B4-BE49-F238E27FC236}">
                <a16:creationId xmlns:a16="http://schemas.microsoft.com/office/drawing/2014/main" id="{13AD0A56-54F9-2F78-1258-F9610367319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8600" y="335280"/>
            <a:ext cx="914400" cy="389106"/>
          </a:xfrm>
          <a:prstGeom prst="rect">
            <a:avLst/>
          </a:prstGeom>
        </p:spPr>
      </p:pic>
      <p:sp>
        <p:nvSpPr>
          <p:cNvPr id="14" name="TextBox 13">
            <a:extLst>
              <a:ext uri="{FF2B5EF4-FFF2-40B4-BE49-F238E27FC236}">
                <a16:creationId xmlns:a16="http://schemas.microsoft.com/office/drawing/2014/main" id="{D439B148-E719-27C3-3403-978BEDC13EC0}"/>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3315665421"/>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ivider - White/photo" preserve="1">
  <p:cSld name="Divider - White/photo">
    <p:bg>
      <p:bgPr>
        <a:solidFill>
          <a:srgbClr val="000000"/>
        </a:solidFill>
        <a:effectLst/>
      </p:bgPr>
    </p:bg>
    <p:spTree>
      <p:nvGrpSpPr>
        <p:cNvPr id="1" name="Shape 245"/>
        <p:cNvGrpSpPr/>
        <p:nvPr/>
      </p:nvGrpSpPr>
      <p:grpSpPr>
        <a:xfrm>
          <a:off x="0" y="0"/>
          <a:ext cx="0" cy="0"/>
          <a:chOff x="0" y="0"/>
          <a:chExt cx="0" cy="0"/>
        </a:xfrm>
      </p:grpSpPr>
      <p:sp>
        <p:nvSpPr>
          <p:cNvPr id="12" name="Rectangle 11">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pic>
        <p:nvPicPr>
          <p:cNvPr id="13" name="Picture 12" descr="A blue circle with a black background&#10;&#10;Description automatically generated with low confidence">
            <a:extLst>
              <a:ext uri="{FF2B5EF4-FFF2-40B4-BE49-F238E27FC236}">
                <a16:creationId xmlns:a16="http://schemas.microsoft.com/office/drawing/2014/main" id="{F38C2DDC-856C-BABD-2BD7-96A2897A3CA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0" y="21627"/>
            <a:ext cx="4717443" cy="5100247"/>
          </a:xfrm>
          <a:prstGeom prst="rect">
            <a:avLst/>
          </a:prstGeom>
        </p:spPr>
      </p:pic>
      <p:sp>
        <p:nvSpPr>
          <p:cNvPr id="249" name="Google Shape;249;p28"/>
          <p:cNvSpPr txBox="1">
            <a:spLocks noGrp="1"/>
          </p:cNvSpPr>
          <p:nvPr>
            <p:ph type="sldNum" idx="12"/>
          </p:nvPr>
        </p:nvSpPr>
        <p:spPr>
          <a:xfrm>
            <a:off x="8396258" y="4749892"/>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bg1"/>
                </a:solidFill>
                <a:latin typeface="Avenir Next LT Pro" panose="020B0504020202020204" pitchFamily="34" charset="0"/>
                <a:ea typeface="Avenir Next LT Pro" panose="020B0504020202020204" pitchFamily="34" charset="0"/>
                <a:cs typeface="Avenir Next LT Pro" panose="020B0504020202020204" pitchFamily="34" charset="0"/>
                <a:sym typeface="Montserrat Light"/>
              </a:defRPr>
            </a:lvl1pPr>
            <a:lvl2pPr lvl="1" algn="r" rtl="0">
              <a:buNone/>
              <a:defRPr sz="1000">
                <a:latin typeface="Montserrat Light"/>
                <a:ea typeface="Montserrat Light"/>
                <a:cs typeface="Montserrat Light"/>
                <a:sym typeface="Montserrat Light"/>
              </a:defRPr>
            </a:lvl2pPr>
            <a:lvl3pPr lvl="2" algn="r" rtl="0">
              <a:buNone/>
              <a:defRPr sz="1000">
                <a:latin typeface="Montserrat Light"/>
                <a:ea typeface="Montserrat Light"/>
                <a:cs typeface="Montserrat Light"/>
                <a:sym typeface="Montserrat Light"/>
              </a:defRPr>
            </a:lvl3pPr>
            <a:lvl4pPr lvl="3" algn="r" rtl="0">
              <a:buNone/>
              <a:defRPr sz="1000">
                <a:latin typeface="Montserrat Light"/>
                <a:ea typeface="Montserrat Light"/>
                <a:cs typeface="Montserrat Light"/>
                <a:sym typeface="Montserrat Light"/>
              </a:defRPr>
            </a:lvl4pPr>
            <a:lvl5pPr lvl="4" algn="r" rtl="0">
              <a:buNone/>
              <a:defRPr sz="1000">
                <a:latin typeface="Montserrat Light"/>
                <a:ea typeface="Montserrat Light"/>
                <a:cs typeface="Montserrat Light"/>
                <a:sym typeface="Montserrat Light"/>
              </a:defRPr>
            </a:lvl5pPr>
            <a:lvl6pPr lvl="5" algn="r" rtl="0">
              <a:buNone/>
              <a:defRPr sz="1000">
                <a:latin typeface="Montserrat Light"/>
                <a:ea typeface="Montserrat Light"/>
                <a:cs typeface="Montserrat Light"/>
                <a:sym typeface="Montserrat Light"/>
              </a:defRPr>
            </a:lvl6pPr>
            <a:lvl7pPr lvl="6" algn="r" rtl="0">
              <a:buNone/>
              <a:defRPr sz="1000">
                <a:latin typeface="Montserrat Light"/>
                <a:ea typeface="Montserrat Light"/>
                <a:cs typeface="Montserrat Light"/>
                <a:sym typeface="Montserrat Light"/>
              </a:defRPr>
            </a:lvl7pPr>
            <a:lvl8pPr lvl="7" algn="r" rtl="0">
              <a:buNone/>
              <a:defRPr sz="1000">
                <a:latin typeface="Montserrat Light"/>
                <a:ea typeface="Montserrat Light"/>
                <a:cs typeface="Montserrat Light"/>
                <a:sym typeface="Montserrat Light"/>
              </a:defRPr>
            </a:lvl8pPr>
            <a:lvl9pPr lvl="8" algn="r" rtl="0">
              <a:buNone/>
              <a:defRPr sz="1000">
                <a:latin typeface="Montserrat Light"/>
                <a:ea typeface="Montserrat Light"/>
                <a:cs typeface="Montserrat Light"/>
                <a:sym typeface="Montserrat Light"/>
              </a:defRPr>
            </a:lvl9pPr>
          </a:lstStyle>
          <a:p>
            <a:fld id="{00000000-1234-1234-1234-123412341234}" type="slidenum">
              <a:rPr lang="en" smtClean="0"/>
              <a:pPr/>
              <a:t>‹#›</a:t>
            </a:fld>
            <a:endParaRPr lang="en"/>
          </a:p>
        </p:txBody>
      </p:sp>
      <p:sp>
        <p:nvSpPr>
          <p:cNvPr id="251" name="Google Shape;251;p28"/>
          <p:cNvSpPr txBox="1">
            <a:spLocks noGrp="1"/>
          </p:cNvSpPr>
          <p:nvPr>
            <p:ph type="ctrTitle"/>
          </p:nvPr>
        </p:nvSpPr>
        <p:spPr>
          <a:xfrm>
            <a:off x="354650" y="1619600"/>
            <a:ext cx="3941400" cy="1578000"/>
          </a:xfrm>
          <a:prstGeom prst="rect">
            <a:avLst/>
          </a:prstGeom>
        </p:spPr>
        <p:txBody>
          <a:bodyPr spcFirstLastPara="1" wrap="square" lIns="0" tIns="91425" rIns="0" bIns="91425" anchor="t" anchorCtr="0">
            <a:noAutofit/>
          </a:bodyPr>
          <a:lstStyle>
            <a:lvl1pPr lvl="0" rtl="0">
              <a:spcBef>
                <a:spcPts val="0"/>
              </a:spcBef>
              <a:spcAft>
                <a:spcPts val="0"/>
              </a:spcAft>
              <a:buClr>
                <a:srgbClr val="FFFFFF"/>
              </a:buClr>
              <a:buSzPts val="3000"/>
              <a:buFont typeface="Montserrat"/>
              <a:buNone/>
              <a:defRPr sz="3300" b="1">
                <a:solidFill>
                  <a:schemeClr val="bg1"/>
                </a:solidFill>
                <a:latin typeface="+mn-lt"/>
                <a:ea typeface="Avenir Next LT Pro" panose="020B0504020202020204" pitchFamily="34" charset="0"/>
                <a:cs typeface="Avenir Next LT Pro" panose="020B0504020202020204" pitchFamily="34" charset="0"/>
                <a:sym typeface="Montserrat"/>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r>
              <a:rPr lang="en-US"/>
              <a:t>Click to edit Master title style</a:t>
            </a:r>
            <a:endParaRPr dirty="0"/>
          </a:p>
        </p:txBody>
      </p:sp>
      <p:cxnSp>
        <p:nvCxnSpPr>
          <p:cNvPr id="14" name="Straight Connector 13">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6" name="Picture 15">
            <a:extLst>
              <a:ext uri="{FF2B5EF4-FFF2-40B4-BE49-F238E27FC236}">
                <a16:creationId xmlns:a16="http://schemas.microsoft.com/office/drawing/2014/main" id="{CA06910C-3278-EC18-6D25-71265FCA2A6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561753420"/>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Inside - Black/title/body text" preserve="1">
  <p:cSld name="Inside - Black/title/body text">
    <p:bg>
      <p:bgPr>
        <a:solidFill>
          <a:srgbClr val="000000"/>
        </a:solidFill>
        <a:effectLst/>
      </p:bgPr>
    </p:bg>
    <p:spTree>
      <p:nvGrpSpPr>
        <p:cNvPr id="1" name="Shape 73"/>
        <p:cNvGrpSpPr/>
        <p:nvPr/>
      </p:nvGrpSpPr>
      <p:grpSpPr>
        <a:xfrm>
          <a:off x="0" y="0"/>
          <a:ext cx="0" cy="0"/>
          <a:chOff x="0" y="0"/>
          <a:chExt cx="0" cy="0"/>
        </a:xfrm>
      </p:grpSpPr>
      <p:sp>
        <p:nvSpPr>
          <p:cNvPr id="9" name="Rectangle 8">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75" name="Google Shape;75;p8"/>
          <p:cNvSpPr txBox="1">
            <a:spLocks noGrp="1"/>
          </p:cNvSpPr>
          <p:nvPr>
            <p:ph type="title"/>
          </p:nvPr>
        </p:nvSpPr>
        <p:spPr>
          <a:xfrm>
            <a:off x="354650" y="292625"/>
            <a:ext cx="8434800" cy="393600"/>
          </a:xfrm>
          <a:prstGeom prst="rect">
            <a:avLst/>
          </a:prstGeom>
        </p:spPr>
        <p:txBody>
          <a:bodyPr spcFirstLastPara="1" wrap="square" lIns="0" tIns="91425" rIns="0" bIns="91425" anchor="t" anchorCtr="0">
            <a:noAutofit/>
          </a:bodyPr>
          <a:lstStyle>
            <a:lvl1pPr lvl="0" rtl="0">
              <a:spcBef>
                <a:spcPts val="0"/>
              </a:spcBef>
              <a:spcAft>
                <a:spcPts val="0"/>
              </a:spcAft>
              <a:buClr>
                <a:srgbClr val="FFFFFF"/>
              </a:buClr>
              <a:buSzPts val="1900"/>
              <a:buNone/>
              <a:defRPr sz="2000">
                <a:solidFill>
                  <a:srgbClr val="FFFFFF"/>
                </a:solidFill>
                <a:latin typeface="+mn-lt"/>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r>
              <a:rPr lang="en-US"/>
              <a:t>Click to edit Master title style</a:t>
            </a:r>
            <a:endParaRPr dirty="0"/>
          </a:p>
        </p:txBody>
      </p:sp>
      <p:sp>
        <p:nvSpPr>
          <p:cNvPr id="76" name="Google Shape;76;p8"/>
          <p:cNvSpPr txBox="1">
            <a:spLocks noGrp="1"/>
          </p:cNvSpPr>
          <p:nvPr>
            <p:ph type="body" idx="1"/>
          </p:nvPr>
        </p:nvSpPr>
        <p:spPr>
          <a:xfrm>
            <a:off x="354650" y="1152475"/>
            <a:ext cx="8434800" cy="3416400"/>
          </a:xfrm>
          <a:prstGeom prst="rect">
            <a:avLst/>
          </a:prstGeom>
        </p:spPr>
        <p:txBody>
          <a:bodyPr spcFirstLastPara="1" wrap="square" lIns="0" tIns="91425" rIns="0" bIns="91425" anchor="t" anchorCtr="0">
            <a:noAutofit/>
          </a:bodyPr>
          <a:lstStyle>
            <a:lvl1pPr marL="274313" lvl="0" indent="-274313" rtl="0">
              <a:spcBef>
                <a:spcPts val="0"/>
              </a:spcBef>
              <a:spcAft>
                <a:spcPts val="0"/>
              </a:spcAft>
              <a:buClr>
                <a:srgbClr val="FFFFFF"/>
              </a:buClr>
              <a:buSzPts val="1300"/>
              <a:buChar char="■"/>
              <a:defRPr>
                <a:solidFill>
                  <a:srgbClr val="FFFFFF"/>
                </a:solidFill>
                <a:latin typeface="+mn-lt"/>
              </a:defRPr>
            </a:lvl1pPr>
            <a:lvl2pPr marL="914378" lvl="1" indent="-304793" rtl="0">
              <a:spcBef>
                <a:spcPts val="1600"/>
              </a:spcBef>
              <a:spcAft>
                <a:spcPts val="0"/>
              </a:spcAft>
              <a:buClr>
                <a:srgbClr val="FFFFFF"/>
              </a:buClr>
              <a:buSzPts val="1200"/>
              <a:buChar char="⎼"/>
              <a:defRPr>
                <a:solidFill>
                  <a:srgbClr val="FFFFFF"/>
                </a:solidFill>
              </a:defRPr>
            </a:lvl2pPr>
            <a:lvl3pPr marL="1371566" lvl="2" indent="-292093" rtl="0">
              <a:spcBef>
                <a:spcPts val="1600"/>
              </a:spcBef>
              <a:spcAft>
                <a:spcPts val="0"/>
              </a:spcAft>
              <a:buClr>
                <a:srgbClr val="FFFFFF"/>
              </a:buClr>
              <a:buSzPts val="1000"/>
              <a:buChar char="○"/>
              <a:defRPr>
                <a:solidFill>
                  <a:srgbClr val="FFFFFF"/>
                </a:solidFill>
              </a:defRPr>
            </a:lvl3pPr>
            <a:lvl4pPr marL="1828754" lvl="3" indent="-292093" rtl="0">
              <a:spcBef>
                <a:spcPts val="1600"/>
              </a:spcBef>
              <a:spcAft>
                <a:spcPts val="0"/>
              </a:spcAft>
              <a:buClr>
                <a:srgbClr val="FFFFFF"/>
              </a:buClr>
              <a:buSzPts val="1000"/>
              <a:buChar char="■"/>
              <a:defRPr>
                <a:solidFill>
                  <a:srgbClr val="FFFFFF"/>
                </a:solidFill>
              </a:defRPr>
            </a:lvl4pPr>
            <a:lvl5pPr marL="2285943" lvl="4" indent="-292093" rtl="0">
              <a:spcBef>
                <a:spcPts val="1600"/>
              </a:spcBef>
              <a:spcAft>
                <a:spcPts val="0"/>
              </a:spcAft>
              <a:buClr>
                <a:srgbClr val="FFFFFF"/>
              </a:buClr>
              <a:buSzPts val="1000"/>
              <a:buChar char="⎼"/>
              <a:defRPr>
                <a:solidFill>
                  <a:srgbClr val="FFFFFF"/>
                </a:solidFill>
              </a:defRPr>
            </a:lvl5pPr>
            <a:lvl6pPr marL="2743132" lvl="5" indent="-292093" rtl="0">
              <a:spcBef>
                <a:spcPts val="1600"/>
              </a:spcBef>
              <a:spcAft>
                <a:spcPts val="0"/>
              </a:spcAft>
              <a:buClr>
                <a:srgbClr val="FFFFFF"/>
              </a:buClr>
              <a:buSzPts val="1000"/>
              <a:buChar char="○"/>
              <a:defRPr>
                <a:solidFill>
                  <a:srgbClr val="FFFFFF"/>
                </a:solidFill>
              </a:defRPr>
            </a:lvl6pPr>
            <a:lvl7pPr marL="3200320" lvl="6" indent="-292093" rtl="0">
              <a:spcBef>
                <a:spcPts val="1600"/>
              </a:spcBef>
              <a:spcAft>
                <a:spcPts val="0"/>
              </a:spcAft>
              <a:buClr>
                <a:srgbClr val="FFFFFF"/>
              </a:buClr>
              <a:buSzPts val="1000"/>
              <a:buChar char="■"/>
              <a:defRPr>
                <a:solidFill>
                  <a:srgbClr val="FFFFFF"/>
                </a:solidFill>
              </a:defRPr>
            </a:lvl7pPr>
            <a:lvl8pPr marL="3657509" lvl="7" indent="-292093" rtl="0">
              <a:spcBef>
                <a:spcPts val="1600"/>
              </a:spcBef>
              <a:spcAft>
                <a:spcPts val="0"/>
              </a:spcAft>
              <a:buClr>
                <a:srgbClr val="FFFFFF"/>
              </a:buClr>
              <a:buSzPts val="1000"/>
              <a:buChar char="⎼"/>
              <a:defRPr>
                <a:solidFill>
                  <a:srgbClr val="FFFFFF"/>
                </a:solidFill>
              </a:defRPr>
            </a:lvl8pPr>
            <a:lvl9pPr marL="4114697" lvl="8" indent="-292093" rtl="0">
              <a:spcBef>
                <a:spcPts val="1600"/>
              </a:spcBef>
              <a:spcAft>
                <a:spcPts val="1600"/>
              </a:spcAft>
              <a:buClr>
                <a:srgbClr val="FFFFFF"/>
              </a:buClr>
              <a:buSzPts val="1000"/>
              <a:buChar char="○"/>
              <a:defRPr>
                <a:solidFill>
                  <a:srgbClr val="FFFFFF"/>
                </a:solidFill>
              </a:defRPr>
            </a:lvl9pPr>
          </a:lstStyle>
          <a:p>
            <a:pPr lvl="0"/>
            <a:r>
              <a:rPr lang="en-US"/>
              <a:t>Click to edit Master text styles</a:t>
            </a:r>
          </a:p>
        </p:txBody>
      </p:sp>
      <p:sp>
        <p:nvSpPr>
          <p:cNvPr id="78" name="Google Shape;78;p8"/>
          <p:cNvSpPr txBox="1">
            <a:spLocks noGrp="1"/>
          </p:cNvSpPr>
          <p:nvPr>
            <p:ph type="subTitle" idx="2"/>
          </p:nvPr>
        </p:nvSpPr>
        <p:spPr>
          <a:xfrm>
            <a:off x="354650" y="620550"/>
            <a:ext cx="8434800" cy="384300"/>
          </a:xfrm>
          <a:prstGeom prst="rect">
            <a:avLst/>
          </a:prstGeom>
        </p:spPr>
        <p:txBody>
          <a:bodyPr spcFirstLastPara="1" wrap="square" lIns="0" tIns="91425" rIns="0" bIns="91425" anchor="t" anchorCtr="0">
            <a:noAutofit/>
          </a:bodyPr>
          <a:lstStyle>
            <a:lvl1pPr marL="311142" lvl="0" indent="-311142" rtl="0">
              <a:lnSpc>
                <a:spcPct val="100000"/>
              </a:lnSpc>
              <a:spcBef>
                <a:spcPts val="0"/>
              </a:spcBef>
              <a:spcAft>
                <a:spcPts val="0"/>
              </a:spcAft>
              <a:buClr>
                <a:schemeClr val="accent5"/>
              </a:buClr>
              <a:buSzPts val="1500"/>
              <a:buNone/>
              <a:defRPr sz="1500">
                <a:solidFill>
                  <a:schemeClr val="bg2">
                    <a:lumMod val="40000"/>
                    <a:lumOff val="60000"/>
                  </a:schemeClr>
                </a:solidFill>
                <a:latin typeface="+mn-lt"/>
              </a:defRPr>
            </a:lvl1pPr>
            <a:lvl2pPr lvl="1" rtl="0">
              <a:lnSpc>
                <a:spcPct val="100000"/>
              </a:lnSpc>
              <a:spcBef>
                <a:spcPts val="0"/>
              </a:spcBef>
              <a:spcAft>
                <a:spcPts val="0"/>
              </a:spcAft>
              <a:buClr>
                <a:schemeClr val="accent5"/>
              </a:buClr>
              <a:buSzPts val="1400"/>
              <a:buNone/>
              <a:defRPr sz="1400">
                <a:solidFill>
                  <a:schemeClr val="accent5"/>
                </a:solidFill>
              </a:defRPr>
            </a:lvl2pPr>
            <a:lvl3pPr lvl="2" rtl="0">
              <a:lnSpc>
                <a:spcPct val="100000"/>
              </a:lnSpc>
              <a:spcBef>
                <a:spcPts val="0"/>
              </a:spcBef>
              <a:spcAft>
                <a:spcPts val="0"/>
              </a:spcAft>
              <a:buClr>
                <a:schemeClr val="accent5"/>
              </a:buClr>
              <a:buSzPts val="1400"/>
              <a:buNone/>
              <a:defRPr sz="1400">
                <a:solidFill>
                  <a:schemeClr val="accent5"/>
                </a:solidFill>
              </a:defRPr>
            </a:lvl3pPr>
            <a:lvl4pPr lvl="3" rtl="0">
              <a:lnSpc>
                <a:spcPct val="100000"/>
              </a:lnSpc>
              <a:spcBef>
                <a:spcPts val="0"/>
              </a:spcBef>
              <a:spcAft>
                <a:spcPts val="0"/>
              </a:spcAft>
              <a:buClr>
                <a:schemeClr val="accent5"/>
              </a:buClr>
              <a:buSzPts val="1400"/>
              <a:buNone/>
              <a:defRPr sz="1400">
                <a:solidFill>
                  <a:schemeClr val="accent5"/>
                </a:solidFill>
              </a:defRPr>
            </a:lvl4pPr>
            <a:lvl5pPr lvl="4" rtl="0">
              <a:lnSpc>
                <a:spcPct val="100000"/>
              </a:lnSpc>
              <a:spcBef>
                <a:spcPts val="0"/>
              </a:spcBef>
              <a:spcAft>
                <a:spcPts val="0"/>
              </a:spcAft>
              <a:buClr>
                <a:schemeClr val="accent5"/>
              </a:buClr>
              <a:buSzPts val="1400"/>
              <a:buNone/>
              <a:defRPr sz="1400">
                <a:solidFill>
                  <a:schemeClr val="accent5"/>
                </a:solidFill>
              </a:defRPr>
            </a:lvl5pPr>
            <a:lvl6pPr lvl="5" rtl="0">
              <a:lnSpc>
                <a:spcPct val="100000"/>
              </a:lnSpc>
              <a:spcBef>
                <a:spcPts val="0"/>
              </a:spcBef>
              <a:spcAft>
                <a:spcPts val="0"/>
              </a:spcAft>
              <a:buClr>
                <a:schemeClr val="accent5"/>
              </a:buClr>
              <a:buSzPts val="1400"/>
              <a:buNone/>
              <a:defRPr sz="1400">
                <a:solidFill>
                  <a:schemeClr val="accent5"/>
                </a:solidFill>
              </a:defRPr>
            </a:lvl6pPr>
            <a:lvl7pPr lvl="6" rtl="0">
              <a:lnSpc>
                <a:spcPct val="100000"/>
              </a:lnSpc>
              <a:spcBef>
                <a:spcPts val="0"/>
              </a:spcBef>
              <a:spcAft>
                <a:spcPts val="0"/>
              </a:spcAft>
              <a:buClr>
                <a:schemeClr val="accent5"/>
              </a:buClr>
              <a:buSzPts val="1400"/>
              <a:buNone/>
              <a:defRPr sz="1400">
                <a:solidFill>
                  <a:schemeClr val="accent5"/>
                </a:solidFill>
              </a:defRPr>
            </a:lvl7pPr>
            <a:lvl8pPr lvl="7" rtl="0">
              <a:lnSpc>
                <a:spcPct val="100000"/>
              </a:lnSpc>
              <a:spcBef>
                <a:spcPts val="0"/>
              </a:spcBef>
              <a:spcAft>
                <a:spcPts val="0"/>
              </a:spcAft>
              <a:buClr>
                <a:schemeClr val="accent5"/>
              </a:buClr>
              <a:buSzPts val="1400"/>
              <a:buNone/>
              <a:defRPr sz="1400">
                <a:solidFill>
                  <a:schemeClr val="accent5"/>
                </a:solidFill>
              </a:defRPr>
            </a:lvl8pPr>
            <a:lvl9pPr lvl="8" rtl="0">
              <a:lnSpc>
                <a:spcPct val="100000"/>
              </a:lnSpc>
              <a:spcBef>
                <a:spcPts val="0"/>
              </a:spcBef>
              <a:spcAft>
                <a:spcPts val="0"/>
              </a:spcAft>
              <a:buClr>
                <a:schemeClr val="accent5"/>
              </a:buClr>
              <a:buSzPts val="1400"/>
              <a:buNone/>
              <a:defRPr sz="1400">
                <a:solidFill>
                  <a:schemeClr val="accent5"/>
                </a:solidFill>
              </a:defRPr>
            </a:lvl9pPr>
          </a:lstStyle>
          <a:p>
            <a:r>
              <a:rPr lang="en-US"/>
              <a:t>Click to edit Master subtitle style</a:t>
            </a:r>
            <a:endParaRPr/>
          </a:p>
        </p:txBody>
      </p:sp>
      <p:sp>
        <p:nvSpPr>
          <p:cNvPr id="80" name="Google Shape;80;p8"/>
          <p:cNvSpPr txBox="1">
            <a:spLocks noGrp="1"/>
          </p:cNvSpPr>
          <p:nvPr>
            <p:ph type="subTitle" idx="3"/>
          </p:nvPr>
        </p:nvSpPr>
        <p:spPr>
          <a:xfrm>
            <a:off x="354650" y="4857012"/>
            <a:ext cx="8159100" cy="1848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chemeClr val="accent5"/>
              </a:buClr>
              <a:buSzPts val="600"/>
              <a:buNone/>
              <a:defRPr sz="600">
                <a:solidFill>
                  <a:schemeClr val="accent5"/>
                </a:solidFill>
                <a:latin typeface="Avenir Next LT Pro" panose="020B0504020202020204" pitchFamily="34" charset="0"/>
              </a:defRPr>
            </a:lvl1pPr>
            <a:lvl2pPr lvl="1" rtl="0">
              <a:lnSpc>
                <a:spcPct val="100000"/>
              </a:lnSpc>
              <a:spcBef>
                <a:spcPts val="0"/>
              </a:spcBef>
              <a:spcAft>
                <a:spcPts val="0"/>
              </a:spcAft>
              <a:buClr>
                <a:schemeClr val="accent5"/>
              </a:buClr>
              <a:buSzPts val="600"/>
              <a:buNone/>
              <a:defRPr sz="600">
                <a:solidFill>
                  <a:schemeClr val="accent5"/>
                </a:solidFill>
              </a:defRPr>
            </a:lvl2pPr>
            <a:lvl3pPr lvl="2" rtl="0">
              <a:lnSpc>
                <a:spcPct val="100000"/>
              </a:lnSpc>
              <a:spcBef>
                <a:spcPts val="0"/>
              </a:spcBef>
              <a:spcAft>
                <a:spcPts val="0"/>
              </a:spcAft>
              <a:buClr>
                <a:schemeClr val="accent5"/>
              </a:buClr>
              <a:buSzPts val="600"/>
              <a:buNone/>
              <a:defRPr sz="600">
                <a:solidFill>
                  <a:schemeClr val="accent5"/>
                </a:solidFill>
              </a:defRPr>
            </a:lvl3pPr>
            <a:lvl4pPr lvl="3" rtl="0">
              <a:lnSpc>
                <a:spcPct val="100000"/>
              </a:lnSpc>
              <a:spcBef>
                <a:spcPts val="0"/>
              </a:spcBef>
              <a:spcAft>
                <a:spcPts val="0"/>
              </a:spcAft>
              <a:buClr>
                <a:schemeClr val="accent5"/>
              </a:buClr>
              <a:buSzPts val="600"/>
              <a:buNone/>
              <a:defRPr sz="600">
                <a:solidFill>
                  <a:schemeClr val="accent5"/>
                </a:solidFill>
              </a:defRPr>
            </a:lvl4pPr>
            <a:lvl5pPr lvl="4" rtl="0">
              <a:lnSpc>
                <a:spcPct val="100000"/>
              </a:lnSpc>
              <a:spcBef>
                <a:spcPts val="0"/>
              </a:spcBef>
              <a:spcAft>
                <a:spcPts val="0"/>
              </a:spcAft>
              <a:buClr>
                <a:schemeClr val="accent5"/>
              </a:buClr>
              <a:buSzPts val="600"/>
              <a:buNone/>
              <a:defRPr sz="600">
                <a:solidFill>
                  <a:schemeClr val="accent5"/>
                </a:solidFill>
              </a:defRPr>
            </a:lvl5pPr>
            <a:lvl6pPr lvl="5" rtl="0">
              <a:lnSpc>
                <a:spcPct val="100000"/>
              </a:lnSpc>
              <a:spcBef>
                <a:spcPts val="0"/>
              </a:spcBef>
              <a:spcAft>
                <a:spcPts val="0"/>
              </a:spcAft>
              <a:buClr>
                <a:schemeClr val="accent5"/>
              </a:buClr>
              <a:buSzPts val="600"/>
              <a:buNone/>
              <a:defRPr sz="600">
                <a:solidFill>
                  <a:schemeClr val="accent5"/>
                </a:solidFill>
              </a:defRPr>
            </a:lvl6pPr>
            <a:lvl7pPr lvl="6" rtl="0">
              <a:lnSpc>
                <a:spcPct val="100000"/>
              </a:lnSpc>
              <a:spcBef>
                <a:spcPts val="0"/>
              </a:spcBef>
              <a:spcAft>
                <a:spcPts val="0"/>
              </a:spcAft>
              <a:buClr>
                <a:schemeClr val="accent5"/>
              </a:buClr>
              <a:buSzPts val="600"/>
              <a:buNone/>
              <a:defRPr sz="600">
                <a:solidFill>
                  <a:schemeClr val="accent5"/>
                </a:solidFill>
              </a:defRPr>
            </a:lvl7pPr>
            <a:lvl8pPr lvl="7" rtl="0">
              <a:lnSpc>
                <a:spcPct val="100000"/>
              </a:lnSpc>
              <a:spcBef>
                <a:spcPts val="0"/>
              </a:spcBef>
              <a:spcAft>
                <a:spcPts val="0"/>
              </a:spcAft>
              <a:buClr>
                <a:schemeClr val="accent5"/>
              </a:buClr>
              <a:buSzPts val="600"/>
              <a:buNone/>
              <a:defRPr sz="600">
                <a:solidFill>
                  <a:schemeClr val="accent5"/>
                </a:solidFill>
              </a:defRPr>
            </a:lvl8pPr>
            <a:lvl9pPr lvl="8" rtl="0">
              <a:lnSpc>
                <a:spcPct val="100000"/>
              </a:lnSpc>
              <a:spcBef>
                <a:spcPts val="0"/>
              </a:spcBef>
              <a:spcAft>
                <a:spcPts val="0"/>
              </a:spcAft>
              <a:buClr>
                <a:schemeClr val="accent5"/>
              </a:buClr>
              <a:buSzPts val="600"/>
              <a:buNone/>
              <a:defRPr sz="600">
                <a:solidFill>
                  <a:schemeClr val="accent5"/>
                </a:solidFill>
              </a:defRPr>
            </a:lvl9pPr>
          </a:lstStyle>
          <a:p>
            <a:r>
              <a:rPr lang="en-US"/>
              <a:t>Click to edit Master subtitle style</a:t>
            </a:r>
            <a:endParaRPr/>
          </a:p>
        </p:txBody>
      </p:sp>
      <p:sp>
        <p:nvSpPr>
          <p:cNvPr id="10" name="Slide Number Placeholder 1">
            <a:extLst>
              <a:ext uri="{FF2B5EF4-FFF2-40B4-BE49-F238E27FC236}">
                <a16:creationId xmlns:a16="http://schemas.microsoft.com/office/drawing/2014/main" id="{4A5397F1-019C-45FF-B634-933D0BE78327}"/>
              </a:ext>
            </a:extLst>
          </p:cNvPr>
          <p:cNvSpPr txBox="1">
            <a:spLocks/>
          </p:cNvSpPr>
          <p:nvPr/>
        </p:nvSpPr>
        <p:spPr>
          <a:xfrm>
            <a:off x="6732050" y="4809374"/>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z="1000" smtClean="0">
                <a:solidFill>
                  <a:schemeClr val="bg1"/>
                </a:solidFill>
              </a:rPr>
              <a:pPr/>
              <a:t>‹#›</a:t>
            </a:fld>
            <a:endParaRPr lang="en-PH" sz="1000">
              <a:solidFill>
                <a:schemeClr val="bg1"/>
              </a:solidFill>
            </a:endParaRPr>
          </a:p>
        </p:txBody>
      </p:sp>
      <p:cxnSp>
        <p:nvCxnSpPr>
          <p:cNvPr id="11" name="Straight Connector 10">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3" name="Picture 12">
            <a:extLst>
              <a:ext uri="{FF2B5EF4-FFF2-40B4-BE49-F238E27FC236}">
                <a16:creationId xmlns:a16="http://schemas.microsoft.com/office/drawing/2014/main" id="{CA06910C-3278-EC18-6D25-71265FCA2A6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2202591113"/>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Inside - Black blank" preserve="1">
  <p:cSld name="Inside - Black blank">
    <p:bg>
      <p:bgPr>
        <a:solidFill>
          <a:srgbClr val="000000"/>
        </a:solidFill>
        <a:effectLst/>
      </p:bgPr>
    </p:bg>
    <p:spTree>
      <p:nvGrpSpPr>
        <p:cNvPr id="1" name="Shape 270"/>
        <p:cNvGrpSpPr/>
        <p:nvPr/>
      </p:nvGrpSpPr>
      <p:grpSpPr>
        <a:xfrm>
          <a:off x="0" y="0"/>
          <a:ext cx="0" cy="0"/>
          <a:chOff x="0" y="0"/>
          <a:chExt cx="0" cy="0"/>
        </a:xfrm>
      </p:grpSpPr>
      <p:sp>
        <p:nvSpPr>
          <p:cNvPr id="5" name="Rectangle 4">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271" name="Google Shape;271;p31"/>
          <p:cNvSpPr txBox="1">
            <a:spLocks noGrp="1"/>
          </p:cNvSpPr>
          <p:nvPr>
            <p:ph type="sldNum" idx="12"/>
          </p:nvPr>
        </p:nvSpPr>
        <p:spPr>
          <a:xfrm>
            <a:off x="8396258" y="4749892"/>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latin typeface="Avenir Next LT Pro" panose="020B0504020202020204" pitchFamily="34" charset="0"/>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 smtClean="0"/>
              <a:pPr/>
              <a:t>‹#›</a:t>
            </a:fld>
            <a:endParaRPr lang="en">
              <a:latin typeface="Avenir Next LT Pro" panose="020B0504020202020204" pitchFamily="34" charset="0"/>
            </a:endParaRPr>
          </a:p>
        </p:txBody>
      </p:sp>
      <p:sp>
        <p:nvSpPr>
          <p:cNvPr id="273" name="Google Shape;273;p31"/>
          <p:cNvSpPr txBox="1">
            <a:spLocks noGrp="1"/>
          </p:cNvSpPr>
          <p:nvPr>
            <p:ph type="subTitle" idx="1"/>
          </p:nvPr>
        </p:nvSpPr>
        <p:spPr>
          <a:xfrm>
            <a:off x="354650" y="4857012"/>
            <a:ext cx="8159100" cy="1848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chemeClr val="accent5"/>
              </a:buClr>
              <a:buSzPts val="600"/>
              <a:buNone/>
              <a:defRPr sz="600">
                <a:solidFill>
                  <a:schemeClr val="accent5"/>
                </a:solidFill>
                <a:latin typeface="Avenir Next LT Pro" panose="020B0504020202020204" pitchFamily="34" charset="0"/>
              </a:defRPr>
            </a:lvl1pPr>
            <a:lvl2pPr lvl="1" rtl="0">
              <a:lnSpc>
                <a:spcPct val="100000"/>
              </a:lnSpc>
              <a:spcBef>
                <a:spcPts val="0"/>
              </a:spcBef>
              <a:spcAft>
                <a:spcPts val="0"/>
              </a:spcAft>
              <a:buClr>
                <a:schemeClr val="accent5"/>
              </a:buClr>
              <a:buSzPts val="600"/>
              <a:buNone/>
              <a:defRPr sz="600">
                <a:solidFill>
                  <a:schemeClr val="accent5"/>
                </a:solidFill>
              </a:defRPr>
            </a:lvl2pPr>
            <a:lvl3pPr lvl="2" rtl="0">
              <a:lnSpc>
                <a:spcPct val="100000"/>
              </a:lnSpc>
              <a:spcBef>
                <a:spcPts val="0"/>
              </a:spcBef>
              <a:spcAft>
                <a:spcPts val="0"/>
              </a:spcAft>
              <a:buClr>
                <a:schemeClr val="accent5"/>
              </a:buClr>
              <a:buSzPts val="600"/>
              <a:buNone/>
              <a:defRPr sz="600">
                <a:solidFill>
                  <a:schemeClr val="accent5"/>
                </a:solidFill>
              </a:defRPr>
            </a:lvl3pPr>
            <a:lvl4pPr lvl="3" rtl="0">
              <a:lnSpc>
                <a:spcPct val="100000"/>
              </a:lnSpc>
              <a:spcBef>
                <a:spcPts val="0"/>
              </a:spcBef>
              <a:spcAft>
                <a:spcPts val="0"/>
              </a:spcAft>
              <a:buClr>
                <a:schemeClr val="accent5"/>
              </a:buClr>
              <a:buSzPts val="600"/>
              <a:buNone/>
              <a:defRPr sz="600">
                <a:solidFill>
                  <a:schemeClr val="accent5"/>
                </a:solidFill>
              </a:defRPr>
            </a:lvl4pPr>
            <a:lvl5pPr lvl="4" rtl="0">
              <a:lnSpc>
                <a:spcPct val="100000"/>
              </a:lnSpc>
              <a:spcBef>
                <a:spcPts val="0"/>
              </a:spcBef>
              <a:spcAft>
                <a:spcPts val="0"/>
              </a:spcAft>
              <a:buClr>
                <a:schemeClr val="accent5"/>
              </a:buClr>
              <a:buSzPts val="600"/>
              <a:buNone/>
              <a:defRPr sz="600">
                <a:solidFill>
                  <a:schemeClr val="accent5"/>
                </a:solidFill>
              </a:defRPr>
            </a:lvl5pPr>
            <a:lvl6pPr lvl="5" rtl="0">
              <a:lnSpc>
                <a:spcPct val="100000"/>
              </a:lnSpc>
              <a:spcBef>
                <a:spcPts val="0"/>
              </a:spcBef>
              <a:spcAft>
                <a:spcPts val="0"/>
              </a:spcAft>
              <a:buClr>
                <a:schemeClr val="accent5"/>
              </a:buClr>
              <a:buSzPts val="600"/>
              <a:buNone/>
              <a:defRPr sz="600">
                <a:solidFill>
                  <a:schemeClr val="accent5"/>
                </a:solidFill>
              </a:defRPr>
            </a:lvl6pPr>
            <a:lvl7pPr lvl="6" rtl="0">
              <a:lnSpc>
                <a:spcPct val="100000"/>
              </a:lnSpc>
              <a:spcBef>
                <a:spcPts val="0"/>
              </a:spcBef>
              <a:spcAft>
                <a:spcPts val="0"/>
              </a:spcAft>
              <a:buClr>
                <a:schemeClr val="accent5"/>
              </a:buClr>
              <a:buSzPts val="600"/>
              <a:buNone/>
              <a:defRPr sz="600">
                <a:solidFill>
                  <a:schemeClr val="accent5"/>
                </a:solidFill>
              </a:defRPr>
            </a:lvl7pPr>
            <a:lvl8pPr lvl="7" rtl="0">
              <a:lnSpc>
                <a:spcPct val="100000"/>
              </a:lnSpc>
              <a:spcBef>
                <a:spcPts val="0"/>
              </a:spcBef>
              <a:spcAft>
                <a:spcPts val="0"/>
              </a:spcAft>
              <a:buClr>
                <a:schemeClr val="accent5"/>
              </a:buClr>
              <a:buSzPts val="600"/>
              <a:buNone/>
              <a:defRPr sz="600">
                <a:solidFill>
                  <a:schemeClr val="accent5"/>
                </a:solidFill>
              </a:defRPr>
            </a:lvl8pPr>
            <a:lvl9pPr lvl="8" rtl="0">
              <a:lnSpc>
                <a:spcPct val="100000"/>
              </a:lnSpc>
              <a:spcBef>
                <a:spcPts val="0"/>
              </a:spcBef>
              <a:spcAft>
                <a:spcPts val="0"/>
              </a:spcAft>
              <a:buClr>
                <a:schemeClr val="accent5"/>
              </a:buClr>
              <a:buSzPts val="600"/>
              <a:buNone/>
              <a:defRPr sz="600">
                <a:solidFill>
                  <a:schemeClr val="accent5"/>
                </a:solidFill>
              </a:defRPr>
            </a:lvl9pPr>
          </a:lstStyle>
          <a:p>
            <a:r>
              <a:rPr lang="en-US"/>
              <a:t>Click to edit Master subtitle style</a:t>
            </a:r>
            <a:endParaRPr dirty="0"/>
          </a:p>
        </p:txBody>
      </p:sp>
      <p:cxnSp>
        <p:nvCxnSpPr>
          <p:cNvPr id="6" name="Straight Connector 5">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8" name="Picture 7">
            <a:extLst>
              <a:ext uri="{FF2B5EF4-FFF2-40B4-BE49-F238E27FC236}">
                <a16:creationId xmlns:a16="http://schemas.microsoft.com/office/drawing/2014/main" id="{CA06910C-3278-EC18-6D25-71265FCA2A6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1283750876"/>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Inside - Black/title only" preserve="1">
  <p:cSld name="Inside - Black/title only">
    <p:bg>
      <p:bgPr>
        <a:solidFill>
          <a:srgbClr val="000000"/>
        </a:solidFill>
        <a:effectLst/>
      </p:bgPr>
    </p:bg>
    <p:spTree>
      <p:nvGrpSpPr>
        <p:cNvPr id="1" name="Shape 89"/>
        <p:cNvGrpSpPr/>
        <p:nvPr/>
      </p:nvGrpSpPr>
      <p:grpSpPr>
        <a:xfrm>
          <a:off x="0" y="0"/>
          <a:ext cx="0" cy="0"/>
          <a:chOff x="0" y="0"/>
          <a:chExt cx="0" cy="0"/>
        </a:xfrm>
      </p:grpSpPr>
      <p:sp>
        <p:nvSpPr>
          <p:cNvPr id="7" name="Rectangle 6">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93" name="Google Shape;93;p10"/>
          <p:cNvSpPr txBox="1">
            <a:spLocks noGrp="1"/>
          </p:cNvSpPr>
          <p:nvPr>
            <p:ph type="subTitle" idx="1"/>
          </p:nvPr>
        </p:nvSpPr>
        <p:spPr>
          <a:xfrm>
            <a:off x="354650" y="4857012"/>
            <a:ext cx="8159100" cy="184800"/>
          </a:xfrm>
          <a:prstGeom prst="rect">
            <a:avLst/>
          </a:prstGeom>
        </p:spPr>
        <p:txBody>
          <a:bodyPr spcFirstLastPara="1" wrap="square" lIns="0" tIns="91425" rIns="0" bIns="91425" anchor="b" anchorCtr="0">
            <a:noAutofit/>
          </a:bodyPr>
          <a:lstStyle>
            <a:lvl1pPr marL="0" lvl="0" indent="0" rtl="0">
              <a:lnSpc>
                <a:spcPct val="100000"/>
              </a:lnSpc>
              <a:spcBef>
                <a:spcPts val="0"/>
              </a:spcBef>
              <a:spcAft>
                <a:spcPts val="0"/>
              </a:spcAft>
              <a:buClr>
                <a:schemeClr val="accent5"/>
              </a:buClr>
              <a:buSzPts val="600"/>
              <a:buNone/>
              <a:defRPr sz="600">
                <a:solidFill>
                  <a:schemeClr val="accent5"/>
                </a:solidFill>
                <a:latin typeface="Avenir Next LT Pro" panose="020B0504020202020204" pitchFamily="34" charset="0"/>
              </a:defRPr>
            </a:lvl1pPr>
            <a:lvl2pPr lvl="1" rtl="0">
              <a:lnSpc>
                <a:spcPct val="100000"/>
              </a:lnSpc>
              <a:spcBef>
                <a:spcPts val="0"/>
              </a:spcBef>
              <a:spcAft>
                <a:spcPts val="0"/>
              </a:spcAft>
              <a:buClr>
                <a:schemeClr val="accent5"/>
              </a:buClr>
              <a:buSzPts val="600"/>
              <a:buNone/>
              <a:defRPr sz="600">
                <a:solidFill>
                  <a:schemeClr val="accent5"/>
                </a:solidFill>
              </a:defRPr>
            </a:lvl2pPr>
            <a:lvl3pPr lvl="2" rtl="0">
              <a:lnSpc>
                <a:spcPct val="100000"/>
              </a:lnSpc>
              <a:spcBef>
                <a:spcPts val="0"/>
              </a:spcBef>
              <a:spcAft>
                <a:spcPts val="0"/>
              </a:spcAft>
              <a:buClr>
                <a:schemeClr val="accent5"/>
              </a:buClr>
              <a:buSzPts val="600"/>
              <a:buNone/>
              <a:defRPr sz="600">
                <a:solidFill>
                  <a:schemeClr val="accent5"/>
                </a:solidFill>
              </a:defRPr>
            </a:lvl3pPr>
            <a:lvl4pPr lvl="3" rtl="0">
              <a:lnSpc>
                <a:spcPct val="100000"/>
              </a:lnSpc>
              <a:spcBef>
                <a:spcPts val="0"/>
              </a:spcBef>
              <a:spcAft>
                <a:spcPts val="0"/>
              </a:spcAft>
              <a:buClr>
                <a:schemeClr val="accent5"/>
              </a:buClr>
              <a:buSzPts val="600"/>
              <a:buNone/>
              <a:defRPr sz="600">
                <a:solidFill>
                  <a:schemeClr val="accent5"/>
                </a:solidFill>
              </a:defRPr>
            </a:lvl4pPr>
            <a:lvl5pPr lvl="4" rtl="0">
              <a:lnSpc>
                <a:spcPct val="100000"/>
              </a:lnSpc>
              <a:spcBef>
                <a:spcPts val="0"/>
              </a:spcBef>
              <a:spcAft>
                <a:spcPts val="0"/>
              </a:spcAft>
              <a:buClr>
                <a:schemeClr val="accent5"/>
              </a:buClr>
              <a:buSzPts val="600"/>
              <a:buNone/>
              <a:defRPr sz="600">
                <a:solidFill>
                  <a:schemeClr val="accent5"/>
                </a:solidFill>
              </a:defRPr>
            </a:lvl5pPr>
            <a:lvl6pPr lvl="5" rtl="0">
              <a:lnSpc>
                <a:spcPct val="100000"/>
              </a:lnSpc>
              <a:spcBef>
                <a:spcPts val="0"/>
              </a:spcBef>
              <a:spcAft>
                <a:spcPts val="0"/>
              </a:spcAft>
              <a:buClr>
                <a:schemeClr val="accent5"/>
              </a:buClr>
              <a:buSzPts val="600"/>
              <a:buNone/>
              <a:defRPr sz="600">
                <a:solidFill>
                  <a:schemeClr val="accent5"/>
                </a:solidFill>
              </a:defRPr>
            </a:lvl6pPr>
            <a:lvl7pPr lvl="6" rtl="0">
              <a:lnSpc>
                <a:spcPct val="100000"/>
              </a:lnSpc>
              <a:spcBef>
                <a:spcPts val="0"/>
              </a:spcBef>
              <a:spcAft>
                <a:spcPts val="0"/>
              </a:spcAft>
              <a:buClr>
                <a:schemeClr val="accent5"/>
              </a:buClr>
              <a:buSzPts val="600"/>
              <a:buNone/>
              <a:defRPr sz="600">
                <a:solidFill>
                  <a:schemeClr val="accent5"/>
                </a:solidFill>
              </a:defRPr>
            </a:lvl7pPr>
            <a:lvl8pPr lvl="7" rtl="0">
              <a:lnSpc>
                <a:spcPct val="100000"/>
              </a:lnSpc>
              <a:spcBef>
                <a:spcPts val="0"/>
              </a:spcBef>
              <a:spcAft>
                <a:spcPts val="0"/>
              </a:spcAft>
              <a:buClr>
                <a:schemeClr val="accent5"/>
              </a:buClr>
              <a:buSzPts val="600"/>
              <a:buNone/>
              <a:defRPr sz="600">
                <a:solidFill>
                  <a:schemeClr val="accent5"/>
                </a:solidFill>
              </a:defRPr>
            </a:lvl8pPr>
            <a:lvl9pPr lvl="8" rtl="0">
              <a:lnSpc>
                <a:spcPct val="100000"/>
              </a:lnSpc>
              <a:spcBef>
                <a:spcPts val="0"/>
              </a:spcBef>
              <a:spcAft>
                <a:spcPts val="0"/>
              </a:spcAft>
              <a:buClr>
                <a:schemeClr val="accent5"/>
              </a:buClr>
              <a:buSzPts val="600"/>
              <a:buNone/>
              <a:defRPr sz="600">
                <a:solidFill>
                  <a:schemeClr val="accent5"/>
                </a:solidFill>
              </a:defRPr>
            </a:lvl9pPr>
          </a:lstStyle>
          <a:p>
            <a:r>
              <a:rPr lang="en-US"/>
              <a:t>Click to edit Master subtitle style</a:t>
            </a:r>
            <a:endParaRPr dirty="0"/>
          </a:p>
        </p:txBody>
      </p:sp>
      <p:sp>
        <p:nvSpPr>
          <p:cNvPr id="94" name="Google Shape;94;p10"/>
          <p:cNvSpPr txBox="1">
            <a:spLocks noGrp="1"/>
          </p:cNvSpPr>
          <p:nvPr>
            <p:ph type="title"/>
          </p:nvPr>
        </p:nvSpPr>
        <p:spPr>
          <a:xfrm>
            <a:off x="354650" y="292625"/>
            <a:ext cx="8434800" cy="393600"/>
          </a:xfrm>
          <a:prstGeom prst="rect">
            <a:avLst/>
          </a:prstGeom>
        </p:spPr>
        <p:txBody>
          <a:bodyPr spcFirstLastPara="1" wrap="square" lIns="0" tIns="91425" rIns="0" bIns="91425" anchor="t" anchorCtr="0">
            <a:noAutofit/>
          </a:bodyPr>
          <a:lstStyle>
            <a:lvl1pPr lvl="0" rtl="0">
              <a:spcBef>
                <a:spcPts val="0"/>
              </a:spcBef>
              <a:spcAft>
                <a:spcPts val="0"/>
              </a:spcAft>
              <a:buClr>
                <a:srgbClr val="FFFFFF"/>
              </a:buClr>
              <a:buSzPts val="1900"/>
              <a:buNone/>
              <a:defRPr sz="1800">
                <a:solidFill>
                  <a:srgbClr val="FFFFFF"/>
                </a:solidFill>
                <a:latin typeface="+mn-lt"/>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r>
              <a:rPr lang="en-US"/>
              <a:t>Click to edit Master title style</a:t>
            </a:r>
            <a:endParaRPr dirty="0"/>
          </a:p>
        </p:txBody>
      </p:sp>
      <p:sp>
        <p:nvSpPr>
          <p:cNvPr id="9" name="Slide Number Placeholder 1">
            <a:extLst>
              <a:ext uri="{FF2B5EF4-FFF2-40B4-BE49-F238E27FC236}">
                <a16:creationId xmlns:a16="http://schemas.microsoft.com/office/drawing/2014/main" id="{000BDBC4-3F02-409D-A9BB-6FD11DAF8DC4}"/>
              </a:ext>
            </a:extLst>
          </p:cNvPr>
          <p:cNvSpPr txBox="1">
            <a:spLocks/>
          </p:cNvSpPr>
          <p:nvPr/>
        </p:nvSpPr>
        <p:spPr>
          <a:xfrm>
            <a:off x="6732050" y="4809374"/>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z="1000" smtClean="0">
                <a:solidFill>
                  <a:schemeClr val="bg1"/>
                </a:solidFill>
              </a:rPr>
              <a:pPr/>
              <a:t>‹#›</a:t>
            </a:fld>
            <a:endParaRPr lang="en-PH" sz="1000" dirty="0">
              <a:solidFill>
                <a:schemeClr val="bg1"/>
              </a:solidFill>
            </a:endParaRPr>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1" name="Picture 10">
            <a:extLst>
              <a:ext uri="{FF2B5EF4-FFF2-40B4-BE49-F238E27FC236}">
                <a16:creationId xmlns:a16="http://schemas.microsoft.com/office/drawing/2014/main" id="{CA06910C-3278-EC18-6D25-71265FCA2A6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981845988"/>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Inside - black w/ chart" preserve="1">
  <p:cSld name="Inside - black w/ chart">
    <p:bg>
      <p:bgPr>
        <a:solidFill>
          <a:srgbClr val="000000"/>
        </a:solidFill>
        <a:effectLst/>
      </p:bgPr>
    </p:bg>
    <p:spTree>
      <p:nvGrpSpPr>
        <p:cNvPr id="1" name="Shape 29"/>
        <p:cNvGrpSpPr/>
        <p:nvPr/>
      </p:nvGrpSpPr>
      <p:grpSpPr>
        <a:xfrm>
          <a:off x="0" y="0"/>
          <a:ext cx="0" cy="0"/>
          <a:chOff x="0" y="0"/>
          <a:chExt cx="0" cy="0"/>
        </a:xfrm>
      </p:grpSpPr>
      <p:sp>
        <p:nvSpPr>
          <p:cNvPr id="10" name="Rectangle 9">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latin typeface="+mn-lt"/>
            </a:endParaRPr>
          </a:p>
        </p:txBody>
      </p:sp>
      <p:sp>
        <p:nvSpPr>
          <p:cNvPr id="31" name="Google Shape;31;p3"/>
          <p:cNvSpPr txBox="1">
            <a:spLocks noGrp="1"/>
          </p:cNvSpPr>
          <p:nvPr>
            <p:ph type="ctrTitle"/>
          </p:nvPr>
        </p:nvSpPr>
        <p:spPr>
          <a:xfrm>
            <a:off x="343625" y="343825"/>
            <a:ext cx="8456400" cy="343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Font typeface="Montserrat"/>
              <a:buNone/>
              <a:defRPr sz="1800" b="1">
                <a:solidFill>
                  <a:schemeClr val="lt1"/>
                </a:solidFill>
                <a:latin typeface="+mn-lt"/>
                <a:ea typeface="Avenir"/>
                <a:cs typeface="Avenir"/>
                <a:sym typeface="Avenir"/>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r>
              <a:rPr lang="en-US"/>
              <a:t>Click to edit Master title style</a:t>
            </a:r>
            <a:endParaRPr dirty="0"/>
          </a:p>
        </p:txBody>
      </p:sp>
      <p:sp>
        <p:nvSpPr>
          <p:cNvPr id="35" name="Google Shape;35;p3"/>
          <p:cNvSpPr txBox="1">
            <a:spLocks noGrp="1"/>
          </p:cNvSpPr>
          <p:nvPr>
            <p:ph type="subTitle" idx="1"/>
          </p:nvPr>
        </p:nvSpPr>
        <p:spPr>
          <a:xfrm>
            <a:off x="343625" y="608850"/>
            <a:ext cx="8456400" cy="3960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Clr>
                <a:srgbClr val="666666"/>
              </a:buClr>
              <a:buSzPts val="1400"/>
              <a:buNone/>
              <a:defRPr sz="1350">
                <a:solidFill>
                  <a:schemeClr val="bg1"/>
                </a:solidFill>
                <a:latin typeface="+mn-lt"/>
                <a:ea typeface="Avenir"/>
                <a:cs typeface="Avenir"/>
                <a:sym typeface="Avenir"/>
              </a:defRPr>
            </a:lvl1pPr>
            <a:lvl2pPr lvl="1" algn="l">
              <a:lnSpc>
                <a:spcPct val="100000"/>
              </a:lnSpc>
              <a:spcBef>
                <a:spcPts val="1600"/>
              </a:spcBef>
              <a:spcAft>
                <a:spcPts val="0"/>
              </a:spcAft>
              <a:buClr>
                <a:srgbClr val="666666"/>
              </a:buClr>
              <a:buSzPts val="1400"/>
              <a:buNone/>
              <a:defRPr sz="1400">
                <a:solidFill>
                  <a:srgbClr val="666666"/>
                </a:solidFill>
              </a:defRPr>
            </a:lvl2pPr>
            <a:lvl3pPr lvl="2" algn="l">
              <a:lnSpc>
                <a:spcPct val="100000"/>
              </a:lnSpc>
              <a:spcBef>
                <a:spcPts val="1600"/>
              </a:spcBef>
              <a:spcAft>
                <a:spcPts val="0"/>
              </a:spcAft>
              <a:buClr>
                <a:srgbClr val="666666"/>
              </a:buClr>
              <a:buSzPts val="1400"/>
              <a:buNone/>
              <a:defRPr sz="1400">
                <a:solidFill>
                  <a:srgbClr val="666666"/>
                </a:solidFill>
              </a:defRPr>
            </a:lvl3pPr>
            <a:lvl4pPr lvl="3" algn="l">
              <a:lnSpc>
                <a:spcPct val="100000"/>
              </a:lnSpc>
              <a:spcBef>
                <a:spcPts val="1600"/>
              </a:spcBef>
              <a:spcAft>
                <a:spcPts val="0"/>
              </a:spcAft>
              <a:buClr>
                <a:srgbClr val="666666"/>
              </a:buClr>
              <a:buSzPts val="1400"/>
              <a:buNone/>
              <a:defRPr sz="1400">
                <a:solidFill>
                  <a:srgbClr val="666666"/>
                </a:solidFill>
              </a:defRPr>
            </a:lvl4pPr>
            <a:lvl5pPr lvl="4" algn="l">
              <a:lnSpc>
                <a:spcPct val="100000"/>
              </a:lnSpc>
              <a:spcBef>
                <a:spcPts val="1600"/>
              </a:spcBef>
              <a:spcAft>
                <a:spcPts val="0"/>
              </a:spcAft>
              <a:buClr>
                <a:srgbClr val="666666"/>
              </a:buClr>
              <a:buSzPts val="1400"/>
              <a:buNone/>
              <a:defRPr sz="1400">
                <a:solidFill>
                  <a:srgbClr val="666666"/>
                </a:solidFill>
              </a:defRPr>
            </a:lvl5pPr>
            <a:lvl6pPr lvl="5" algn="l">
              <a:lnSpc>
                <a:spcPct val="100000"/>
              </a:lnSpc>
              <a:spcBef>
                <a:spcPts val="1600"/>
              </a:spcBef>
              <a:spcAft>
                <a:spcPts val="0"/>
              </a:spcAft>
              <a:buClr>
                <a:srgbClr val="666666"/>
              </a:buClr>
              <a:buSzPts val="1400"/>
              <a:buNone/>
              <a:defRPr sz="1400">
                <a:solidFill>
                  <a:srgbClr val="666666"/>
                </a:solidFill>
              </a:defRPr>
            </a:lvl6pPr>
            <a:lvl7pPr lvl="6" algn="l">
              <a:lnSpc>
                <a:spcPct val="100000"/>
              </a:lnSpc>
              <a:spcBef>
                <a:spcPts val="1600"/>
              </a:spcBef>
              <a:spcAft>
                <a:spcPts val="0"/>
              </a:spcAft>
              <a:buClr>
                <a:srgbClr val="666666"/>
              </a:buClr>
              <a:buSzPts val="1400"/>
              <a:buNone/>
              <a:defRPr sz="1400">
                <a:solidFill>
                  <a:srgbClr val="666666"/>
                </a:solidFill>
              </a:defRPr>
            </a:lvl7pPr>
            <a:lvl8pPr lvl="7" algn="l">
              <a:lnSpc>
                <a:spcPct val="100000"/>
              </a:lnSpc>
              <a:spcBef>
                <a:spcPts val="1600"/>
              </a:spcBef>
              <a:spcAft>
                <a:spcPts val="0"/>
              </a:spcAft>
              <a:buClr>
                <a:srgbClr val="666666"/>
              </a:buClr>
              <a:buSzPts val="1400"/>
              <a:buNone/>
              <a:defRPr sz="1400">
                <a:solidFill>
                  <a:srgbClr val="666666"/>
                </a:solidFill>
              </a:defRPr>
            </a:lvl8pPr>
            <a:lvl9pPr lvl="8" algn="l">
              <a:lnSpc>
                <a:spcPct val="100000"/>
              </a:lnSpc>
              <a:spcBef>
                <a:spcPts val="1600"/>
              </a:spcBef>
              <a:spcAft>
                <a:spcPts val="1600"/>
              </a:spcAft>
              <a:buClr>
                <a:srgbClr val="666666"/>
              </a:buClr>
              <a:buSzPts val="1400"/>
              <a:buNone/>
              <a:defRPr sz="1400">
                <a:solidFill>
                  <a:srgbClr val="666666"/>
                </a:solidFill>
              </a:defRPr>
            </a:lvl9pPr>
          </a:lstStyle>
          <a:p>
            <a:r>
              <a:rPr lang="en-US"/>
              <a:t>Click to edit Master subtitle style</a:t>
            </a:r>
            <a:endParaRPr/>
          </a:p>
        </p:txBody>
      </p:sp>
      <p:sp>
        <p:nvSpPr>
          <p:cNvPr id="36" name="Google Shape;36;p3"/>
          <p:cNvSpPr txBox="1">
            <a:spLocks noGrp="1"/>
          </p:cNvSpPr>
          <p:nvPr>
            <p:ph type="subTitle" idx="2"/>
          </p:nvPr>
        </p:nvSpPr>
        <p:spPr>
          <a:xfrm>
            <a:off x="3216175" y="4490200"/>
            <a:ext cx="5584200" cy="3960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FFFFFF"/>
              </a:buClr>
              <a:buSzPts val="1200"/>
              <a:buNone/>
              <a:defRPr sz="1200" b="1">
                <a:solidFill>
                  <a:srgbClr val="FFFFFF"/>
                </a:solidFill>
                <a:latin typeface="+mn-lt"/>
                <a:ea typeface="Avenir"/>
                <a:cs typeface="Avenir"/>
                <a:sym typeface="Avenir"/>
              </a:defRPr>
            </a:lvl1pPr>
            <a:lvl2pPr lvl="1" algn="l">
              <a:lnSpc>
                <a:spcPct val="100000"/>
              </a:lnSpc>
              <a:spcBef>
                <a:spcPts val="0"/>
              </a:spcBef>
              <a:spcAft>
                <a:spcPts val="0"/>
              </a:spcAft>
              <a:buClr>
                <a:srgbClr val="FFFFFF"/>
              </a:buClr>
              <a:buSzPts val="1200"/>
              <a:buNone/>
              <a:defRPr sz="1200" b="1">
                <a:solidFill>
                  <a:srgbClr val="FFFFFF"/>
                </a:solidFill>
              </a:defRPr>
            </a:lvl2pPr>
            <a:lvl3pPr lvl="2" algn="l">
              <a:lnSpc>
                <a:spcPct val="100000"/>
              </a:lnSpc>
              <a:spcBef>
                <a:spcPts val="0"/>
              </a:spcBef>
              <a:spcAft>
                <a:spcPts val="0"/>
              </a:spcAft>
              <a:buClr>
                <a:srgbClr val="FFFFFF"/>
              </a:buClr>
              <a:buSzPts val="1200"/>
              <a:buNone/>
              <a:defRPr sz="1200" b="1">
                <a:solidFill>
                  <a:srgbClr val="FFFFFF"/>
                </a:solidFill>
              </a:defRPr>
            </a:lvl3pPr>
            <a:lvl4pPr lvl="3" algn="l">
              <a:lnSpc>
                <a:spcPct val="100000"/>
              </a:lnSpc>
              <a:spcBef>
                <a:spcPts val="0"/>
              </a:spcBef>
              <a:spcAft>
                <a:spcPts val="0"/>
              </a:spcAft>
              <a:buClr>
                <a:srgbClr val="FFFFFF"/>
              </a:buClr>
              <a:buSzPts val="1200"/>
              <a:buNone/>
              <a:defRPr sz="1200" b="1">
                <a:solidFill>
                  <a:srgbClr val="FFFFFF"/>
                </a:solidFill>
              </a:defRPr>
            </a:lvl4pPr>
            <a:lvl5pPr lvl="4" algn="l">
              <a:lnSpc>
                <a:spcPct val="100000"/>
              </a:lnSpc>
              <a:spcBef>
                <a:spcPts val="0"/>
              </a:spcBef>
              <a:spcAft>
                <a:spcPts val="0"/>
              </a:spcAft>
              <a:buClr>
                <a:srgbClr val="FFFFFF"/>
              </a:buClr>
              <a:buSzPts val="1200"/>
              <a:buNone/>
              <a:defRPr sz="1200" b="1">
                <a:solidFill>
                  <a:srgbClr val="FFFFFF"/>
                </a:solidFill>
              </a:defRPr>
            </a:lvl5pPr>
            <a:lvl6pPr lvl="5" algn="l">
              <a:lnSpc>
                <a:spcPct val="100000"/>
              </a:lnSpc>
              <a:spcBef>
                <a:spcPts val="0"/>
              </a:spcBef>
              <a:spcAft>
                <a:spcPts val="0"/>
              </a:spcAft>
              <a:buClr>
                <a:srgbClr val="FFFFFF"/>
              </a:buClr>
              <a:buSzPts val="1200"/>
              <a:buNone/>
              <a:defRPr sz="1200" b="1">
                <a:solidFill>
                  <a:srgbClr val="FFFFFF"/>
                </a:solidFill>
              </a:defRPr>
            </a:lvl6pPr>
            <a:lvl7pPr lvl="6" algn="l">
              <a:lnSpc>
                <a:spcPct val="100000"/>
              </a:lnSpc>
              <a:spcBef>
                <a:spcPts val="0"/>
              </a:spcBef>
              <a:spcAft>
                <a:spcPts val="0"/>
              </a:spcAft>
              <a:buClr>
                <a:srgbClr val="FFFFFF"/>
              </a:buClr>
              <a:buSzPts val="1200"/>
              <a:buNone/>
              <a:defRPr sz="1200" b="1">
                <a:solidFill>
                  <a:srgbClr val="FFFFFF"/>
                </a:solidFill>
              </a:defRPr>
            </a:lvl7pPr>
            <a:lvl8pPr lvl="7" algn="l">
              <a:lnSpc>
                <a:spcPct val="100000"/>
              </a:lnSpc>
              <a:spcBef>
                <a:spcPts val="0"/>
              </a:spcBef>
              <a:spcAft>
                <a:spcPts val="0"/>
              </a:spcAft>
              <a:buClr>
                <a:srgbClr val="FFFFFF"/>
              </a:buClr>
              <a:buSzPts val="1200"/>
              <a:buNone/>
              <a:defRPr sz="1200" b="1">
                <a:solidFill>
                  <a:srgbClr val="FFFFFF"/>
                </a:solidFill>
              </a:defRPr>
            </a:lvl8pPr>
            <a:lvl9pPr lvl="8" algn="l">
              <a:lnSpc>
                <a:spcPct val="100000"/>
              </a:lnSpc>
              <a:spcBef>
                <a:spcPts val="0"/>
              </a:spcBef>
              <a:spcAft>
                <a:spcPts val="0"/>
              </a:spcAft>
              <a:buClr>
                <a:srgbClr val="FFFFFF"/>
              </a:buClr>
              <a:buSzPts val="1200"/>
              <a:buNone/>
              <a:defRPr sz="1200" b="1">
                <a:solidFill>
                  <a:srgbClr val="FFFFFF"/>
                </a:solidFill>
              </a:defRPr>
            </a:lvl9pPr>
          </a:lstStyle>
          <a:p>
            <a:r>
              <a:rPr lang="en-US"/>
              <a:t>Click to edit Master subtitle style</a:t>
            </a:r>
            <a:endParaRPr/>
          </a:p>
        </p:txBody>
      </p:sp>
      <p:sp>
        <p:nvSpPr>
          <p:cNvPr id="37" name="Google Shape;37;p3"/>
          <p:cNvSpPr txBox="1">
            <a:spLocks noGrp="1"/>
          </p:cNvSpPr>
          <p:nvPr>
            <p:ph type="body" idx="3"/>
          </p:nvPr>
        </p:nvSpPr>
        <p:spPr>
          <a:xfrm>
            <a:off x="343626" y="1251450"/>
            <a:ext cx="2531990" cy="3505500"/>
          </a:xfrm>
          <a:prstGeom prst="rect">
            <a:avLst/>
          </a:prstGeom>
          <a:noFill/>
          <a:ln>
            <a:noFill/>
          </a:ln>
        </p:spPr>
        <p:txBody>
          <a:bodyPr spcFirstLastPara="1" wrap="square" lIns="0" tIns="0" rIns="0" bIns="0" anchor="t" anchorCtr="0">
            <a:noAutofit/>
          </a:bodyPr>
          <a:lstStyle>
            <a:lvl1pPr marL="457189" lvl="0" indent="-285743" algn="l">
              <a:lnSpc>
                <a:spcPct val="100000"/>
              </a:lnSpc>
              <a:spcBef>
                <a:spcPts val="0"/>
              </a:spcBef>
              <a:spcAft>
                <a:spcPts val="0"/>
              </a:spcAft>
              <a:buClr>
                <a:srgbClr val="FFFFFF"/>
              </a:buClr>
              <a:buSzPts val="900"/>
              <a:buChar char="■"/>
              <a:defRPr sz="900">
                <a:solidFill>
                  <a:srgbClr val="FFFFFF"/>
                </a:solidFill>
                <a:latin typeface="+mn-lt"/>
                <a:ea typeface="Avenir"/>
                <a:cs typeface="Avenir"/>
                <a:sym typeface="Avenir"/>
              </a:defRPr>
            </a:lvl1pPr>
            <a:lvl2pPr marL="914378" lvl="1" indent="-285743" algn="l">
              <a:lnSpc>
                <a:spcPct val="100000"/>
              </a:lnSpc>
              <a:spcBef>
                <a:spcPts val="800"/>
              </a:spcBef>
              <a:spcAft>
                <a:spcPts val="0"/>
              </a:spcAft>
              <a:buClr>
                <a:srgbClr val="FFFFFF"/>
              </a:buClr>
              <a:buSzPts val="900"/>
              <a:buChar char="⎼"/>
              <a:defRPr sz="900">
                <a:solidFill>
                  <a:srgbClr val="FFFFFF"/>
                </a:solidFill>
              </a:defRPr>
            </a:lvl2pPr>
            <a:lvl3pPr marL="1371566" lvl="2" indent="-285743" algn="l">
              <a:lnSpc>
                <a:spcPct val="100000"/>
              </a:lnSpc>
              <a:spcBef>
                <a:spcPts val="800"/>
              </a:spcBef>
              <a:spcAft>
                <a:spcPts val="0"/>
              </a:spcAft>
              <a:buClr>
                <a:srgbClr val="FFFFFF"/>
              </a:buClr>
              <a:buSzPts val="900"/>
              <a:buChar char="○"/>
              <a:defRPr sz="900">
                <a:solidFill>
                  <a:srgbClr val="FFFFFF"/>
                </a:solidFill>
              </a:defRPr>
            </a:lvl3pPr>
            <a:lvl4pPr marL="1828754" lvl="3" indent="-285743" algn="l">
              <a:lnSpc>
                <a:spcPct val="100000"/>
              </a:lnSpc>
              <a:spcBef>
                <a:spcPts val="800"/>
              </a:spcBef>
              <a:spcAft>
                <a:spcPts val="0"/>
              </a:spcAft>
              <a:buClr>
                <a:srgbClr val="FFFFFF"/>
              </a:buClr>
              <a:buSzPts val="900"/>
              <a:buChar char="■"/>
              <a:defRPr sz="900">
                <a:solidFill>
                  <a:srgbClr val="FFFFFF"/>
                </a:solidFill>
              </a:defRPr>
            </a:lvl4pPr>
            <a:lvl5pPr marL="2285943" lvl="4" indent="-285743" algn="l">
              <a:lnSpc>
                <a:spcPct val="100000"/>
              </a:lnSpc>
              <a:spcBef>
                <a:spcPts val="800"/>
              </a:spcBef>
              <a:spcAft>
                <a:spcPts val="0"/>
              </a:spcAft>
              <a:buClr>
                <a:srgbClr val="FFFFFF"/>
              </a:buClr>
              <a:buSzPts val="900"/>
              <a:buChar char="⎼"/>
              <a:defRPr sz="900">
                <a:solidFill>
                  <a:srgbClr val="FFFFFF"/>
                </a:solidFill>
              </a:defRPr>
            </a:lvl5pPr>
            <a:lvl6pPr marL="2743132" lvl="5" indent="-285743" algn="l">
              <a:lnSpc>
                <a:spcPct val="100000"/>
              </a:lnSpc>
              <a:spcBef>
                <a:spcPts val="800"/>
              </a:spcBef>
              <a:spcAft>
                <a:spcPts val="0"/>
              </a:spcAft>
              <a:buClr>
                <a:srgbClr val="FFFFFF"/>
              </a:buClr>
              <a:buSzPts val="900"/>
              <a:buChar char="○"/>
              <a:defRPr sz="900">
                <a:solidFill>
                  <a:srgbClr val="FFFFFF"/>
                </a:solidFill>
              </a:defRPr>
            </a:lvl6pPr>
            <a:lvl7pPr marL="3200320" lvl="6" indent="-285743" algn="l">
              <a:lnSpc>
                <a:spcPct val="100000"/>
              </a:lnSpc>
              <a:spcBef>
                <a:spcPts val="800"/>
              </a:spcBef>
              <a:spcAft>
                <a:spcPts val="0"/>
              </a:spcAft>
              <a:buClr>
                <a:srgbClr val="FFFFFF"/>
              </a:buClr>
              <a:buSzPts val="900"/>
              <a:buChar char="■"/>
              <a:defRPr sz="900">
                <a:solidFill>
                  <a:srgbClr val="FFFFFF"/>
                </a:solidFill>
              </a:defRPr>
            </a:lvl7pPr>
            <a:lvl8pPr marL="3657509" lvl="7" indent="-285743" algn="l">
              <a:lnSpc>
                <a:spcPct val="100000"/>
              </a:lnSpc>
              <a:spcBef>
                <a:spcPts val="800"/>
              </a:spcBef>
              <a:spcAft>
                <a:spcPts val="0"/>
              </a:spcAft>
              <a:buClr>
                <a:srgbClr val="FFFFFF"/>
              </a:buClr>
              <a:buSzPts val="900"/>
              <a:buChar char="⎼"/>
              <a:defRPr sz="900">
                <a:solidFill>
                  <a:srgbClr val="FFFFFF"/>
                </a:solidFill>
              </a:defRPr>
            </a:lvl8pPr>
            <a:lvl9pPr marL="4114697" lvl="8" indent="-285743" algn="l">
              <a:lnSpc>
                <a:spcPct val="100000"/>
              </a:lnSpc>
              <a:spcBef>
                <a:spcPts val="800"/>
              </a:spcBef>
              <a:spcAft>
                <a:spcPts val="800"/>
              </a:spcAft>
              <a:buClr>
                <a:srgbClr val="FFFFFF"/>
              </a:buClr>
              <a:buSzPts val="900"/>
              <a:buChar char="○"/>
              <a:defRPr sz="900">
                <a:solidFill>
                  <a:srgbClr val="FFFFFF"/>
                </a:solidFill>
              </a:defRPr>
            </a:lvl9pPr>
          </a:lstStyle>
          <a:p>
            <a:pPr lvl="0"/>
            <a:r>
              <a:rPr lang="en-US"/>
              <a:t>Click to edit Master text styles</a:t>
            </a:r>
          </a:p>
        </p:txBody>
      </p:sp>
      <p:sp>
        <p:nvSpPr>
          <p:cNvPr id="38" name="Google Shape;38;p3"/>
          <p:cNvSpPr txBox="1">
            <a:spLocks noGrp="1"/>
          </p:cNvSpPr>
          <p:nvPr>
            <p:ph type="subTitle" idx="4"/>
          </p:nvPr>
        </p:nvSpPr>
        <p:spPr>
          <a:xfrm>
            <a:off x="3216175" y="1204691"/>
            <a:ext cx="5584200" cy="18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1100"/>
              <a:buNone/>
              <a:defRPr b="1">
                <a:solidFill>
                  <a:srgbClr val="FFFFFF"/>
                </a:solidFill>
                <a:latin typeface="+mn-lt"/>
                <a:ea typeface="Avenir"/>
                <a:cs typeface="Avenir"/>
                <a:sym typeface="Avenir"/>
              </a:defRPr>
            </a:lvl1pPr>
            <a:lvl2pPr lvl="1" algn="l">
              <a:lnSpc>
                <a:spcPct val="100000"/>
              </a:lnSpc>
              <a:spcBef>
                <a:spcPts val="0"/>
              </a:spcBef>
              <a:spcAft>
                <a:spcPts val="0"/>
              </a:spcAft>
              <a:buClr>
                <a:srgbClr val="FFFFFF"/>
              </a:buClr>
              <a:buSzPts val="1100"/>
              <a:buNone/>
              <a:defRPr sz="1100" b="1">
                <a:solidFill>
                  <a:srgbClr val="FFFFFF"/>
                </a:solidFill>
              </a:defRPr>
            </a:lvl2pPr>
            <a:lvl3pPr lvl="2" algn="l">
              <a:lnSpc>
                <a:spcPct val="100000"/>
              </a:lnSpc>
              <a:spcBef>
                <a:spcPts val="0"/>
              </a:spcBef>
              <a:spcAft>
                <a:spcPts val="0"/>
              </a:spcAft>
              <a:buClr>
                <a:srgbClr val="FFFFFF"/>
              </a:buClr>
              <a:buSzPts val="1100"/>
              <a:buNone/>
              <a:defRPr sz="1100" b="1">
                <a:solidFill>
                  <a:srgbClr val="FFFFFF"/>
                </a:solidFill>
              </a:defRPr>
            </a:lvl3pPr>
            <a:lvl4pPr lvl="3" algn="l">
              <a:lnSpc>
                <a:spcPct val="100000"/>
              </a:lnSpc>
              <a:spcBef>
                <a:spcPts val="0"/>
              </a:spcBef>
              <a:spcAft>
                <a:spcPts val="0"/>
              </a:spcAft>
              <a:buClr>
                <a:srgbClr val="FFFFFF"/>
              </a:buClr>
              <a:buSzPts val="1100"/>
              <a:buNone/>
              <a:defRPr sz="1100" b="1">
                <a:solidFill>
                  <a:srgbClr val="FFFFFF"/>
                </a:solidFill>
              </a:defRPr>
            </a:lvl4pPr>
            <a:lvl5pPr lvl="4" algn="l">
              <a:lnSpc>
                <a:spcPct val="100000"/>
              </a:lnSpc>
              <a:spcBef>
                <a:spcPts val="0"/>
              </a:spcBef>
              <a:spcAft>
                <a:spcPts val="0"/>
              </a:spcAft>
              <a:buClr>
                <a:srgbClr val="FFFFFF"/>
              </a:buClr>
              <a:buSzPts val="1100"/>
              <a:buNone/>
              <a:defRPr sz="1100" b="1">
                <a:solidFill>
                  <a:srgbClr val="FFFFFF"/>
                </a:solidFill>
              </a:defRPr>
            </a:lvl5pPr>
            <a:lvl6pPr lvl="5" algn="l">
              <a:lnSpc>
                <a:spcPct val="100000"/>
              </a:lnSpc>
              <a:spcBef>
                <a:spcPts val="0"/>
              </a:spcBef>
              <a:spcAft>
                <a:spcPts val="0"/>
              </a:spcAft>
              <a:buClr>
                <a:srgbClr val="FFFFFF"/>
              </a:buClr>
              <a:buSzPts val="1100"/>
              <a:buNone/>
              <a:defRPr sz="1100" b="1">
                <a:solidFill>
                  <a:srgbClr val="FFFFFF"/>
                </a:solidFill>
              </a:defRPr>
            </a:lvl6pPr>
            <a:lvl7pPr lvl="6" algn="l">
              <a:lnSpc>
                <a:spcPct val="100000"/>
              </a:lnSpc>
              <a:spcBef>
                <a:spcPts val="0"/>
              </a:spcBef>
              <a:spcAft>
                <a:spcPts val="0"/>
              </a:spcAft>
              <a:buClr>
                <a:srgbClr val="FFFFFF"/>
              </a:buClr>
              <a:buSzPts val="1100"/>
              <a:buNone/>
              <a:defRPr sz="1100" b="1">
                <a:solidFill>
                  <a:srgbClr val="FFFFFF"/>
                </a:solidFill>
              </a:defRPr>
            </a:lvl7pPr>
            <a:lvl8pPr lvl="7" algn="l">
              <a:lnSpc>
                <a:spcPct val="100000"/>
              </a:lnSpc>
              <a:spcBef>
                <a:spcPts val="0"/>
              </a:spcBef>
              <a:spcAft>
                <a:spcPts val="0"/>
              </a:spcAft>
              <a:buClr>
                <a:srgbClr val="FFFFFF"/>
              </a:buClr>
              <a:buSzPts val="1100"/>
              <a:buNone/>
              <a:defRPr sz="1100" b="1">
                <a:solidFill>
                  <a:srgbClr val="FFFFFF"/>
                </a:solidFill>
              </a:defRPr>
            </a:lvl8pPr>
            <a:lvl9pPr lvl="8" algn="l">
              <a:lnSpc>
                <a:spcPct val="100000"/>
              </a:lnSpc>
              <a:spcBef>
                <a:spcPts val="0"/>
              </a:spcBef>
              <a:spcAft>
                <a:spcPts val="0"/>
              </a:spcAft>
              <a:buClr>
                <a:srgbClr val="FFFFFF"/>
              </a:buClr>
              <a:buSzPts val="1100"/>
              <a:buNone/>
              <a:defRPr sz="1100" b="1">
                <a:solidFill>
                  <a:srgbClr val="FFFFFF"/>
                </a:solidFill>
              </a:defRPr>
            </a:lvl9pPr>
          </a:lstStyle>
          <a:p>
            <a:r>
              <a:rPr lang="en-US"/>
              <a:t>Click to edit Master subtitle style</a:t>
            </a:r>
            <a:endParaRPr/>
          </a:p>
        </p:txBody>
      </p:sp>
      <p:cxnSp>
        <p:nvCxnSpPr>
          <p:cNvPr id="11" name="Straight Connector 10">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60D9EE-C28D-6DB2-74C9-925C2BF28D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3" name="Picture 12">
            <a:extLst>
              <a:ext uri="{FF2B5EF4-FFF2-40B4-BE49-F238E27FC236}">
                <a16:creationId xmlns:a16="http://schemas.microsoft.com/office/drawing/2014/main" id="{CA06910C-3278-EC18-6D25-71265FCA2A6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2486799117"/>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Divider - Black/grid">
  <p:cSld name="Divider - Black/grid">
    <p:bg>
      <p:bgPr>
        <a:solidFill>
          <a:srgbClr val="FFFFFF"/>
        </a:solidFill>
        <a:effectLst/>
      </p:bgPr>
    </p:bg>
    <p:spTree>
      <p:nvGrpSpPr>
        <p:cNvPr id="1" name="Shape 262"/>
        <p:cNvGrpSpPr/>
        <p:nvPr/>
      </p:nvGrpSpPr>
      <p:grpSpPr>
        <a:xfrm>
          <a:off x="0" y="0"/>
          <a:ext cx="0" cy="0"/>
          <a:chOff x="0" y="0"/>
          <a:chExt cx="0" cy="0"/>
        </a:xfrm>
      </p:grpSpPr>
      <p:sp>
        <p:nvSpPr>
          <p:cNvPr id="267" name="Google Shape;267;p30"/>
          <p:cNvSpPr txBox="1">
            <a:spLocks noGrp="1"/>
          </p:cNvSpPr>
          <p:nvPr>
            <p:ph type="ctrTitle"/>
          </p:nvPr>
        </p:nvSpPr>
        <p:spPr>
          <a:xfrm>
            <a:off x="354650" y="990600"/>
            <a:ext cx="4115100" cy="1578000"/>
          </a:xfrm>
          <a:prstGeom prst="rect">
            <a:avLst/>
          </a:prstGeom>
        </p:spPr>
        <p:txBody>
          <a:bodyPr spcFirstLastPara="1" wrap="square" lIns="0" tIns="91425" rIns="0" bIns="91425" anchor="b" anchorCtr="0">
            <a:noAutofit/>
          </a:bodyPr>
          <a:lstStyle>
            <a:lvl1pPr lvl="0" rtl="0">
              <a:spcBef>
                <a:spcPts val="0"/>
              </a:spcBef>
              <a:spcAft>
                <a:spcPts val="0"/>
              </a:spcAft>
              <a:buClr>
                <a:srgbClr val="FFFFFF"/>
              </a:buClr>
              <a:buSzPts val="3000"/>
              <a:buFont typeface="Montserrat"/>
              <a:buNone/>
              <a:defRPr sz="3000" b="1">
                <a:solidFill>
                  <a:srgbClr val="FFFFFF"/>
                </a:solidFill>
                <a:latin typeface="Montserrat" panose="00000500000000000000" pitchFamily="2" charset="0"/>
                <a:ea typeface="Montserrat" panose="00000500000000000000" pitchFamily="2" charset="0"/>
                <a:cs typeface="Montserrat" panose="00000500000000000000" pitchFamily="2" charset="0"/>
                <a:sym typeface="Montserrat"/>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a:p>
        </p:txBody>
      </p:sp>
      <p:sp>
        <p:nvSpPr>
          <p:cNvPr id="268" name="Google Shape;268;p30"/>
          <p:cNvSpPr txBox="1">
            <a:spLocks noGrp="1"/>
          </p:cNvSpPr>
          <p:nvPr>
            <p:ph type="subTitle" idx="1"/>
          </p:nvPr>
        </p:nvSpPr>
        <p:spPr>
          <a:xfrm>
            <a:off x="354650" y="2453125"/>
            <a:ext cx="4115100" cy="792600"/>
          </a:xfrm>
          <a:prstGeom prst="rect">
            <a:avLst/>
          </a:prstGeom>
        </p:spPr>
        <p:txBody>
          <a:bodyPr spcFirstLastPara="1" wrap="square" lIns="0" tIns="91425" rIns="0" bIns="91425" anchor="t" anchorCtr="0">
            <a:noAutofit/>
          </a:bodyPr>
          <a:lstStyle>
            <a:lvl1pPr marL="0" lvl="0" indent="0" rtl="0">
              <a:lnSpc>
                <a:spcPct val="100000"/>
              </a:lnSpc>
              <a:spcBef>
                <a:spcPts val="0"/>
              </a:spcBef>
              <a:spcAft>
                <a:spcPts val="0"/>
              </a:spcAft>
              <a:buClr>
                <a:srgbClr val="666666"/>
              </a:buClr>
              <a:buSzPts val="1800"/>
              <a:buFont typeface="Montserrat"/>
              <a:buNone/>
              <a:defRPr sz="1800">
                <a:solidFill>
                  <a:srgbClr val="666666"/>
                </a:solidFill>
                <a:latin typeface="Montserrat" panose="00000500000000000000" pitchFamily="2" charset="0"/>
                <a:ea typeface="Montserrat" panose="00000500000000000000" pitchFamily="2" charset="0"/>
                <a:cs typeface="Montserrat" panose="00000500000000000000" pitchFamily="2" charset="0"/>
                <a:sym typeface="Montserrat"/>
              </a:defRPr>
            </a:lvl1pPr>
            <a:lvl2pPr lvl="1"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2pPr>
            <a:lvl3pPr lvl="2"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3pPr>
            <a:lvl4pPr lvl="3"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4pPr>
            <a:lvl5pPr lvl="4"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5pPr>
            <a:lvl6pPr lvl="5"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6pPr>
            <a:lvl7pPr lvl="6"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7pPr>
            <a:lvl8pPr lvl="7"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8pPr>
            <a:lvl9pPr lvl="8" rtl="0">
              <a:lnSpc>
                <a:spcPct val="100000"/>
              </a:lnSpc>
              <a:spcBef>
                <a:spcPts val="0"/>
              </a:spcBef>
              <a:spcAft>
                <a:spcPts val="0"/>
              </a:spcAft>
              <a:buClr>
                <a:srgbClr val="666666"/>
              </a:buClr>
              <a:buSzPts val="1800"/>
              <a:buFont typeface="Montserrat"/>
              <a:buNone/>
              <a:defRPr sz="1800">
                <a:solidFill>
                  <a:srgbClr val="666666"/>
                </a:solidFill>
                <a:latin typeface="Montserrat"/>
                <a:ea typeface="Montserrat"/>
                <a:cs typeface="Montserrat"/>
                <a:sym typeface="Montserrat"/>
              </a:defRPr>
            </a:lvl9pPr>
          </a:lstStyle>
          <a:p>
            <a:r>
              <a:rPr lang="en-US"/>
              <a:t>Click to edit Master subtitle style</a:t>
            </a:r>
            <a:endParaRPr/>
          </a:p>
        </p:txBody>
      </p:sp>
      <p:sp>
        <p:nvSpPr>
          <p:cNvPr id="10" name="Slide Number Placeholder 1">
            <a:extLst>
              <a:ext uri="{FF2B5EF4-FFF2-40B4-BE49-F238E27FC236}">
                <a16:creationId xmlns:a16="http://schemas.microsoft.com/office/drawing/2014/main" id="{A2D11E97-8B52-4745-929C-5D6F30C08A6B}"/>
              </a:ext>
            </a:extLst>
          </p:cNvPr>
          <p:cNvSpPr txBox="1">
            <a:spLocks/>
          </p:cNvSpPr>
          <p:nvPr userDrawn="1"/>
        </p:nvSpPr>
        <p:spPr>
          <a:xfrm>
            <a:off x="6732050" y="4809373"/>
            <a:ext cx="2057400" cy="274637"/>
          </a:xfrm>
          <a:prstGeom prst="rect">
            <a:avLst/>
          </a:prstGeom>
        </p:spPr>
        <p:txBody>
          <a:bodyPr vert="horz" lIns="0" tIns="45720" rIns="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000" b="0" i="0" u="none" strike="noStrike" cap="none">
                <a:solidFill>
                  <a:schemeClr val="bg1"/>
                </a:solidFill>
                <a:latin typeface="Avenir Next LT Pro" panose="020B0504020202020204" pitchFamily="34" charset="0"/>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2E2F79-BC7F-4BB1-9203-38C79639CA91}" type="slidenum">
              <a:rPr lang="en-PH" smtClean="0">
                <a:solidFill>
                  <a:schemeClr val="tx1"/>
                </a:solidFill>
                <a:latin typeface="Montserrat" panose="00000500000000000000" pitchFamily="2" charset="0"/>
              </a:rPr>
              <a:pPr/>
              <a:t>‹#›</a:t>
            </a:fld>
            <a:endParaRPr lang="en-PH">
              <a:solidFill>
                <a:schemeClr val="tx1"/>
              </a:solidFill>
              <a:latin typeface="Montserrat" panose="00000500000000000000" pitchFamily="2" charset="0"/>
            </a:endParaRPr>
          </a:p>
        </p:txBody>
      </p:sp>
    </p:spTree>
    <p:extLst>
      <p:ext uri="{BB962C8B-B14F-4D97-AF65-F5344CB8AC3E}">
        <p14:creationId xmlns:p14="http://schemas.microsoft.com/office/powerpoint/2010/main" val="17316645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divider_deep_blue">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7D1AC422-8E8F-2A1A-877E-F8C5FD147D3C}"/>
              </a:ext>
            </a:extLst>
          </p:cNvPr>
          <p:cNvSpPr>
            <a:spLocks noGrp="1"/>
          </p:cNvSpPr>
          <p:nvPr>
            <p:ph type="ctrTitle" hasCustomPrompt="1"/>
          </p:nvPr>
        </p:nvSpPr>
        <p:spPr>
          <a:xfrm>
            <a:off x="216419" y="1253516"/>
            <a:ext cx="5009551" cy="1790700"/>
          </a:xfr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7" name="Subtitle 2">
            <a:extLst>
              <a:ext uri="{FF2B5EF4-FFF2-40B4-BE49-F238E27FC236}">
                <a16:creationId xmlns:a16="http://schemas.microsoft.com/office/drawing/2014/main" id="{E9CE78BA-5246-2FFE-D60D-98A0C5608686}"/>
              </a:ext>
            </a:extLst>
          </p:cNvPr>
          <p:cNvSpPr>
            <a:spLocks noGrp="1"/>
          </p:cNvSpPr>
          <p:nvPr>
            <p:ph type="subTitle" idx="1"/>
          </p:nvPr>
        </p:nvSpPr>
        <p:spPr>
          <a:xfrm>
            <a:off x="216419" y="3113272"/>
            <a:ext cx="5009551"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Box 1">
            <a:extLst>
              <a:ext uri="{FF2B5EF4-FFF2-40B4-BE49-F238E27FC236}">
                <a16:creationId xmlns:a16="http://schemas.microsoft.com/office/drawing/2014/main" id="{96FAE4D6-0FBC-D546-E065-843A050CC164}"/>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3" name="Picture 2">
            <a:extLst>
              <a:ext uri="{FF2B5EF4-FFF2-40B4-BE49-F238E27FC236}">
                <a16:creationId xmlns:a16="http://schemas.microsoft.com/office/drawing/2014/main" id="{21901150-267C-0CB6-0970-C8AA9D74E62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11554717"/>
      </p:ext>
    </p:extLst>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_divider_lt_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7D1AC422-8E8F-2A1A-877E-F8C5FD147D3C}"/>
              </a:ext>
            </a:extLst>
          </p:cNvPr>
          <p:cNvSpPr>
            <a:spLocks noGrp="1"/>
          </p:cNvSpPr>
          <p:nvPr>
            <p:ph type="ctrTitle" hasCustomPrompt="1"/>
          </p:nvPr>
        </p:nvSpPr>
        <p:spPr>
          <a:xfrm>
            <a:off x="216419" y="1253516"/>
            <a:ext cx="5009551" cy="1790700"/>
          </a:xfrm>
        </p:spPr>
        <p:txBody>
          <a:bodyPr anchor="b">
            <a:noAutofit/>
          </a:bodyPr>
          <a:lstStyle>
            <a:lvl1pPr algn="l">
              <a:defRPr sz="3300">
                <a:solidFill>
                  <a:schemeClr val="tx2"/>
                </a:solidFill>
              </a:defRPr>
            </a:lvl1pPr>
          </a:lstStyle>
          <a:p>
            <a:r>
              <a:rPr lang="en-US" dirty="0"/>
              <a:t>Insert your presentation title here maximum of three lines</a:t>
            </a:r>
          </a:p>
        </p:txBody>
      </p:sp>
      <p:sp>
        <p:nvSpPr>
          <p:cNvPr id="7" name="Subtitle 2">
            <a:extLst>
              <a:ext uri="{FF2B5EF4-FFF2-40B4-BE49-F238E27FC236}">
                <a16:creationId xmlns:a16="http://schemas.microsoft.com/office/drawing/2014/main" id="{E9CE78BA-5246-2FFE-D60D-98A0C5608686}"/>
              </a:ext>
            </a:extLst>
          </p:cNvPr>
          <p:cNvSpPr>
            <a:spLocks noGrp="1"/>
          </p:cNvSpPr>
          <p:nvPr>
            <p:ph type="subTitle" idx="1"/>
          </p:nvPr>
        </p:nvSpPr>
        <p:spPr>
          <a:xfrm>
            <a:off x="216419" y="3113272"/>
            <a:ext cx="5009551" cy="628412"/>
          </a:xfrm>
        </p:spPr>
        <p:txBody>
          <a:bodyPr>
            <a:noAutofit/>
          </a:bodyPr>
          <a:lstStyle>
            <a:lvl1pPr marL="0" indent="0" algn="l">
              <a:spcBef>
                <a:spcPts val="0"/>
              </a:spcBef>
              <a:spcAft>
                <a:spcPts val="0"/>
              </a:spcAft>
              <a:buNone/>
              <a:defRPr sz="15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Box 1">
            <a:extLst>
              <a:ext uri="{FF2B5EF4-FFF2-40B4-BE49-F238E27FC236}">
                <a16:creationId xmlns:a16="http://schemas.microsoft.com/office/drawing/2014/main" id="{C1B2951F-358B-E079-C0A6-9038C3D0702A}"/>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9" name="Picture 8">
            <a:extLst>
              <a:ext uri="{FF2B5EF4-FFF2-40B4-BE49-F238E27FC236}">
                <a16:creationId xmlns:a16="http://schemas.microsoft.com/office/drawing/2014/main" id="{3182C3F4-5D1B-AFA6-7C40-F198DA1257E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652"/>
            <a:ext cx="483489" cy="205091"/>
          </a:xfrm>
          <a:prstGeom prst="rect">
            <a:avLst/>
          </a:prstGeom>
        </p:spPr>
      </p:pic>
    </p:spTree>
    <p:extLst>
      <p:ext uri="{BB962C8B-B14F-4D97-AF65-F5344CB8AC3E}">
        <p14:creationId xmlns:p14="http://schemas.microsoft.com/office/powerpoint/2010/main" val="2190081425"/>
      </p:ext>
    </p:extLst>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4_divider_orange">
    <p:bg>
      <p:bgPr>
        <a:solidFill>
          <a:schemeClr val="accent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7D1AC422-8E8F-2A1A-877E-F8C5FD147D3C}"/>
              </a:ext>
            </a:extLst>
          </p:cNvPr>
          <p:cNvSpPr>
            <a:spLocks noGrp="1"/>
          </p:cNvSpPr>
          <p:nvPr>
            <p:ph type="ctrTitle" hasCustomPrompt="1"/>
          </p:nvPr>
        </p:nvSpPr>
        <p:spPr>
          <a:xfrm>
            <a:off x="216419" y="1253516"/>
            <a:ext cx="5009551" cy="1790700"/>
          </a:xfr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7" name="Subtitle 2">
            <a:extLst>
              <a:ext uri="{FF2B5EF4-FFF2-40B4-BE49-F238E27FC236}">
                <a16:creationId xmlns:a16="http://schemas.microsoft.com/office/drawing/2014/main" id="{E9CE78BA-5246-2FFE-D60D-98A0C5608686}"/>
              </a:ext>
            </a:extLst>
          </p:cNvPr>
          <p:cNvSpPr>
            <a:spLocks noGrp="1"/>
          </p:cNvSpPr>
          <p:nvPr>
            <p:ph type="subTitle" idx="1"/>
          </p:nvPr>
        </p:nvSpPr>
        <p:spPr>
          <a:xfrm>
            <a:off x="216419" y="3113272"/>
            <a:ext cx="5009551"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Box 8">
            <a:extLst>
              <a:ext uri="{FF2B5EF4-FFF2-40B4-BE49-F238E27FC236}">
                <a16:creationId xmlns:a16="http://schemas.microsoft.com/office/drawing/2014/main" id="{5408F108-E005-1A2A-0097-54905854A471}"/>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ED539F00-B70C-05CA-94AF-D9454EC0AF6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8359" y="4871652"/>
            <a:ext cx="481964" cy="205091"/>
          </a:xfrm>
          <a:prstGeom prst="rect">
            <a:avLst/>
          </a:prstGeom>
        </p:spPr>
      </p:pic>
    </p:spTree>
    <p:extLst>
      <p:ext uri="{BB962C8B-B14F-4D97-AF65-F5344CB8AC3E}">
        <p14:creationId xmlns:p14="http://schemas.microsoft.com/office/powerpoint/2010/main" val="309593907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over_illustration">
    <p:bg>
      <p:bgPr>
        <a:solidFill>
          <a:srgbClr val="292A3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CB4A4-7435-1A41-8813-A7FFEC34FAE2}"/>
              </a:ext>
            </a:extLst>
          </p:cNvPr>
          <p:cNvSpPr/>
          <p:nvPr/>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6243803D-31FA-692F-1CDF-A332274BC332}"/>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
        <p:nvSpPr>
          <p:cNvPr id="16" name="Title 1">
            <a:extLst>
              <a:ext uri="{FF2B5EF4-FFF2-40B4-BE49-F238E27FC236}">
                <a16:creationId xmlns:a16="http://schemas.microsoft.com/office/drawing/2014/main" id="{7987C027-455E-4C45-138D-8334F13BBEEA}"/>
              </a:ext>
            </a:extLst>
          </p:cNvPr>
          <p:cNvSpPr>
            <a:spLocks noGrp="1"/>
          </p:cNvSpPr>
          <p:nvPr>
            <p:ph type="ctrTitle" hasCustomPrompt="1"/>
          </p:nvPr>
        </p:nvSpPr>
        <p:spPr>
          <a:xfrm>
            <a:off x="216418" y="476276"/>
            <a:ext cx="6481562" cy="1790700"/>
          </a:xfrm>
          <a:prstGeom prst="rect">
            <a:avLst/>
          </a:prstGeom>
        </p:spPr>
        <p:txBody>
          <a:bodyPr anchor="b">
            <a:noAutofit/>
          </a:bodyPr>
          <a:lstStyle>
            <a:lvl1pPr algn="l">
              <a:defRPr sz="4050">
                <a:solidFill>
                  <a:schemeClr val="bg1"/>
                </a:solidFill>
              </a:defRPr>
            </a:lvl1pPr>
          </a:lstStyle>
          <a:p>
            <a:r>
              <a:rPr lang="en-US" dirty="0"/>
              <a:t>Insert your presentation title here maximum of three lines</a:t>
            </a:r>
          </a:p>
        </p:txBody>
      </p:sp>
      <p:sp>
        <p:nvSpPr>
          <p:cNvPr id="17" name="Subtitle 2">
            <a:extLst>
              <a:ext uri="{FF2B5EF4-FFF2-40B4-BE49-F238E27FC236}">
                <a16:creationId xmlns:a16="http://schemas.microsoft.com/office/drawing/2014/main" id="{A4501D72-EE3C-0DA6-BA4B-C1D78BA85AE8}"/>
              </a:ext>
            </a:extLst>
          </p:cNvPr>
          <p:cNvSpPr>
            <a:spLocks noGrp="1"/>
          </p:cNvSpPr>
          <p:nvPr>
            <p:ph type="subTitle" idx="1"/>
          </p:nvPr>
        </p:nvSpPr>
        <p:spPr>
          <a:xfrm>
            <a:off x="216418" y="2336032"/>
            <a:ext cx="6481562" cy="628412"/>
          </a:xfrm>
          <a:prstGeom prst="rect">
            <a:avLst/>
          </a:prstGeom>
        </p:spPr>
        <p:txBody>
          <a:bodyPr>
            <a:noAutofit/>
          </a:bodyPr>
          <a:lstStyle>
            <a:lvl1pPr marL="0" indent="0" algn="l">
              <a:spcBef>
                <a:spcPts val="0"/>
              </a:spcBef>
              <a:spcAft>
                <a:spcPts val="0"/>
              </a:spcAft>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 Placeholder 17">
            <a:extLst>
              <a:ext uri="{FF2B5EF4-FFF2-40B4-BE49-F238E27FC236}">
                <a16:creationId xmlns:a16="http://schemas.microsoft.com/office/drawing/2014/main" id="{3417592A-6067-984F-549E-3833CDB76A54}"/>
              </a:ext>
            </a:extLst>
          </p:cNvPr>
          <p:cNvSpPr>
            <a:spLocks noGrp="1"/>
          </p:cNvSpPr>
          <p:nvPr>
            <p:ph type="body" sz="quarter" idx="10" hasCustomPrompt="1"/>
          </p:nvPr>
        </p:nvSpPr>
        <p:spPr>
          <a:xfrm>
            <a:off x="216419" y="3144351"/>
            <a:ext cx="6481562" cy="258288"/>
          </a:xfrm>
          <a:prstGeom prst="rect">
            <a:avLst/>
          </a:prstGeom>
        </p:spPr>
        <p:txBody>
          <a:bodyPr tIns="0" bIns="0" anchor="b" anchorCtr="0">
            <a:noAutofit/>
          </a:bodyPr>
          <a:lstStyle>
            <a:lvl1pPr marL="0" indent="0">
              <a:lnSpc>
                <a:spcPct val="100000"/>
              </a:lnSpc>
              <a:spcBef>
                <a:spcPts val="0"/>
              </a:spcBef>
              <a:spcAft>
                <a:spcPts val="0"/>
              </a:spcAft>
              <a:buNone/>
              <a:defRPr sz="900" b="1">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First name Last name</a:t>
            </a:r>
          </a:p>
        </p:txBody>
      </p:sp>
      <p:sp>
        <p:nvSpPr>
          <p:cNvPr id="3" name="Text Placeholder 17">
            <a:extLst>
              <a:ext uri="{FF2B5EF4-FFF2-40B4-BE49-F238E27FC236}">
                <a16:creationId xmlns:a16="http://schemas.microsoft.com/office/drawing/2014/main" id="{DADB3285-032F-C5EA-E4E6-C62E075FF1F0}"/>
              </a:ext>
            </a:extLst>
          </p:cNvPr>
          <p:cNvSpPr>
            <a:spLocks noGrp="1"/>
          </p:cNvSpPr>
          <p:nvPr>
            <p:ph type="body" sz="quarter" idx="11" hasCustomPrompt="1"/>
          </p:nvPr>
        </p:nvSpPr>
        <p:spPr>
          <a:xfrm>
            <a:off x="216419" y="3420452"/>
            <a:ext cx="6481562" cy="258289"/>
          </a:xfrm>
          <a:prstGeom prst="rect">
            <a:avLst/>
          </a:prstGeo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Title/Department</a:t>
            </a:r>
          </a:p>
        </p:txBody>
      </p:sp>
      <p:sp>
        <p:nvSpPr>
          <p:cNvPr id="6" name="Text Placeholder 17">
            <a:extLst>
              <a:ext uri="{FF2B5EF4-FFF2-40B4-BE49-F238E27FC236}">
                <a16:creationId xmlns:a16="http://schemas.microsoft.com/office/drawing/2014/main" id="{D91FCFC2-D727-8EBA-2D19-E4EEAE93A971}"/>
              </a:ext>
            </a:extLst>
          </p:cNvPr>
          <p:cNvSpPr>
            <a:spLocks noGrp="1"/>
          </p:cNvSpPr>
          <p:nvPr>
            <p:ph type="body" sz="quarter" idx="12" hasCustomPrompt="1"/>
          </p:nvPr>
        </p:nvSpPr>
        <p:spPr>
          <a:xfrm>
            <a:off x="216419" y="3832626"/>
            <a:ext cx="6481562" cy="258289"/>
          </a:xfrm>
          <a:prstGeom prst="rect">
            <a:avLst/>
          </a:prstGeom>
        </p:spPr>
        <p:txBody>
          <a:bodyPr tIns="0" bIns="0">
            <a:noAutofit/>
          </a:bodyPr>
          <a:lstStyle>
            <a:lvl1pPr marL="0" indent="0">
              <a:lnSpc>
                <a:spcPct val="100000"/>
              </a:lnSpc>
              <a:spcBef>
                <a:spcPts val="0"/>
              </a:spcBef>
              <a:spcAft>
                <a:spcPts val="0"/>
              </a:spcAft>
              <a:buNone/>
              <a:defRPr sz="900" b="0">
                <a:solidFill>
                  <a:schemeClr val="bg1"/>
                </a:solidFill>
              </a:defRPr>
            </a:lvl1pPr>
            <a:lvl2pPr marL="342900" indent="0">
              <a:buNone/>
              <a:defRPr sz="900" b="1">
                <a:solidFill>
                  <a:schemeClr val="bg1"/>
                </a:solidFill>
              </a:defRPr>
            </a:lvl2pPr>
            <a:lvl3pPr marL="685800" indent="0">
              <a:buNone/>
              <a:defRPr sz="900" b="1">
                <a:solidFill>
                  <a:schemeClr val="bg1"/>
                </a:solidFill>
              </a:defRPr>
            </a:lvl3pPr>
            <a:lvl4pPr marL="1028700" indent="0">
              <a:buNone/>
              <a:defRPr sz="900" b="1">
                <a:solidFill>
                  <a:schemeClr val="bg1"/>
                </a:solidFill>
              </a:defRPr>
            </a:lvl4pPr>
            <a:lvl5pPr marL="1371600" indent="0">
              <a:buNone/>
              <a:defRPr sz="900" b="1">
                <a:solidFill>
                  <a:schemeClr val="bg1"/>
                </a:solidFill>
              </a:defRPr>
            </a:lvl5pPr>
          </a:lstStyle>
          <a:p>
            <a:pPr lvl="0"/>
            <a:r>
              <a:rPr lang="en-US" dirty="0"/>
              <a:t>Date</a:t>
            </a:r>
          </a:p>
        </p:txBody>
      </p:sp>
    </p:spTree>
    <p:extLst>
      <p:ext uri="{BB962C8B-B14F-4D97-AF65-F5344CB8AC3E}">
        <p14:creationId xmlns:p14="http://schemas.microsoft.com/office/powerpoint/2010/main" val="3586448286"/>
      </p:ext>
    </p:extLst>
  </p:cSld>
  <p:clrMapOvr>
    <a:overrideClrMapping bg1="lt1" tx1="dk1" bg2="lt2" tx2="dk2" accent1="accent1" accent2="accent2" accent3="accent3" accent4="accent4" accent5="accent5" accent6="accent6" hlink="hlink" folHlink="folHlink"/>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5_divider_violet">
    <p:bg>
      <p:bgPr>
        <a:solidFill>
          <a:schemeClr val="accent3"/>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7D1AC422-8E8F-2A1A-877E-F8C5FD147D3C}"/>
              </a:ext>
            </a:extLst>
          </p:cNvPr>
          <p:cNvSpPr>
            <a:spLocks noGrp="1"/>
          </p:cNvSpPr>
          <p:nvPr>
            <p:ph type="ctrTitle" hasCustomPrompt="1"/>
          </p:nvPr>
        </p:nvSpPr>
        <p:spPr>
          <a:xfrm>
            <a:off x="216419" y="1253516"/>
            <a:ext cx="5009551" cy="1790700"/>
          </a:xfrm>
        </p:spPr>
        <p:txBody>
          <a:bodyPr anchor="b">
            <a:noAutofit/>
          </a:bodyPr>
          <a:lstStyle>
            <a:lvl1pPr algn="l">
              <a:defRPr sz="3300">
                <a:solidFill>
                  <a:schemeClr val="tx2"/>
                </a:solidFill>
              </a:defRPr>
            </a:lvl1pPr>
          </a:lstStyle>
          <a:p>
            <a:r>
              <a:rPr lang="en-US" dirty="0"/>
              <a:t>Insert your presentation title here maximum of three lines</a:t>
            </a:r>
          </a:p>
        </p:txBody>
      </p:sp>
      <p:sp>
        <p:nvSpPr>
          <p:cNvPr id="7" name="Subtitle 2">
            <a:extLst>
              <a:ext uri="{FF2B5EF4-FFF2-40B4-BE49-F238E27FC236}">
                <a16:creationId xmlns:a16="http://schemas.microsoft.com/office/drawing/2014/main" id="{E9CE78BA-5246-2FFE-D60D-98A0C5608686}"/>
              </a:ext>
            </a:extLst>
          </p:cNvPr>
          <p:cNvSpPr>
            <a:spLocks noGrp="1"/>
          </p:cNvSpPr>
          <p:nvPr>
            <p:ph type="subTitle" idx="1"/>
          </p:nvPr>
        </p:nvSpPr>
        <p:spPr>
          <a:xfrm>
            <a:off x="216419" y="3113272"/>
            <a:ext cx="5009551" cy="628412"/>
          </a:xfrm>
        </p:spPr>
        <p:txBody>
          <a:bodyPr>
            <a:noAutofit/>
          </a:bodyPr>
          <a:lstStyle>
            <a:lvl1pPr marL="0" indent="0" algn="l">
              <a:spcBef>
                <a:spcPts val="0"/>
              </a:spcBef>
              <a:spcAft>
                <a:spcPts val="0"/>
              </a:spcAft>
              <a:buNone/>
              <a:defRPr sz="15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extBox 1">
            <a:extLst>
              <a:ext uri="{FF2B5EF4-FFF2-40B4-BE49-F238E27FC236}">
                <a16:creationId xmlns:a16="http://schemas.microsoft.com/office/drawing/2014/main" id="{7F9A3DC9-EEEF-C28D-D3EA-38058BEE675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9" name="Picture 8">
            <a:extLst>
              <a:ext uri="{FF2B5EF4-FFF2-40B4-BE49-F238E27FC236}">
                <a16:creationId xmlns:a16="http://schemas.microsoft.com/office/drawing/2014/main" id="{16329EE3-73E6-54F2-1656-7880EF603DF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652"/>
            <a:ext cx="483489" cy="205091"/>
          </a:xfrm>
          <a:prstGeom prst="rect">
            <a:avLst/>
          </a:prstGeom>
        </p:spPr>
      </p:pic>
    </p:spTree>
    <p:extLst>
      <p:ext uri="{BB962C8B-B14F-4D97-AF65-F5344CB8AC3E}">
        <p14:creationId xmlns:p14="http://schemas.microsoft.com/office/powerpoint/2010/main" val="411093186"/>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6_divider_deep_violet">
    <p:bg>
      <p:bgPr>
        <a:solidFill>
          <a:schemeClr val="accent4"/>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7D1AC422-8E8F-2A1A-877E-F8C5FD147D3C}"/>
              </a:ext>
            </a:extLst>
          </p:cNvPr>
          <p:cNvSpPr>
            <a:spLocks noGrp="1"/>
          </p:cNvSpPr>
          <p:nvPr>
            <p:ph type="ctrTitle" hasCustomPrompt="1"/>
          </p:nvPr>
        </p:nvSpPr>
        <p:spPr>
          <a:xfrm>
            <a:off x="216419" y="1253516"/>
            <a:ext cx="5009551" cy="1790700"/>
          </a:xfrm>
        </p:spPr>
        <p:txBody>
          <a:bodyPr anchor="b">
            <a:noAutofit/>
          </a:bodyPr>
          <a:lstStyle>
            <a:lvl1pPr algn="l">
              <a:defRPr sz="3300">
                <a:solidFill>
                  <a:schemeClr val="bg1"/>
                </a:solidFill>
              </a:defRPr>
            </a:lvl1pPr>
          </a:lstStyle>
          <a:p>
            <a:r>
              <a:rPr lang="en-US" dirty="0"/>
              <a:t>Insert your presentation title here maximum of three lines</a:t>
            </a:r>
          </a:p>
        </p:txBody>
      </p:sp>
      <p:sp>
        <p:nvSpPr>
          <p:cNvPr id="7" name="Subtitle 2">
            <a:extLst>
              <a:ext uri="{FF2B5EF4-FFF2-40B4-BE49-F238E27FC236}">
                <a16:creationId xmlns:a16="http://schemas.microsoft.com/office/drawing/2014/main" id="{E9CE78BA-5246-2FFE-D60D-98A0C5608686}"/>
              </a:ext>
            </a:extLst>
          </p:cNvPr>
          <p:cNvSpPr>
            <a:spLocks noGrp="1"/>
          </p:cNvSpPr>
          <p:nvPr>
            <p:ph type="subTitle" idx="1"/>
          </p:nvPr>
        </p:nvSpPr>
        <p:spPr>
          <a:xfrm>
            <a:off x="216419" y="3113272"/>
            <a:ext cx="5009551" cy="628412"/>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Box 8">
            <a:extLst>
              <a:ext uri="{FF2B5EF4-FFF2-40B4-BE49-F238E27FC236}">
                <a16:creationId xmlns:a16="http://schemas.microsoft.com/office/drawing/2014/main" id="{2BF749EA-836B-83E3-C743-0FC08B6657F8}"/>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AA994047-62B7-6144-8451-CFF471986DB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8359" y="4871652"/>
            <a:ext cx="481964" cy="205091"/>
          </a:xfrm>
          <a:prstGeom prst="rect">
            <a:avLst/>
          </a:prstGeom>
        </p:spPr>
      </p:pic>
    </p:spTree>
    <p:extLst>
      <p:ext uri="{BB962C8B-B14F-4D97-AF65-F5344CB8AC3E}">
        <p14:creationId xmlns:p14="http://schemas.microsoft.com/office/powerpoint/2010/main" val="1193100286"/>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7_divider_whit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Picture 12" descr="Shape, circle&#10;&#10;Description automatically generated">
            <a:extLst>
              <a:ext uri="{FF2B5EF4-FFF2-40B4-BE49-F238E27FC236}">
                <a16:creationId xmlns:a16="http://schemas.microsoft.com/office/drawing/2014/main" id="{AE3F521A-60F1-72FB-2B10-CA78E2F93C8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0"/>
            <a:ext cx="4728869" cy="5118848"/>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1"/>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BDC489B-A4DB-E5A6-B175-9690631EDD08}"/>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F4091A94-5191-5296-450B-1F3CD6A56BC3}"/>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2251179133"/>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8_divider_blue">
    <p:bg>
      <p:bgPr>
        <a:solidFill>
          <a:srgbClr val="0C34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descr="A blue circle with a black background&#10;&#10;Description automatically generated with low confidence">
            <a:extLst>
              <a:ext uri="{FF2B5EF4-FFF2-40B4-BE49-F238E27FC236}">
                <a16:creationId xmlns:a16="http://schemas.microsoft.com/office/drawing/2014/main" id="{FE2460AD-71E3-F863-3332-2D91ADCA0385}"/>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438" y="-1"/>
            <a:ext cx="4717443" cy="5100247"/>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1"/>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D7BA225-5FF4-D496-34D1-564C267F133E}"/>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E0FE4F64-CDE3-E6AC-B94F-5B61F05C322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8359" y="4871652"/>
            <a:ext cx="481964" cy="205091"/>
          </a:xfrm>
          <a:prstGeom prst="rect">
            <a:avLst/>
          </a:prstGeom>
        </p:spPr>
      </p:pic>
    </p:spTree>
    <p:extLst>
      <p:ext uri="{BB962C8B-B14F-4D97-AF65-F5344CB8AC3E}">
        <p14:creationId xmlns:p14="http://schemas.microsoft.com/office/powerpoint/2010/main" val="2326677796"/>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9_divider_lt_blue">
    <p:bg>
      <p:bgPr>
        <a:solidFill>
          <a:srgbClr val="0C34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rgbClr val="0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descr="Shape, circle&#10;&#10;Description automatically generated">
            <a:extLst>
              <a:ext uri="{FF2B5EF4-FFF2-40B4-BE49-F238E27FC236}">
                <a16:creationId xmlns:a16="http://schemas.microsoft.com/office/drawing/2014/main" id="{1898865F-F6D2-DB89-44A2-152129981AB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438" y="-1"/>
            <a:ext cx="4717443" cy="5100247"/>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1"/>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25C32D7-C729-3011-FEFB-46C3D0B902F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7" name="Picture 6">
            <a:extLst>
              <a:ext uri="{FF2B5EF4-FFF2-40B4-BE49-F238E27FC236}">
                <a16:creationId xmlns:a16="http://schemas.microsoft.com/office/drawing/2014/main" id="{C50D7612-FA3F-4420-3220-A5BFCB9C064C}"/>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8359" y="4871652"/>
            <a:ext cx="481964" cy="205091"/>
          </a:xfrm>
          <a:prstGeom prst="rect">
            <a:avLst/>
          </a:prstGeom>
        </p:spPr>
      </p:pic>
    </p:spTree>
    <p:extLst>
      <p:ext uri="{BB962C8B-B14F-4D97-AF65-F5344CB8AC3E}">
        <p14:creationId xmlns:p14="http://schemas.microsoft.com/office/powerpoint/2010/main" val="574589659"/>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0_divider_orange">
    <p:bg>
      <p:bgPr>
        <a:solidFill>
          <a:srgbClr val="3C180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C5EA78-CDC0-1240-0F66-EED1BFA819E9}"/>
              </a:ext>
            </a:extLst>
          </p:cNvPr>
          <p:cNvSpPr/>
          <p:nvPr/>
        </p:nvSpPr>
        <p:spPr>
          <a:xfrm>
            <a:off x="0" y="0"/>
            <a:ext cx="9144000" cy="5143500"/>
          </a:xfrm>
          <a:prstGeom prst="rect">
            <a:avLst/>
          </a:prstGeom>
          <a:solidFill>
            <a:srgbClr val="3C18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descr="Icon&#10;&#10;Description automatically generated">
            <a:extLst>
              <a:ext uri="{FF2B5EF4-FFF2-40B4-BE49-F238E27FC236}">
                <a16:creationId xmlns:a16="http://schemas.microsoft.com/office/drawing/2014/main" id="{B1E79715-2C31-D769-1270-E4A53A9E61F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557"/>
          <a:stretch/>
        </p:blipFill>
        <p:spPr>
          <a:xfrm>
            <a:off x="-14439" y="0"/>
            <a:ext cx="4937504" cy="5119007"/>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1"/>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46D5945-92E2-21F9-E630-7D1BAA17B71A}"/>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5BB685F0-42BF-350C-86D9-06FCE4B9DDAF}"/>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8359" y="4871652"/>
            <a:ext cx="481964" cy="205091"/>
          </a:xfrm>
          <a:prstGeom prst="rect">
            <a:avLst/>
          </a:prstGeom>
        </p:spPr>
      </p:pic>
    </p:spTree>
    <p:extLst>
      <p:ext uri="{BB962C8B-B14F-4D97-AF65-F5344CB8AC3E}">
        <p14:creationId xmlns:p14="http://schemas.microsoft.com/office/powerpoint/2010/main" val="276030464"/>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1_divider_violet">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rgbClr val="292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descr="Shape, circle&#10;&#10;Description automatically generated">
            <a:extLst>
              <a:ext uri="{FF2B5EF4-FFF2-40B4-BE49-F238E27FC236}">
                <a16:creationId xmlns:a16="http://schemas.microsoft.com/office/drawing/2014/main" id="{E8A429FF-DA58-2C20-7EA0-A4BB526061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137" b="-632"/>
          <a:stretch/>
        </p:blipFill>
        <p:spPr>
          <a:xfrm>
            <a:off x="0" y="0"/>
            <a:ext cx="4823460" cy="5143500"/>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1"/>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bg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FE918E-7F33-33FB-4F73-7AE94E0BCDF2}"/>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6476F9A6-7DD9-B6E9-46E0-945536CB1CE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18359" y="4871652"/>
            <a:ext cx="481964" cy="205091"/>
          </a:xfrm>
          <a:prstGeom prst="rect">
            <a:avLst/>
          </a:prstGeom>
        </p:spPr>
      </p:pic>
    </p:spTree>
    <p:extLst>
      <p:ext uri="{BB962C8B-B14F-4D97-AF65-F5344CB8AC3E}">
        <p14:creationId xmlns:p14="http://schemas.microsoft.com/office/powerpoint/2010/main" val="1544567882"/>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2_divider_photo_blu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descr="Shape, circle&#10;&#10;Description automatically generated">
            <a:extLst>
              <a:ext uri="{FF2B5EF4-FFF2-40B4-BE49-F238E27FC236}">
                <a16:creationId xmlns:a16="http://schemas.microsoft.com/office/drawing/2014/main" id="{4DA16C0B-8D0E-4A1F-7479-5E5654617AC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4706009" cy="5115780"/>
          </a:xfrm>
          <a:prstGeom prst="rect">
            <a:avLst/>
          </a:prstGeom>
        </p:spPr>
      </p:pic>
      <p:pic>
        <p:nvPicPr>
          <p:cNvPr id="11" name="Picture 10" descr="Shape, circle&#10;&#10;Description automatically generated">
            <a:extLst>
              <a:ext uri="{FF2B5EF4-FFF2-40B4-BE49-F238E27FC236}">
                <a16:creationId xmlns:a16="http://schemas.microsoft.com/office/drawing/2014/main" id="{53B6FBA4-069C-6C71-1FE3-FA51704AAE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3931745" cy="4333816"/>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2"/>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3E74CEF5-5EBA-D435-D737-930D08C0F363}"/>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7" name="TextBox 6">
            <a:extLst>
              <a:ext uri="{FF2B5EF4-FFF2-40B4-BE49-F238E27FC236}">
                <a16:creationId xmlns:a16="http://schemas.microsoft.com/office/drawing/2014/main" id="{EDD55CDD-CFED-569A-29E4-7E9156415735}"/>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EDF3A933-687E-7CB7-3D3B-E76C7E08DD4E}"/>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2931743155"/>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3_divider_photo_lt_blu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descr="Shape, circle&#10;&#10;Description automatically generated">
            <a:extLst>
              <a:ext uri="{FF2B5EF4-FFF2-40B4-BE49-F238E27FC236}">
                <a16:creationId xmlns:a16="http://schemas.microsoft.com/office/drawing/2014/main" id="{4DA16C0B-8D0E-4A1F-7479-5E5654617AC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4706009" cy="5115780"/>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2"/>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descr="Shape, circle&#10;&#10;Description automatically generated">
            <a:extLst>
              <a:ext uri="{FF2B5EF4-FFF2-40B4-BE49-F238E27FC236}">
                <a16:creationId xmlns:a16="http://schemas.microsoft.com/office/drawing/2014/main" id="{20A8DDDA-2F22-4E65-A3E7-C7534F57132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3931745" cy="4333815"/>
          </a:xfrm>
          <a:prstGeom prst="rect">
            <a:avLst/>
          </a:prstGeom>
        </p:spPr>
      </p:pic>
      <p:sp>
        <p:nvSpPr>
          <p:cNvPr id="4" name="Picture Placeholder 3">
            <a:extLst>
              <a:ext uri="{FF2B5EF4-FFF2-40B4-BE49-F238E27FC236}">
                <a16:creationId xmlns:a16="http://schemas.microsoft.com/office/drawing/2014/main" id="{6C175E13-62E5-9D96-1959-3CAE6647730A}"/>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7" name="TextBox 6">
            <a:extLst>
              <a:ext uri="{FF2B5EF4-FFF2-40B4-BE49-F238E27FC236}">
                <a16:creationId xmlns:a16="http://schemas.microsoft.com/office/drawing/2014/main" id="{C781F283-CADF-DF62-9AA2-1236DF5561F4}"/>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302E379E-AB82-51C6-2E05-EAA69ECC97DE}"/>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628398148"/>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4_divider_photo_orang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descr="Shape, circle&#10;&#10;Description automatically generated">
            <a:extLst>
              <a:ext uri="{FF2B5EF4-FFF2-40B4-BE49-F238E27FC236}">
                <a16:creationId xmlns:a16="http://schemas.microsoft.com/office/drawing/2014/main" id="{4DA16C0B-8D0E-4A1F-7479-5E5654617AC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4706009" cy="5115780"/>
          </a:xfrm>
          <a:prstGeom prst="rect">
            <a:avLst/>
          </a:prstGeom>
        </p:spPr>
      </p:pic>
      <p:pic>
        <p:nvPicPr>
          <p:cNvPr id="7" name="Picture 6" descr="Shape, circle&#10;&#10;Description automatically generated">
            <a:extLst>
              <a:ext uri="{FF2B5EF4-FFF2-40B4-BE49-F238E27FC236}">
                <a16:creationId xmlns:a16="http://schemas.microsoft.com/office/drawing/2014/main" id="{B195DA4C-5BB6-3B99-069C-6208F8864F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560"/>
            <a:ext cx="3931745" cy="4334375"/>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2"/>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F67CCB69-B575-EB4B-74FD-2F4FA7E30528}"/>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10" name="TextBox 9">
            <a:extLst>
              <a:ext uri="{FF2B5EF4-FFF2-40B4-BE49-F238E27FC236}">
                <a16:creationId xmlns:a16="http://schemas.microsoft.com/office/drawing/2014/main" id="{80D98D6D-3B9C-1B93-53B8-C1E5A114F0A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1" name="Picture 10">
            <a:extLst>
              <a:ext uri="{FF2B5EF4-FFF2-40B4-BE49-F238E27FC236}">
                <a16:creationId xmlns:a16="http://schemas.microsoft.com/office/drawing/2014/main" id="{FD32F3E5-17C7-93CE-1619-A8CF612C641A}"/>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38107158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8_cover_photo_blue">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B57AC29-76A4-61A4-DEF0-9D880E7CC103}"/>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icture Placeholder 11">
            <a:extLst>
              <a:ext uri="{FF2B5EF4-FFF2-40B4-BE49-F238E27FC236}">
                <a16:creationId xmlns:a16="http://schemas.microsoft.com/office/drawing/2014/main" id="{BC265AF3-8D1F-7540-5CFF-675EEA870502}"/>
              </a:ext>
            </a:extLst>
          </p:cNvPr>
          <p:cNvSpPr>
            <a:spLocks noGrp="1"/>
          </p:cNvSpPr>
          <p:nvPr>
            <p:ph type="pic" sz="quarter" idx="13" hasCustomPrompt="1"/>
          </p:nvPr>
        </p:nvSpPr>
        <p:spPr>
          <a:xfrm>
            <a:off x="3001780" y="0"/>
            <a:ext cx="6142219" cy="5143500"/>
          </a:xfrm>
          <a:prstGeom prst="rect">
            <a:avLst/>
          </a:prstGeom>
          <a:solidFill>
            <a:schemeClr val="tx1"/>
          </a:solidFill>
        </p:spPr>
        <p:txBody>
          <a:bodyPr anchor="ctr" anchorCtr="0"/>
          <a:lstStyle>
            <a:lvl1pPr marL="0" indent="0" algn="ctr">
              <a:buNone/>
              <a:defRPr>
                <a:solidFill>
                  <a:schemeClr val="bg1"/>
                </a:solidFill>
              </a:defRPr>
            </a:lvl1pPr>
          </a:lstStyle>
          <a:p>
            <a:r>
              <a:rPr lang="en-US" dirty="0"/>
              <a:t>Click picture icon to add picture</a:t>
            </a:r>
          </a:p>
        </p:txBody>
      </p:sp>
      <p:sp>
        <p:nvSpPr>
          <p:cNvPr id="18" name="Text Placeholder 16">
            <a:extLst>
              <a:ext uri="{FF2B5EF4-FFF2-40B4-BE49-F238E27FC236}">
                <a16:creationId xmlns:a16="http://schemas.microsoft.com/office/drawing/2014/main" id="{E93FDD1C-7A1E-AEDA-AE44-DA18731572EB}"/>
              </a:ext>
            </a:extLst>
          </p:cNvPr>
          <p:cNvSpPr>
            <a:spLocks noGrp="1"/>
          </p:cNvSpPr>
          <p:nvPr>
            <p:ph type="body" sz="quarter" idx="14" hasCustomPrompt="1"/>
          </p:nvPr>
        </p:nvSpPr>
        <p:spPr>
          <a:xfrm>
            <a:off x="-397621" y="14384"/>
            <a:ext cx="4160535" cy="4160535"/>
          </a:xfrm>
          <a:prstGeom prst="ellipse">
            <a:avLst/>
          </a:prstGeom>
          <a:solidFill>
            <a:schemeClr val="bg2"/>
          </a:solidFill>
        </p:spPr>
        <p:txBody>
          <a:bodyPr tIns="0" bIns="0" anchor="ctr" anchorCtr="0"/>
          <a:lstStyle>
            <a:lvl1pPr marL="0" indent="0" algn="l">
              <a:buFont typeface="Arial" panose="020B0604020202020204" pitchFamily="34" charset="0"/>
              <a:buNone/>
              <a:defRPr sz="2700" b="1">
                <a:solidFill>
                  <a:schemeClr val="bg1"/>
                </a:solidFill>
                <a:latin typeface="+mj-lt"/>
              </a:defRPr>
            </a:lvl1pPr>
            <a:lvl2pPr marL="342900" indent="0" algn="ctr">
              <a:buFont typeface="Arial" panose="020B0604020202020204" pitchFamily="34" charset="0"/>
              <a:buNone/>
              <a:defRPr sz="2700">
                <a:solidFill>
                  <a:schemeClr val="bg1"/>
                </a:solidFill>
                <a:latin typeface="+mj-lt"/>
              </a:defRPr>
            </a:lvl2pPr>
            <a:lvl3pPr marL="685800" indent="0" algn="ctr">
              <a:buFont typeface="Arial" panose="020B0604020202020204" pitchFamily="34" charset="0"/>
              <a:buNone/>
              <a:defRPr sz="2700">
                <a:solidFill>
                  <a:schemeClr val="bg1"/>
                </a:solidFill>
                <a:latin typeface="+mj-lt"/>
              </a:defRPr>
            </a:lvl3pPr>
            <a:lvl4pPr marL="1028700" indent="0" algn="ctr">
              <a:buFont typeface="Arial" panose="020B0604020202020204" pitchFamily="34" charset="0"/>
              <a:buNone/>
              <a:defRPr sz="2700">
                <a:solidFill>
                  <a:schemeClr val="bg1"/>
                </a:solidFill>
                <a:latin typeface="+mj-lt"/>
              </a:defRPr>
            </a:lvl4pPr>
            <a:lvl5pPr marL="1371600" indent="0" algn="ctr">
              <a:buFont typeface="Arial" panose="020B0604020202020204" pitchFamily="34" charset="0"/>
              <a:buNone/>
              <a:defRPr sz="2700">
                <a:solidFill>
                  <a:schemeClr val="bg1"/>
                </a:solidFill>
                <a:latin typeface="+mj-lt"/>
              </a:defRPr>
            </a:lvl5pPr>
          </a:lstStyle>
          <a:p>
            <a:pPr lvl="0"/>
            <a:r>
              <a:rPr lang="en-US" dirty="0"/>
              <a:t>Insert your presentation title here maximum of four lines</a:t>
            </a:r>
          </a:p>
        </p:txBody>
      </p:sp>
      <p:sp>
        <p:nvSpPr>
          <p:cNvPr id="21" name="TextBox 20">
            <a:extLst>
              <a:ext uri="{FF2B5EF4-FFF2-40B4-BE49-F238E27FC236}">
                <a16:creationId xmlns:a16="http://schemas.microsoft.com/office/drawing/2014/main" id="{130AA074-B57C-C578-1B29-6483DCE01A18}"/>
              </a:ext>
            </a:extLst>
          </p:cNvPr>
          <p:cNvSpPr txBox="1"/>
          <p:nvPr/>
        </p:nvSpPr>
        <p:spPr>
          <a:xfrm>
            <a:off x="216419" y="4899177"/>
            <a:ext cx="1843841"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spTree>
    <p:extLst>
      <p:ext uri="{BB962C8B-B14F-4D97-AF65-F5344CB8AC3E}">
        <p14:creationId xmlns:p14="http://schemas.microsoft.com/office/powerpoint/2010/main" val="171956669"/>
      </p:ext>
    </p:extLst>
  </p:cSld>
  <p:clrMapOvr>
    <a:overrideClrMapping bg1="lt1" tx1="dk1" bg2="lt2" tx2="dk2" accent1="accent1" accent2="accent2" accent3="accent3" accent4="accent4" accent5="accent5" accent6="accent6" hlink="hlink" folHlink="folHlink"/>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5_divider_photo_violet">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50EA2-3CEF-F177-CDE5-F705D0B58CC8}"/>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descr="Shape, circle&#10;&#10;Description automatically generated">
            <a:extLst>
              <a:ext uri="{FF2B5EF4-FFF2-40B4-BE49-F238E27FC236}">
                <a16:creationId xmlns:a16="http://schemas.microsoft.com/office/drawing/2014/main" id="{4DA16C0B-8D0E-4A1F-7479-5E5654617AC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4706009" cy="5115780"/>
          </a:xfrm>
          <a:prstGeom prst="rect">
            <a:avLst/>
          </a:prstGeom>
        </p:spPr>
      </p:pic>
      <p:sp>
        <p:nvSpPr>
          <p:cNvPr id="2" name="Title 1">
            <a:extLst>
              <a:ext uri="{FF2B5EF4-FFF2-40B4-BE49-F238E27FC236}">
                <a16:creationId xmlns:a16="http://schemas.microsoft.com/office/drawing/2014/main" id="{5F151AF7-737A-1648-9BC4-B9D881179FB7}"/>
              </a:ext>
            </a:extLst>
          </p:cNvPr>
          <p:cNvSpPr>
            <a:spLocks noGrp="1"/>
          </p:cNvSpPr>
          <p:nvPr>
            <p:ph type="ctrTitle" hasCustomPrompt="1"/>
          </p:nvPr>
        </p:nvSpPr>
        <p:spPr>
          <a:xfrm>
            <a:off x="216419" y="1253517"/>
            <a:ext cx="3361172" cy="1318234"/>
          </a:xfrm>
        </p:spPr>
        <p:txBody>
          <a:bodyPr anchor="b" anchorCtr="0">
            <a:noAutofit/>
          </a:bodyPr>
          <a:lstStyle>
            <a:lvl1pPr algn="l">
              <a:defRPr sz="2700">
                <a:solidFill>
                  <a:schemeClr val="bg2"/>
                </a:solidFill>
              </a:defRPr>
            </a:lvl1pPr>
          </a:lstStyle>
          <a:p>
            <a:r>
              <a:rPr lang="en-US" dirty="0"/>
              <a:t>Insert your divider title here maximum of three lines</a:t>
            </a:r>
          </a:p>
        </p:txBody>
      </p:sp>
      <p:sp>
        <p:nvSpPr>
          <p:cNvPr id="3" name="Subtitle 2">
            <a:extLst>
              <a:ext uri="{FF2B5EF4-FFF2-40B4-BE49-F238E27FC236}">
                <a16:creationId xmlns:a16="http://schemas.microsoft.com/office/drawing/2014/main" id="{D952C9CE-AA03-A24B-BBD9-8EA2482DC59D}"/>
              </a:ext>
            </a:extLst>
          </p:cNvPr>
          <p:cNvSpPr>
            <a:spLocks noGrp="1"/>
          </p:cNvSpPr>
          <p:nvPr>
            <p:ph type="subTitle" idx="1" hasCustomPrompt="1"/>
          </p:nvPr>
        </p:nvSpPr>
        <p:spPr>
          <a:xfrm>
            <a:off x="216419" y="2619262"/>
            <a:ext cx="3361172"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6" name="Slide Number Placeholder 5">
            <a:extLst>
              <a:ext uri="{FF2B5EF4-FFF2-40B4-BE49-F238E27FC236}">
                <a16:creationId xmlns:a16="http://schemas.microsoft.com/office/drawing/2014/main" id="{D0DB4F35-9ADE-ED35-28B3-71F80807EF03}"/>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8" name="Straight Connector 7">
            <a:extLst>
              <a:ext uri="{FF2B5EF4-FFF2-40B4-BE49-F238E27FC236}">
                <a16:creationId xmlns:a16="http://schemas.microsoft.com/office/drawing/2014/main" id="{E7A74E09-9071-7CD1-EC5E-F188D4120119}"/>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descr="Shape, circle&#10;&#10;Description automatically generated">
            <a:extLst>
              <a:ext uri="{FF2B5EF4-FFF2-40B4-BE49-F238E27FC236}">
                <a16:creationId xmlns:a16="http://schemas.microsoft.com/office/drawing/2014/main" id="{760DD18F-B76F-81F3-4A71-2166214B60F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112" t="3116"/>
          <a:stretch/>
        </p:blipFill>
        <p:spPr>
          <a:xfrm>
            <a:off x="0" y="-561"/>
            <a:ext cx="3931912" cy="4334375"/>
          </a:xfrm>
          <a:prstGeom prst="rect">
            <a:avLst/>
          </a:prstGeom>
        </p:spPr>
      </p:pic>
      <p:sp>
        <p:nvSpPr>
          <p:cNvPr id="4" name="Picture Placeholder 3">
            <a:extLst>
              <a:ext uri="{FF2B5EF4-FFF2-40B4-BE49-F238E27FC236}">
                <a16:creationId xmlns:a16="http://schemas.microsoft.com/office/drawing/2014/main" id="{0CF22717-FD9E-224E-374A-CC4708A15488}"/>
              </a:ext>
            </a:extLst>
          </p:cNvPr>
          <p:cNvSpPr>
            <a:spLocks noGrp="1"/>
          </p:cNvSpPr>
          <p:nvPr>
            <p:ph type="pic" sz="quarter" idx="10" hasCustomPrompt="1"/>
          </p:nvPr>
        </p:nvSpPr>
        <p:spPr>
          <a:xfrm>
            <a:off x="4327924" y="-4070"/>
            <a:ext cx="4804253" cy="3998420"/>
          </a:xfrm>
          <a:custGeom>
            <a:avLst/>
            <a:gdLst>
              <a:gd name="connsiteX0" fmla="*/ 415328 w 6405671"/>
              <a:gd name="connsiteY0" fmla="*/ 0 h 5331227"/>
              <a:gd name="connsiteX1" fmla="*/ 6405671 w 6405671"/>
              <a:gd name="connsiteY1" fmla="*/ 0 h 5331227"/>
              <a:gd name="connsiteX2" fmla="*/ 6405671 w 6405671"/>
              <a:gd name="connsiteY2" fmla="*/ 4061829 h 5331227"/>
              <a:gd name="connsiteX3" fmla="*/ 6222234 w 6405671"/>
              <a:gd name="connsiteY3" fmla="*/ 4263661 h 5331227"/>
              <a:gd name="connsiteX4" fmla="*/ 3644900 w 6405671"/>
              <a:gd name="connsiteY4" fmla="*/ 5331227 h 5331227"/>
              <a:gd name="connsiteX5" fmla="*/ 0 w 6405671"/>
              <a:gd name="connsiteY5" fmla="*/ 1686327 h 5331227"/>
              <a:gd name="connsiteX6" fmla="*/ 286435 w 6405671"/>
              <a:gd name="connsiteY6" fmla="*/ 267567 h 533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5671" h="5331227">
                <a:moveTo>
                  <a:pt x="415328" y="0"/>
                </a:moveTo>
                <a:lnTo>
                  <a:pt x="6405671" y="0"/>
                </a:lnTo>
                <a:lnTo>
                  <a:pt x="6405671" y="4061829"/>
                </a:lnTo>
                <a:lnTo>
                  <a:pt x="6222234" y="4263661"/>
                </a:lnTo>
                <a:cubicBezTo>
                  <a:pt x="5562637" y="4923258"/>
                  <a:pt x="4651412" y="5331227"/>
                  <a:pt x="3644900" y="5331227"/>
                </a:cubicBezTo>
                <a:cubicBezTo>
                  <a:pt x="1631877" y="5331227"/>
                  <a:pt x="0" y="3699350"/>
                  <a:pt x="0" y="1686327"/>
                </a:cubicBezTo>
                <a:cubicBezTo>
                  <a:pt x="0" y="1183071"/>
                  <a:pt x="101993" y="703637"/>
                  <a:pt x="286435" y="267567"/>
                </a:cubicBezTo>
                <a:close/>
              </a:path>
            </a:pathLst>
          </a:custGeom>
          <a:solidFill>
            <a:schemeClr val="tx1"/>
          </a:solidFill>
        </p:spPr>
        <p:txBody>
          <a:bodyPr wrap="square" anchor="ctr">
            <a:noAutofit/>
          </a:bodyPr>
          <a:lstStyle>
            <a:lvl1pPr marL="0" indent="0" algn="ctr">
              <a:buNone/>
              <a:defRPr>
                <a:solidFill>
                  <a:schemeClr val="bg1"/>
                </a:solidFill>
              </a:defRPr>
            </a:lvl1pPr>
          </a:lstStyle>
          <a:p>
            <a:r>
              <a:rPr lang="en-US" dirty="0"/>
              <a:t>Click picture icon to insert photo</a:t>
            </a:r>
          </a:p>
        </p:txBody>
      </p:sp>
      <p:sp>
        <p:nvSpPr>
          <p:cNvPr id="7" name="TextBox 6">
            <a:extLst>
              <a:ext uri="{FF2B5EF4-FFF2-40B4-BE49-F238E27FC236}">
                <a16:creationId xmlns:a16="http://schemas.microsoft.com/office/drawing/2014/main" id="{ADBDBABD-D8E0-3D66-7965-1F4DCCE15F1A}"/>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10" name="Picture 9">
            <a:extLst>
              <a:ext uri="{FF2B5EF4-FFF2-40B4-BE49-F238E27FC236}">
                <a16:creationId xmlns:a16="http://schemas.microsoft.com/office/drawing/2014/main" id="{8F7A2799-6225-FFA4-FCEC-A5F755EF791E}"/>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152249661"/>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tle_and_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7" name="Text Placeholder 6">
            <a:extLst>
              <a:ext uri="{FF2B5EF4-FFF2-40B4-BE49-F238E27FC236}">
                <a16:creationId xmlns:a16="http://schemas.microsoft.com/office/drawing/2014/main" id="{47F7929F-4D80-0F4F-EFFB-21D9B3A08195}"/>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4" name="Text Placeholder 10">
            <a:extLst>
              <a:ext uri="{FF2B5EF4-FFF2-40B4-BE49-F238E27FC236}">
                <a16:creationId xmlns:a16="http://schemas.microsoft.com/office/drawing/2014/main" id="{C3AEC9DB-EF68-1F30-2273-B2160550D684}"/>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itle 1">
            <a:extLst>
              <a:ext uri="{FF2B5EF4-FFF2-40B4-BE49-F238E27FC236}">
                <a16:creationId xmlns:a16="http://schemas.microsoft.com/office/drawing/2014/main" id="{B30F50A8-F4AB-8F41-DE7A-B921DA46B4A5}"/>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8356933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content_and_descriptio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2" name="Content Placeholder 2">
            <a:extLst>
              <a:ext uri="{FF2B5EF4-FFF2-40B4-BE49-F238E27FC236}">
                <a16:creationId xmlns:a16="http://schemas.microsoft.com/office/drawing/2014/main" id="{B5C80055-36CD-03A0-FF2F-FB1F135FCA85}"/>
              </a:ext>
            </a:extLst>
          </p:cNvPr>
          <p:cNvSpPr>
            <a:spLocks noGrp="1"/>
          </p:cNvSpPr>
          <p:nvPr>
            <p:ph idx="1"/>
          </p:nvPr>
        </p:nvSpPr>
        <p:spPr>
          <a:xfrm>
            <a:off x="216418" y="1369219"/>
            <a:ext cx="6472481"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56DE0CA5-5C4E-EFCB-2BE8-EB8DC2300D09}"/>
              </a:ext>
            </a:extLst>
          </p:cNvPr>
          <p:cNvSpPr>
            <a:spLocks noGrp="1"/>
          </p:cNvSpPr>
          <p:nvPr>
            <p:ph idx="21"/>
          </p:nvPr>
        </p:nvSpPr>
        <p:spPr>
          <a:xfrm>
            <a:off x="6885234"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0">
            <a:extLst>
              <a:ext uri="{FF2B5EF4-FFF2-40B4-BE49-F238E27FC236}">
                <a16:creationId xmlns:a16="http://schemas.microsoft.com/office/drawing/2014/main" id="{6952DA69-BA1F-7BDB-448F-A4656CCF634C}"/>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8B07040F-A6A3-5C15-F977-7D0228D3BCC2}"/>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7" name="Title 1">
            <a:extLst>
              <a:ext uri="{FF2B5EF4-FFF2-40B4-BE49-F238E27FC236}">
                <a16:creationId xmlns:a16="http://schemas.microsoft.com/office/drawing/2014/main" id="{E6C12688-D8F7-66BE-AD00-78D59546F8B4}"/>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8208675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_three_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19"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0" name="Content Placeholder 2">
            <a:extLst>
              <a:ext uri="{FF2B5EF4-FFF2-40B4-BE49-F238E27FC236}">
                <a16:creationId xmlns:a16="http://schemas.microsoft.com/office/drawing/2014/main" id="{505D1794-3A67-EC85-D51D-19CC621969E3}"/>
              </a:ext>
            </a:extLst>
          </p:cNvPr>
          <p:cNvSpPr>
            <a:spLocks noGrp="1"/>
          </p:cNvSpPr>
          <p:nvPr>
            <p:ph idx="14"/>
          </p:nvPr>
        </p:nvSpPr>
        <p:spPr>
          <a:xfrm>
            <a:off x="3178187"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C1A58A57-9AA2-995B-F17B-EF0CC5FF39C5}"/>
              </a:ext>
            </a:extLst>
          </p:cNvPr>
          <p:cNvSpPr>
            <a:spLocks noGrp="1"/>
          </p:cNvSpPr>
          <p:nvPr>
            <p:ph idx="15"/>
          </p:nvPr>
        </p:nvSpPr>
        <p:spPr>
          <a:xfrm>
            <a:off x="6139955" y="1369219"/>
            <a:ext cx="2763264"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9" y="1013423"/>
            <a:ext cx="2763264" cy="327407"/>
          </a:xfrm>
        </p:spPr>
        <p:txBody>
          <a:bodyPr anchor="b"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3" name="Text Placeholder 6">
            <a:extLst>
              <a:ext uri="{FF2B5EF4-FFF2-40B4-BE49-F238E27FC236}">
                <a16:creationId xmlns:a16="http://schemas.microsoft.com/office/drawing/2014/main" id="{4F7AC8A2-64C0-1D9F-7AB1-472AE18BD1D5}"/>
              </a:ext>
            </a:extLst>
          </p:cNvPr>
          <p:cNvSpPr>
            <a:spLocks noGrp="1"/>
          </p:cNvSpPr>
          <p:nvPr>
            <p:ph type="body" sz="quarter" idx="17" hasCustomPrompt="1"/>
          </p:nvPr>
        </p:nvSpPr>
        <p:spPr>
          <a:xfrm>
            <a:off x="3178187" y="1013423"/>
            <a:ext cx="2763264" cy="327407"/>
          </a:xfrm>
        </p:spPr>
        <p:txBody>
          <a:bodyPr anchor="b"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4" name="Text Placeholder 6">
            <a:extLst>
              <a:ext uri="{FF2B5EF4-FFF2-40B4-BE49-F238E27FC236}">
                <a16:creationId xmlns:a16="http://schemas.microsoft.com/office/drawing/2014/main" id="{CED75715-C317-75F7-78F6-9C944FD28A22}"/>
              </a:ext>
            </a:extLst>
          </p:cNvPr>
          <p:cNvSpPr>
            <a:spLocks noGrp="1"/>
          </p:cNvSpPr>
          <p:nvPr>
            <p:ph type="body" sz="quarter" idx="18" hasCustomPrompt="1"/>
          </p:nvPr>
        </p:nvSpPr>
        <p:spPr>
          <a:xfrm>
            <a:off x="6139954" y="1013423"/>
            <a:ext cx="2763264" cy="327407"/>
          </a:xfrm>
        </p:spPr>
        <p:txBody>
          <a:bodyPr anchor="b"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4" name="Text Placeholder 10">
            <a:extLst>
              <a:ext uri="{FF2B5EF4-FFF2-40B4-BE49-F238E27FC236}">
                <a16:creationId xmlns:a16="http://schemas.microsoft.com/office/drawing/2014/main" id="{EF340EA8-54A6-9E4D-0526-47907DA2F648}"/>
              </a:ext>
            </a:extLst>
          </p:cNvPr>
          <p:cNvSpPr>
            <a:spLocks noGrp="1"/>
          </p:cNvSpPr>
          <p:nvPr>
            <p:ph type="body" sz="quarter" idx="19"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A1DE536D-EF4A-8B3D-B21D-22CB635EDC7C}"/>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8" name="Title 1">
            <a:extLst>
              <a:ext uri="{FF2B5EF4-FFF2-40B4-BE49-F238E27FC236}">
                <a16:creationId xmlns:a16="http://schemas.microsoft.com/office/drawing/2014/main" id="{37322F87-6010-E800-94B8-6FD167463715}"/>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27438324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4_four_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20"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2" name="Text Placeholder 6">
            <a:extLst>
              <a:ext uri="{FF2B5EF4-FFF2-40B4-BE49-F238E27FC236}">
                <a16:creationId xmlns:a16="http://schemas.microsoft.com/office/drawing/2014/main" id="{90678F05-80CC-A3DE-FAE5-0A6E66AB8B9B}"/>
              </a:ext>
            </a:extLst>
          </p:cNvPr>
          <p:cNvSpPr>
            <a:spLocks noGrp="1"/>
          </p:cNvSpPr>
          <p:nvPr>
            <p:ph type="body" sz="quarter" idx="16" hasCustomPrompt="1"/>
          </p:nvPr>
        </p:nvSpPr>
        <p:spPr>
          <a:xfrm>
            <a:off x="216419"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8" name="Content Placeholder 2">
            <a:extLst>
              <a:ext uri="{FF2B5EF4-FFF2-40B4-BE49-F238E27FC236}">
                <a16:creationId xmlns:a16="http://schemas.microsoft.com/office/drawing/2014/main" id="{723B6A2A-2C2E-7735-F6AF-C9EBC41827D7}"/>
              </a:ext>
            </a:extLst>
          </p:cNvPr>
          <p:cNvSpPr>
            <a:spLocks noGrp="1"/>
          </p:cNvSpPr>
          <p:nvPr>
            <p:ph idx="17"/>
          </p:nvPr>
        </p:nvSpPr>
        <p:spPr>
          <a:xfrm>
            <a:off x="2439357"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6">
            <a:extLst>
              <a:ext uri="{FF2B5EF4-FFF2-40B4-BE49-F238E27FC236}">
                <a16:creationId xmlns:a16="http://schemas.microsoft.com/office/drawing/2014/main" id="{390CEB3B-329E-7CFB-C82C-196F404D94D0}"/>
              </a:ext>
            </a:extLst>
          </p:cNvPr>
          <p:cNvSpPr>
            <a:spLocks noGrp="1"/>
          </p:cNvSpPr>
          <p:nvPr>
            <p:ph type="body" sz="quarter" idx="18" hasCustomPrompt="1"/>
          </p:nvPr>
        </p:nvSpPr>
        <p:spPr>
          <a:xfrm>
            <a:off x="2439357"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5" name="Content Placeholder 2">
            <a:extLst>
              <a:ext uri="{FF2B5EF4-FFF2-40B4-BE49-F238E27FC236}">
                <a16:creationId xmlns:a16="http://schemas.microsoft.com/office/drawing/2014/main" id="{BE267DF4-9717-0259-6B0E-DAD8B209CF46}"/>
              </a:ext>
            </a:extLst>
          </p:cNvPr>
          <p:cNvSpPr>
            <a:spLocks noGrp="1"/>
          </p:cNvSpPr>
          <p:nvPr>
            <p:ph idx="19"/>
          </p:nvPr>
        </p:nvSpPr>
        <p:spPr>
          <a:xfrm>
            <a:off x="4662295"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6">
            <a:extLst>
              <a:ext uri="{FF2B5EF4-FFF2-40B4-BE49-F238E27FC236}">
                <a16:creationId xmlns:a16="http://schemas.microsoft.com/office/drawing/2014/main" id="{3638A4D9-F985-A57C-CB8F-B5BE0F172727}"/>
              </a:ext>
            </a:extLst>
          </p:cNvPr>
          <p:cNvSpPr>
            <a:spLocks noGrp="1"/>
          </p:cNvSpPr>
          <p:nvPr>
            <p:ph type="body" sz="quarter" idx="20" hasCustomPrompt="1"/>
          </p:nvPr>
        </p:nvSpPr>
        <p:spPr>
          <a:xfrm>
            <a:off x="4662294"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7" name="Content Placeholder 2">
            <a:extLst>
              <a:ext uri="{FF2B5EF4-FFF2-40B4-BE49-F238E27FC236}">
                <a16:creationId xmlns:a16="http://schemas.microsoft.com/office/drawing/2014/main" id="{B48447AD-132B-DD45-8F26-5684D33A864A}"/>
              </a:ext>
            </a:extLst>
          </p:cNvPr>
          <p:cNvSpPr>
            <a:spLocks noGrp="1"/>
          </p:cNvSpPr>
          <p:nvPr>
            <p:ph idx="21"/>
          </p:nvPr>
        </p:nvSpPr>
        <p:spPr>
          <a:xfrm>
            <a:off x="6885234" y="1369219"/>
            <a:ext cx="2030167" cy="287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6">
            <a:extLst>
              <a:ext uri="{FF2B5EF4-FFF2-40B4-BE49-F238E27FC236}">
                <a16:creationId xmlns:a16="http://schemas.microsoft.com/office/drawing/2014/main" id="{93012D8C-6A00-0751-CA0A-B3A4D6620527}"/>
              </a:ext>
            </a:extLst>
          </p:cNvPr>
          <p:cNvSpPr>
            <a:spLocks noGrp="1"/>
          </p:cNvSpPr>
          <p:nvPr>
            <p:ph type="body" sz="quarter" idx="22" hasCustomPrompt="1"/>
          </p:nvPr>
        </p:nvSpPr>
        <p:spPr>
          <a:xfrm>
            <a:off x="6885233" y="1013423"/>
            <a:ext cx="2030167" cy="327407"/>
          </a:xfrm>
        </p:spPr>
        <p:txBody>
          <a:bodyPr anchor="b"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4" name="Text Placeholder 10">
            <a:extLst>
              <a:ext uri="{FF2B5EF4-FFF2-40B4-BE49-F238E27FC236}">
                <a16:creationId xmlns:a16="http://schemas.microsoft.com/office/drawing/2014/main" id="{197E1BA7-6018-F8DC-5B98-E01D1FCACAE1}"/>
              </a:ext>
            </a:extLst>
          </p:cNvPr>
          <p:cNvSpPr>
            <a:spLocks noGrp="1"/>
          </p:cNvSpPr>
          <p:nvPr>
            <p:ph type="body" sz="quarter" idx="23"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5" name="Text Placeholder 6">
            <a:extLst>
              <a:ext uri="{FF2B5EF4-FFF2-40B4-BE49-F238E27FC236}">
                <a16:creationId xmlns:a16="http://schemas.microsoft.com/office/drawing/2014/main" id="{6842BA1B-CE76-92EE-3BB8-577F1D85B407}"/>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0" name="Title 1">
            <a:extLst>
              <a:ext uri="{FF2B5EF4-FFF2-40B4-BE49-F238E27FC236}">
                <a16:creationId xmlns:a16="http://schemas.microsoft.com/office/drawing/2014/main" id="{DADCE05C-530C-E715-3EE9-A5165AEC29C3}"/>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Tree>
    <p:extLst>
      <p:ext uri="{BB962C8B-B14F-4D97-AF65-F5344CB8AC3E}">
        <p14:creationId xmlns:p14="http://schemas.microsoft.com/office/powerpoint/2010/main" val="292960431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5_three_columns_photo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19" y="2982338"/>
            <a:ext cx="2763264" cy="124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0" name="Content Placeholder 2">
            <a:extLst>
              <a:ext uri="{FF2B5EF4-FFF2-40B4-BE49-F238E27FC236}">
                <a16:creationId xmlns:a16="http://schemas.microsoft.com/office/drawing/2014/main" id="{505D1794-3A67-EC85-D51D-19CC621969E3}"/>
              </a:ext>
            </a:extLst>
          </p:cNvPr>
          <p:cNvSpPr>
            <a:spLocks noGrp="1"/>
          </p:cNvSpPr>
          <p:nvPr>
            <p:ph idx="14"/>
          </p:nvPr>
        </p:nvSpPr>
        <p:spPr>
          <a:xfrm>
            <a:off x="3178187" y="2982338"/>
            <a:ext cx="2763264" cy="124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C1A58A57-9AA2-995B-F17B-EF0CC5FF39C5}"/>
              </a:ext>
            </a:extLst>
          </p:cNvPr>
          <p:cNvSpPr>
            <a:spLocks noGrp="1"/>
          </p:cNvSpPr>
          <p:nvPr>
            <p:ph idx="15"/>
          </p:nvPr>
        </p:nvSpPr>
        <p:spPr>
          <a:xfrm>
            <a:off x="6139955" y="2982338"/>
            <a:ext cx="2763264" cy="124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B58AD49D-3D55-5878-EB23-9434406607F0}"/>
              </a:ext>
            </a:extLst>
          </p:cNvPr>
          <p:cNvSpPr>
            <a:spLocks noGrp="1"/>
          </p:cNvSpPr>
          <p:nvPr>
            <p:ph type="pic" sz="quarter" idx="20" hasCustomPrompt="1"/>
          </p:nvPr>
        </p:nvSpPr>
        <p:spPr>
          <a:xfrm>
            <a:off x="216419" y="1063904"/>
            <a:ext cx="2763264" cy="1530834"/>
          </a:xfrm>
        </p:spPr>
        <p:txBody>
          <a:bodyPr/>
          <a:lstStyle>
            <a:lvl1pPr marL="0" indent="0" algn="ctr">
              <a:buNone/>
              <a:defRPr/>
            </a:lvl1pPr>
          </a:lstStyle>
          <a:p>
            <a:r>
              <a:rPr lang="en-US" dirty="0"/>
              <a:t>Click picture icon to add photo</a:t>
            </a:r>
          </a:p>
        </p:txBody>
      </p:sp>
      <p:sp>
        <p:nvSpPr>
          <p:cNvPr id="8" name="Picture Placeholder 4">
            <a:extLst>
              <a:ext uri="{FF2B5EF4-FFF2-40B4-BE49-F238E27FC236}">
                <a16:creationId xmlns:a16="http://schemas.microsoft.com/office/drawing/2014/main" id="{C1ADFA53-A93C-9C6B-577B-EE3F3CE8E8B8}"/>
              </a:ext>
            </a:extLst>
          </p:cNvPr>
          <p:cNvSpPr>
            <a:spLocks noGrp="1"/>
          </p:cNvSpPr>
          <p:nvPr>
            <p:ph type="pic" sz="quarter" idx="21" hasCustomPrompt="1"/>
          </p:nvPr>
        </p:nvSpPr>
        <p:spPr>
          <a:xfrm>
            <a:off x="3178187" y="1063904"/>
            <a:ext cx="2763264" cy="1530834"/>
          </a:xfrm>
        </p:spPr>
        <p:txBody>
          <a:bodyPr/>
          <a:lstStyle>
            <a:lvl1pPr marL="0" indent="0" algn="ctr">
              <a:buNone/>
              <a:defRPr/>
            </a:lvl1pPr>
          </a:lstStyle>
          <a:p>
            <a:r>
              <a:rPr lang="en-US" dirty="0"/>
              <a:t>Click picture icon to add photo</a:t>
            </a:r>
          </a:p>
        </p:txBody>
      </p:sp>
      <p:sp>
        <p:nvSpPr>
          <p:cNvPr id="9" name="Picture Placeholder 4">
            <a:extLst>
              <a:ext uri="{FF2B5EF4-FFF2-40B4-BE49-F238E27FC236}">
                <a16:creationId xmlns:a16="http://schemas.microsoft.com/office/drawing/2014/main" id="{DC82AF9B-6879-D477-6076-E176F56AE37A}"/>
              </a:ext>
            </a:extLst>
          </p:cNvPr>
          <p:cNvSpPr>
            <a:spLocks noGrp="1"/>
          </p:cNvSpPr>
          <p:nvPr>
            <p:ph type="pic" sz="quarter" idx="22" hasCustomPrompt="1"/>
          </p:nvPr>
        </p:nvSpPr>
        <p:spPr>
          <a:xfrm>
            <a:off x="6139954" y="1063904"/>
            <a:ext cx="2763264" cy="1530834"/>
          </a:xfrm>
        </p:spPr>
        <p:txBody>
          <a:bodyPr/>
          <a:lstStyle>
            <a:lvl1pPr marL="0" indent="0" algn="ctr">
              <a:buNone/>
              <a:defRPr/>
            </a:lvl1pPr>
          </a:lstStyle>
          <a:p>
            <a:r>
              <a:rPr lang="en-US" dirty="0"/>
              <a:t>Click picture icon to add photo</a:t>
            </a:r>
          </a:p>
        </p:txBody>
      </p:sp>
      <p:sp>
        <p:nvSpPr>
          <p:cNvPr id="4" name="Text Placeholder 10">
            <a:extLst>
              <a:ext uri="{FF2B5EF4-FFF2-40B4-BE49-F238E27FC236}">
                <a16:creationId xmlns:a16="http://schemas.microsoft.com/office/drawing/2014/main" id="{B15A4DB1-EF34-E503-B556-530B7CAC3EBE}"/>
              </a:ext>
            </a:extLst>
          </p:cNvPr>
          <p:cNvSpPr>
            <a:spLocks noGrp="1"/>
          </p:cNvSpPr>
          <p:nvPr>
            <p:ph type="body" sz="quarter" idx="17"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2" name="Text Placeholder 6">
            <a:extLst>
              <a:ext uri="{FF2B5EF4-FFF2-40B4-BE49-F238E27FC236}">
                <a16:creationId xmlns:a16="http://schemas.microsoft.com/office/drawing/2014/main" id="{A9C3871F-6DE1-0E51-4666-C634F339A563}"/>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3" name="Title 1">
            <a:extLst>
              <a:ext uri="{FF2B5EF4-FFF2-40B4-BE49-F238E27FC236}">
                <a16:creationId xmlns:a16="http://schemas.microsoft.com/office/drawing/2014/main" id="{30385D10-C453-B58A-D9F1-B1AA1DD202DD}"/>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2" name="Text Placeholder 6">
            <a:extLst>
              <a:ext uri="{FF2B5EF4-FFF2-40B4-BE49-F238E27FC236}">
                <a16:creationId xmlns:a16="http://schemas.microsoft.com/office/drawing/2014/main" id="{9A94D145-81FE-C360-0297-4502383F5A55}"/>
              </a:ext>
            </a:extLst>
          </p:cNvPr>
          <p:cNvSpPr>
            <a:spLocks noGrp="1"/>
          </p:cNvSpPr>
          <p:nvPr>
            <p:ph type="body" sz="quarter" idx="16" hasCustomPrompt="1"/>
          </p:nvPr>
        </p:nvSpPr>
        <p:spPr>
          <a:xfrm>
            <a:off x="216419" y="2654932"/>
            <a:ext cx="2763264" cy="327407"/>
          </a:xfrm>
        </p:spPr>
        <p:txBody>
          <a:bodyPr anchor="ctr"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7" name="Text Placeholder 6">
            <a:extLst>
              <a:ext uri="{FF2B5EF4-FFF2-40B4-BE49-F238E27FC236}">
                <a16:creationId xmlns:a16="http://schemas.microsoft.com/office/drawing/2014/main" id="{B0DECDC5-9AD9-7CB6-F638-0E39B0577747}"/>
              </a:ext>
            </a:extLst>
          </p:cNvPr>
          <p:cNvSpPr>
            <a:spLocks noGrp="1"/>
          </p:cNvSpPr>
          <p:nvPr>
            <p:ph type="body" sz="quarter" idx="23" hasCustomPrompt="1"/>
          </p:nvPr>
        </p:nvSpPr>
        <p:spPr>
          <a:xfrm>
            <a:off x="3178187" y="2654932"/>
            <a:ext cx="2763264" cy="327407"/>
          </a:xfrm>
        </p:spPr>
        <p:txBody>
          <a:bodyPr anchor="ctr"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4" name="Text Placeholder 6">
            <a:extLst>
              <a:ext uri="{FF2B5EF4-FFF2-40B4-BE49-F238E27FC236}">
                <a16:creationId xmlns:a16="http://schemas.microsoft.com/office/drawing/2014/main" id="{BB555AD3-4EA2-7E24-5C90-4B64C7002D15}"/>
              </a:ext>
            </a:extLst>
          </p:cNvPr>
          <p:cNvSpPr>
            <a:spLocks noGrp="1"/>
          </p:cNvSpPr>
          <p:nvPr>
            <p:ph type="body" sz="quarter" idx="18" hasCustomPrompt="1"/>
          </p:nvPr>
        </p:nvSpPr>
        <p:spPr>
          <a:xfrm>
            <a:off x="6139954" y="2654932"/>
            <a:ext cx="2763264" cy="327407"/>
          </a:xfrm>
        </p:spPr>
        <p:txBody>
          <a:bodyPr anchor="ctr" anchorCtr="0"/>
          <a:lstStyle>
            <a:lvl1pPr marL="0" indent="0">
              <a:spcBef>
                <a:spcPts val="0"/>
              </a:spcBef>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Tree>
    <p:extLst>
      <p:ext uri="{BB962C8B-B14F-4D97-AF65-F5344CB8AC3E}">
        <p14:creationId xmlns:p14="http://schemas.microsoft.com/office/powerpoint/2010/main" val="419786922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6_four_columns_photo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216420"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8" name="Content Placeholder 2">
            <a:extLst>
              <a:ext uri="{FF2B5EF4-FFF2-40B4-BE49-F238E27FC236}">
                <a16:creationId xmlns:a16="http://schemas.microsoft.com/office/drawing/2014/main" id="{723B6A2A-2C2E-7735-F6AF-C9EBC41827D7}"/>
              </a:ext>
            </a:extLst>
          </p:cNvPr>
          <p:cNvSpPr>
            <a:spLocks noGrp="1"/>
          </p:cNvSpPr>
          <p:nvPr>
            <p:ph idx="17"/>
          </p:nvPr>
        </p:nvSpPr>
        <p:spPr>
          <a:xfrm>
            <a:off x="2439357"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BE267DF4-9717-0259-6B0E-DAD8B209CF46}"/>
              </a:ext>
            </a:extLst>
          </p:cNvPr>
          <p:cNvSpPr>
            <a:spLocks noGrp="1"/>
          </p:cNvSpPr>
          <p:nvPr>
            <p:ph idx="19"/>
          </p:nvPr>
        </p:nvSpPr>
        <p:spPr>
          <a:xfrm>
            <a:off x="4662966"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B48447AD-132B-DD45-8F26-5684D33A864A}"/>
              </a:ext>
            </a:extLst>
          </p:cNvPr>
          <p:cNvSpPr>
            <a:spLocks noGrp="1"/>
          </p:cNvSpPr>
          <p:nvPr>
            <p:ph idx="21"/>
          </p:nvPr>
        </p:nvSpPr>
        <p:spPr>
          <a:xfrm>
            <a:off x="6885234" y="2862351"/>
            <a:ext cx="2030167" cy="1447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4">
            <a:extLst>
              <a:ext uri="{FF2B5EF4-FFF2-40B4-BE49-F238E27FC236}">
                <a16:creationId xmlns:a16="http://schemas.microsoft.com/office/drawing/2014/main" id="{F9DB3AF3-680C-8615-86A8-8048F96DC95B}"/>
              </a:ext>
            </a:extLst>
          </p:cNvPr>
          <p:cNvSpPr>
            <a:spLocks noGrp="1"/>
          </p:cNvSpPr>
          <p:nvPr>
            <p:ph type="pic" sz="quarter" idx="20" hasCustomPrompt="1"/>
          </p:nvPr>
        </p:nvSpPr>
        <p:spPr>
          <a:xfrm>
            <a:off x="216419" y="1357011"/>
            <a:ext cx="2030166" cy="1124702"/>
          </a:xfrm>
        </p:spPr>
        <p:txBody>
          <a:bodyPr/>
          <a:lstStyle>
            <a:lvl1pPr marL="0" indent="0" algn="ctr">
              <a:buNone/>
              <a:defRPr/>
            </a:lvl1pPr>
          </a:lstStyle>
          <a:p>
            <a:r>
              <a:rPr lang="en-US" dirty="0"/>
              <a:t>Click picture icon to add photo</a:t>
            </a:r>
          </a:p>
        </p:txBody>
      </p:sp>
      <p:sp>
        <p:nvSpPr>
          <p:cNvPr id="5" name="Picture Placeholder 4">
            <a:extLst>
              <a:ext uri="{FF2B5EF4-FFF2-40B4-BE49-F238E27FC236}">
                <a16:creationId xmlns:a16="http://schemas.microsoft.com/office/drawing/2014/main" id="{E537AC9D-FCC4-14DF-2161-DBA7138EF167}"/>
              </a:ext>
            </a:extLst>
          </p:cNvPr>
          <p:cNvSpPr>
            <a:spLocks noGrp="1"/>
          </p:cNvSpPr>
          <p:nvPr>
            <p:ph type="pic" sz="quarter" idx="22" hasCustomPrompt="1"/>
          </p:nvPr>
        </p:nvSpPr>
        <p:spPr>
          <a:xfrm>
            <a:off x="2439357" y="1357011"/>
            <a:ext cx="2030166" cy="1124702"/>
          </a:xfrm>
        </p:spPr>
        <p:txBody>
          <a:bodyPr/>
          <a:lstStyle>
            <a:lvl1pPr marL="0" indent="0" algn="ctr">
              <a:buNone/>
              <a:defRPr/>
            </a:lvl1pPr>
          </a:lstStyle>
          <a:p>
            <a:r>
              <a:rPr lang="en-US" dirty="0"/>
              <a:t>Click picture icon to add photo</a:t>
            </a:r>
          </a:p>
        </p:txBody>
      </p:sp>
      <p:sp>
        <p:nvSpPr>
          <p:cNvPr id="10" name="Picture Placeholder 4">
            <a:extLst>
              <a:ext uri="{FF2B5EF4-FFF2-40B4-BE49-F238E27FC236}">
                <a16:creationId xmlns:a16="http://schemas.microsoft.com/office/drawing/2014/main" id="{CA057AEC-C50F-0348-EDA8-2B8154E10CD5}"/>
              </a:ext>
            </a:extLst>
          </p:cNvPr>
          <p:cNvSpPr>
            <a:spLocks noGrp="1"/>
          </p:cNvSpPr>
          <p:nvPr>
            <p:ph type="pic" sz="quarter" idx="23" hasCustomPrompt="1"/>
          </p:nvPr>
        </p:nvSpPr>
        <p:spPr>
          <a:xfrm>
            <a:off x="4662966" y="1357011"/>
            <a:ext cx="2030166" cy="1124702"/>
          </a:xfrm>
        </p:spPr>
        <p:txBody>
          <a:bodyPr/>
          <a:lstStyle>
            <a:lvl1pPr marL="0" indent="0" algn="ctr">
              <a:buNone/>
              <a:defRPr/>
            </a:lvl1pPr>
          </a:lstStyle>
          <a:p>
            <a:r>
              <a:rPr lang="en-US" dirty="0"/>
              <a:t>Click picture icon to add photo</a:t>
            </a:r>
          </a:p>
        </p:txBody>
      </p:sp>
      <p:sp>
        <p:nvSpPr>
          <p:cNvPr id="11" name="Picture Placeholder 4">
            <a:extLst>
              <a:ext uri="{FF2B5EF4-FFF2-40B4-BE49-F238E27FC236}">
                <a16:creationId xmlns:a16="http://schemas.microsoft.com/office/drawing/2014/main" id="{AD1E7D59-DA9B-A7D7-87C0-E693582CA494}"/>
              </a:ext>
            </a:extLst>
          </p:cNvPr>
          <p:cNvSpPr>
            <a:spLocks noGrp="1"/>
          </p:cNvSpPr>
          <p:nvPr>
            <p:ph type="pic" sz="quarter" idx="24" hasCustomPrompt="1"/>
          </p:nvPr>
        </p:nvSpPr>
        <p:spPr>
          <a:xfrm>
            <a:off x="6885233" y="1357011"/>
            <a:ext cx="2030166" cy="1124702"/>
          </a:xfrm>
        </p:spPr>
        <p:txBody>
          <a:bodyPr/>
          <a:lstStyle>
            <a:lvl1pPr marL="0" indent="0" algn="ctr">
              <a:buNone/>
              <a:defRPr/>
            </a:lvl1pPr>
          </a:lstStyle>
          <a:p>
            <a:r>
              <a:rPr lang="en-US" dirty="0"/>
              <a:t>Click picture icon to add photo</a:t>
            </a:r>
          </a:p>
        </p:txBody>
      </p:sp>
      <p:sp>
        <p:nvSpPr>
          <p:cNvPr id="13" name="Text Placeholder 10">
            <a:extLst>
              <a:ext uri="{FF2B5EF4-FFF2-40B4-BE49-F238E27FC236}">
                <a16:creationId xmlns:a16="http://schemas.microsoft.com/office/drawing/2014/main" id="{0592AE5E-1943-C4CE-573A-E4705E3EC292}"/>
              </a:ext>
            </a:extLst>
          </p:cNvPr>
          <p:cNvSpPr>
            <a:spLocks noGrp="1"/>
          </p:cNvSpPr>
          <p:nvPr>
            <p:ph type="body" sz="quarter" idx="25" hasCustomPrompt="1"/>
          </p:nvPr>
        </p:nvSpPr>
        <p:spPr>
          <a:xfrm>
            <a:off x="216419" y="4488996"/>
            <a:ext cx="868679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14" name="Text Placeholder 6">
            <a:extLst>
              <a:ext uri="{FF2B5EF4-FFF2-40B4-BE49-F238E27FC236}">
                <a16:creationId xmlns:a16="http://schemas.microsoft.com/office/drawing/2014/main" id="{FB72F191-69E6-FD21-C339-D3F79DB59930}"/>
              </a:ext>
            </a:extLst>
          </p:cNvPr>
          <p:cNvSpPr>
            <a:spLocks noGrp="1"/>
          </p:cNvSpPr>
          <p:nvPr>
            <p:ph type="body" sz="quarter" idx="13" hasCustomPrompt="1"/>
          </p:nvPr>
        </p:nvSpPr>
        <p:spPr>
          <a:xfrm>
            <a:off x="216419" y="434621"/>
            <a:ext cx="8686800" cy="327407"/>
          </a:xfrm>
        </p:spPr>
        <p:txBody>
          <a:bodyPr/>
          <a:lstStyle>
            <a:lvl1pPr marL="0" indent="0">
              <a:spcBef>
                <a:spcPts val="0"/>
              </a:spcBef>
              <a:spcAft>
                <a:spcPts val="0"/>
              </a:spcAft>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your subtitle in Arial 16pt</a:t>
            </a:r>
          </a:p>
        </p:txBody>
      </p:sp>
      <p:sp>
        <p:nvSpPr>
          <p:cNvPr id="16" name="Title 1">
            <a:extLst>
              <a:ext uri="{FF2B5EF4-FFF2-40B4-BE49-F238E27FC236}">
                <a16:creationId xmlns:a16="http://schemas.microsoft.com/office/drawing/2014/main" id="{257044DB-24DF-8EA2-8742-B55B32857189}"/>
              </a:ext>
            </a:extLst>
          </p:cNvPr>
          <p:cNvSpPr>
            <a:spLocks noGrp="1"/>
          </p:cNvSpPr>
          <p:nvPr>
            <p:ph type="title" hasCustomPrompt="1"/>
          </p:nvPr>
        </p:nvSpPr>
        <p:spPr>
          <a:xfrm>
            <a:off x="216419" y="134228"/>
            <a:ext cx="8686800" cy="298014"/>
          </a:xfrm>
          <a:prstGeom prst="rect">
            <a:avLst/>
          </a:prstGeom>
        </p:spPr>
        <p:txBody>
          <a:bodyPr anchor="ctr"/>
          <a:lstStyle>
            <a:lvl1pPr>
              <a:defRPr sz="1500"/>
            </a:lvl1pPr>
          </a:lstStyle>
          <a:p>
            <a:r>
              <a:rPr lang="en-US" dirty="0"/>
              <a:t>Insert your slide title in Arial bold 20pt</a:t>
            </a:r>
          </a:p>
        </p:txBody>
      </p:sp>
      <p:sp>
        <p:nvSpPr>
          <p:cNvPr id="2" name="Text Placeholder 6">
            <a:extLst>
              <a:ext uri="{FF2B5EF4-FFF2-40B4-BE49-F238E27FC236}">
                <a16:creationId xmlns:a16="http://schemas.microsoft.com/office/drawing/2014/main" id="{B2DD73D3-CDE1-EEBD-83CD-AF0E1BCC1ACA}"/>
              </a:ext>
            </a:extLst>
          </p:cNvPr>
          <p:cNvSpPr>
            <a:spLocks noGrp="1"/>
          </p:cNvSpPr>
          <p:nvPr>
            <p:ph type="body" sz="quarter" idx="16" hasCustomPrompt="1"/>
          </p:nvPr>
        </p:nvSpPr>
        <p:spPr>
          <a:xfrm>
            <a:off x="216419"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7" name="Text Placeholder 6">
            <a:extLst>
              <a:ext uri="{FF2B5EF4-FFF2-40B4-BE49-F238E27FC236}">
                <a16:creationId xmlns:a16="http://schemas.microsoft.com/office/drawing/2014/main" id="{570E3F6D-431D-152F-0090-8F1B25ECC4B3}"/>
              </a:ext>
            </a:extLst>
          </p:cNvPr>
          <p:cNvSpPr>
            <a:spLocks noGrp="1"/>
          </p:cNvSpPr>
          <p:nvPr>
            <p:ph type="body" sz="quarter" idx="18" hasCustomPrompt="1"/>
          </p:nvPr>
        </p:nvSpPr>
        <p:spPr>
          <a:xfrm>
            <a:off x="2439357"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9" name="Text Placeholder 6">
            <a:extLst>
              <a:ext uri="{FF2B5EF4-FFF2-40B4-BE49-F238E27FC236}">
                <a16:creationId xmlns:a16="http://schemas.microsoft.com/office/drawing/2014/main" id="{C08966CC-2A54-3E37-D012-A1B650634421}"/>
              </a:ext>
            </a:extLst>
          </p:cNvPr>
          <p:cNvSpPr>
            <a:spLocks noGrp="1"/>
          </p:cNvSpPr>
          <p:nvPr>
            <p:ph type="body" sz="quarter" idx="26" hasCustomPrompt="1"/>
          </p:nvPr>
        </p:nvSpPr>
        <p:spPr>
          <a:xfrm>
            <a:off x="4662294"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
        <p:nvSpPr>
          <p:cNvPr id="12" name="Text Placeholder 6">
            <a:extLst>
              <a:ext uri="{FF2B5EF4-FFF2-40B4-BE49-F238E27FC236}">
                <a16:creationId xmlns:a16="http://schemas.microsoft.com/office/drawing/2014/main" id="{344FC00B-CEA7-D95B-1AE3-5975AB5E669B}"/>
              </a:ext>
            </a:extLst>
          </p:cNvPr>
          <p:cNvSpPr>
            <a:spLocks noGrp="1"/>
          </p:cNvSpPr>
          <p:nvPr>
            <p:ph type="body" sz="quarter" idx="27" hasCustomPrompt="1"/>
          </p:nvPr>
        </p:nvSpPr>
        <p:spPr>
          <a:xfrm>
            <a:off x="6885233" y="2522616"/>
            <a:ext cx="2030167" cy="327407"/>
          </a:xfrm>
        </p:spPr>
        <p:txBody>
          <a:bodyPr anchor="ctr" anchorCtr="0"/>
          <a:lstStyle>
            <a:lvl1pPr marL="0" indent="0">
              <a:buNone/>
              <a:defRPr sz="1200" b="1">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column header</a:t>
            </a:r>
          </a:p>
        </p:txBody>
      </p:sp>
    </p:spTree>
    <p:extLst>
      <p:ext uri="{BB962C8B-B14F-4D97-AF65-F5344CB8AC3E}">
        <p14:creationId xmlns:p14="http://schemas.microsoft.com/office/powerpoint/2010/main" val="41871070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7_left_title_and_content_deep_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bg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15" name="Text Placeholder 10">
            <a:extLst>
              <a:ext uri="{FF2B5EF4-FFF2-40B4-BE49-F238E27FC236}">
                <a16:creationId xmlns:a16="http://schemas.microsoft.com/office/drawing/2014/main" id="{54422616-9A6B-BD2A-EEE6-5D4F31127F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003D84F1-EE1E-31A0-2CC0-537B0D5A18BF}"/>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C94C076-1CD8-CF76-1E98-52F5EBB5C1F2}"/>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78DCBB00-0F22-82BA-6556-6C91997E38A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12516320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8_left_title_and_content_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cxnSp>
        <p:nvCxnSpPr>
          <p:cNvPr id="11" name="Straight Connector 10">
            <a:extLst>
              <a:ext uri="{FF2B5EF4-FFF2-40B4-BE49-F238E27FC236}">
                <a16:creationId xmlns:a16="http://schemas.microsoft.com/office/drawing/2014/main" id="{2C6B8A47-0994-4B79-9368-44F21806FC95}"/>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bg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15" name="Text Placeholder 10">
            <a:extLst>
              <a:ext uri="{FF2B5EF4-FFF2-40B4-BE49-F238E27FC236}">
                <a16:creationId xmlns:a16="http://schemas.microsoft.com/office/drawing/2014/main" id="{54422616-9A6B-BD2A-EEE6-5D4F31127F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sp>
        <p:nvSpPr>
          <p:cNvPr id="2" name="TextBox 1">
            <a:extLst>
              <a:ext uri="{FF2B5EF4-FFF2-40B4-BE49-F238E27FC236}">
                <a16:creationId xmlns:a16="http://schemas.microsoft.com/office/drawing/2014/main" id="{1EEFBF9E-4FE0-0A25-6DCB-576724D4AD4C}"/>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4" name="Picture 3">
            <a:extLst>
              <a:ext uri="{FF2B5EF4-FFF2-40B4-BE49-F238E27FC236}">
                <a16:creationId xmlns:a16="http://schemas.microsoft.com/office/drawing/2014/main" id="{7F7BCF68-45DE-77B4-4995-DFA614BC85A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652"/>
            <a:ext cx="483489" cy="205091"/>
          </a:xfrm>
          <a:prstGeom prst="rect">
            <a:avLst/>
          </a:prstGeom>
        </p:spPr>
      </p:pic>
    </p:spTree>
    <p:extLst>
      <p:ext uri="{BB962C8B-B14F-4D97-AF65-F5344CB8AC3E}">
        <p14:creationId xmlns:p14="http://schemas.microsoft.com/office/powerpoint/2010/main" val="33326175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9_left_title_and_content_gre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54AF76-AD3D-99EA-BB6C-F380750B8D51}"/>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18F88F4-971A-A6B1-1A27-9CE89013B620}"/>
              </a:ext>
            </a:extLst>
          </p:cNvPr>
          <p:cNvSpPr/>
          <p:nvPr/>
        </p:nvSpPr>
        <p:spPr>
          <a:xfrm>
            <a:off x="0" y="0"/>
            <a:ext cx="300178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4F98D61-E26E-644F-9C2C-DFBD31B6CC1A}"/>
              </a:ext>
            </a:extLst>
          </p:cNvPr>
          <p:cNvSpPr>
            <a:spLocks noGrp="1"/>
          </p:cNvSpPr>
          <p:nvPr>
            <p:ph idx="1"/>
          </p:nvPr>
        </p:nvSpPr>
        <p:spPr>
          <a:xfrm>
            <a:off x="3218199" y="1253517"/>
            <a:ext cx="5696449" cy="2992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D761142-4A68-ED47-8444-40F12F84B270}"/>
              </a:ext>
            </a:extLst>
          </p:cNvPr>
          <p:cNvSpPr>
            <a:spLocks noGrp="1"/>
          </p:cNvSpPr>
          <p:nvPr>
            <p:ph type="sldNum" sz="quarter" idx="12"/>
          </p:nvPr>
        </p:nvSpPr>
        <p:spPr/>
        <p:txBody>
          <a:bodyPr/>
          <a:lstStyle/>
          <a:p>
            <a:fld id="{403EF4E2-7A7A-0548-85F1-5479B7C9E1B2}" type="slidenum">
              <a:rPr lang="en-US" smtClean="0"/>
              <a:t>‹#›</a:t>
            </a:fld>
            <a:endParaRPr lang="en-US"/>
          </a:p>
        </p:txBody>
      </p:sp>
      <p:sp>
        <p:nvSpPr>
          <p:cNvPr id="13" name="Title 1">
            <a:extLst>
              <a:ext uri="{FF2B5EF4-FFF2-40B4-BE49-F238E27FC236}">
                <a16:creationId xmlns:a16="http://schemas.microsoft.com/office/drawing/2014/main" id="{C9E80DB3-397B-6246-0042-983989BBFF67}"/>
              </a:ext>
            </a:extLst>
          </p:cNvPr>
          <p:cNvSpPr>
            <a:spLocks noGrp="1"/>
          </p:cNvSpPr>
          <p:nvPr>
            <p:ph type="ctrTitle" hasCustomPrompt="1"/>
          </p:nvPr>
        </p:nvSpPr>
        <p:spPr>
          <a:xfrm>
            <a:off x="216419" y="833644"/>
            <a:ext cx="2627964" cy="1793229"/>
          </a:xfrm>
        </p:spPr>
        <p:txBody>
          <a:bodyPr anchor="b" anchorCtr="0">
            <a:noAutofit/>
          </a:bodyPr>
          <a:lstStyle>
            <a:lvl1pPr algn="l">
              <a:defRPr sz="2700">
                <a:solidFill>
                  <a:schemeClr val="tx1"/>
                </a:solidFill>
              </a:defRPr>
            </a:lvl1pPr>
          </a:lstStyle>
          <a:p>
            <a:r>
              <a:rPr lang="en-US" dirty="0"/>
              <a:t>Insert your slide title here maximum of four lines</a:t>
            </a:r>
          </a:p>
        </p:txBody>
      </p:sp>
      <p:sp>
        <p:nvSpPr>
          <p:cNvPr id="14" name="Subtitle 2">
            <a:extLst>
              <a:ext uri="{FF2B5EF4-FFF2-40B4-BE49-F238E27FC236}">
                <a16:creationId xmlns:a16="http://schemas.microsoft.com/office/drawing/2014/main" id="{B088BB5C-5C7B-0E3F-0629-E297953C56D2}"/>
              </a:ext>
            </a:extLst>
          </p:cNvPr>
          <p:cNvSpPr>
            <a:spLocks noGrp="1"/>
          </p:cNvSpPr>
          <p:nvPr>
            <p:ph type="subTitle" idx="13" hasCustomPrompt="1"/>
          </p:nvPr>
        </p:nvSpPr>
        <p:spPr>
          <a:xfrm>
            <a:off x="216419" y="2636635"/>
            <a:ext cx="2627965" cy="327158"/>
          </a:xfrm>
        </p:spPr>
        <p:txBody>
          <a:bodyPr>
            <a:noAutofit/>
          </a:bodyPr>
          <a:lstStyle>
            <a:lvl1pPr marL="0" indent="0" algn="l">
              <a:spcBef>
                <a:spcPts val="0"/>
              </a:spcBef>
              <a:spcAft>
                <a:spcPts val="0"/>
              </a:spcAft>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divider subtitle</a:t>
            </a:r>
          </a:p>
        </p:txBody>
      </p:sp>
      <p:sp>
        <p:nvSpPr>
          <p:cNvPr id="15" name="Text Placeholder 10">
            <a:extLst>
              <a:ext uri="{FF2B5EF4-FFF2-40B4-BE49-F238E27FC236}">
                <a16:creationId xmlns:a16="http://schemas.microsoft.com/office/drawing/2014/main" id="{54422616-9A6B-BD2A-EEE6-5D4F31127FD9}"/>
              </a:ext>
            </a:extLst>
          </p:cNvPr>
          <p:cNvSpPr>
            <a:spLocks noGrp="1"/>
          </p:cNvSpPr>
          <p:nvPr>
            <p:ph type="body" sz="quarter" idx="14" hasCustomPrompt="1"/>
          </p:nvPr>
        </p:nvSpPr>
        <p:spPr>
          <a:xfrm>
            <a:off x="3218199" y="4488996"/>
            <a:ext cx="5696449" cy="273844"/>
          </a:xfrm>
        </p:spPr>
        <p:txBody>
          <a:bodyPr anchor="b" anchorCtr="0"/>
          <a:lstStyle>
            <a:lvl1pPr marL="0" indent="0">
              <a:spcBef>
                <a:spcPts val="0"/>
              </a:spcBef>
              <a:spcAft>
                <a:spcPts val="0"/>
              </a:spcAft>
              <a:buNone/>
              <a:defRPr sz="600">
                <a:solidFill>
                  <a:srgbClr val="B3B3B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Source, footnote</a:t>
            </a:r>
          </a:p>
        </p:txBody>
      </p:sp>
      <p:cxnSp>
        <p:nvCxnSpPr>
          <p:cNvPr id="2" name="Straight Connector 1">
            <a:extLst>
              <a:ext uri="{FF2B5EF4-FFF2-40B4-BE49-F238E27FC236}">
                <a16:creationId xmlns:a16="http://schemas.microsoft.com/office/drawing/2014/main" id="{8E247AFE-5B75-F5AA-309C-B98C55C22DA8}"/>
              </a:ext>
            </a:extLst>
          </p:cNvPr>
          <p:cNvCxnSpPr>
            <a:cxnSpLocks/>
          </p:cNvCxnSpPr>
          <p:nvPr/>
        </p:nvCxnSpPr>
        <p:spPr>
          <a:xfrm>
            <a:off x="3194891" y="4796816"/>
            <a:ext cx="57254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61EC410-B695-30BE-5D78-73D7E50301C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8D738652-F2B9-77EE-9932-7A515F33FA1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21115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9" Type="http://schemas.openxmlformats.org/officeDocument/2006/relationships/slideLayout" Target="../slideLayouts/slideLayout65.xml"/><Relationship Id="rId21" Type="http://schemas.openxmlformats.org/officeDocument/2006/relationships/slideLayout" Target="../slideLayouts/slideLayout47.xml"/><Relationship Id="rId34" Type="http://schemas.openxmlformats.org/officeDocument/2006/relationships/slideLayout" Target="../slideLayouts/slideLayout60.xml"/><Relationship Id="rId42" Type="http://schemas.openxmlformats.org/officeDocument/2006/relationships/slideLayout" Target="../slideLayouts/slideLayout68.xml"/><Relationship Id="rId47" Type="http://schemas.openxmlformats.org/officeDocument/2006/relationships/slideLayout" Target="../slideLayouts/slideLayout73.xml"/><Relationship Id="rId50" Type="http://schemas.openxmlformats.org/officeDocument/2006/relationships/slideLayout" Target="../slideLayouts/slideLayout76.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9" Type="http://schemas.openxmlformats.org/officeDocument/2006/relationships/slideLayout" Target="../slideLayouts/slideLayout55.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37" Type="http://schemas.openxmlformats.org/officeDocument/2006/relationships/slideLayout" Target="../slideLayouts/slideLayout63.xml"/><Relationship Id="rId40" Type="http://schemas.openxmlformats.org/officeDocument/2006/relationships/slideLayout" Target="../slideLayouts/slideLayout66.xml"/><Relationship Id="rId45" Type="http://schemas.openxmlformats.org/officeDocument/2006/relationships/slideLayout" Target="../slideLayouts/slideLayout71.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slideLayout" Target="../slideLayouts/slideLayout62.xml"/><Relationship Id="rId49" Type="http://schemas.openxmlformats.org/officeDocument/2006/relationships/slideLayout" Target="../slideLayouts/slideLayout75.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4" Type="http://schemas.openxmlformats.org/officeDocument/2006/relationships/slideLayout" Target="../slideLayouts/slideLayout70.xml"/><Relationship Id="rId52" Type="http://schemas.openxmlformats.org/officeDocument/2006/relationships/image" Target="../media/image1.png"/><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slideLayout" Target="../slideLayouts/slideLayout61.xml"/><Relationship Id="rId43" Type="http://schemas.openxmlformats.org/officeDocument/2006/relationships/slideLayout" Target="../slideLayouts/slideLayout69.xml"/><Relationship Id="rId48" Type="http://schemas.openxmlformats.org/officeDocument/2006/relationships/slideLayout" Target="../slideLayouts/slideLayout74.xml"/><Relationship Id="rId8" Type="http://schemas.openxmlformats.org/officeDocument/2006/relationships/slideLayout" Target="../slideLayouts/slideLayout34.xml"/><Relationship Id="rId51" Type="http://schemas.openxmlformats.org/officeDocument/2006/relationships/theme" Target="../theme/theme2.xml"/><Relationship Id="rId3" Type="http://schemas.openxmlformats.org/officeDocument/2006/relationships/slideLayout" Target="../slideLayouts/slideLayout29.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38" Type="http://schemas.openxmlformats.org/officeDocument/2006/relationships/slideLayout" Target="../slideLayouts/slideLayout64.xml"/><Relationship Id="rId46" Type="http://schemas.openxmlformats.org/officeDocument/2006/relationships/slideLayout" Target="../slideLayouts/slideLayout72.xml"/><Relationship Id="rId20" Type="http://schemas.openxmlformats.org/officeDocument/2006/relationships/slideLayout" Target="../slideLayouts/slideLayout46.xml"/><Relationship Id="rId41" Type="http://schemas.openxmlformats.org/officeDocument/2006/relationships/slideLayout" Target="../slideLayouts/slideLayout67.xml"/><Relationship Id="rId1" Type="http://schemas.openxmlformats.org/officeDocument/2006/relationships/slideLayout" Target="../slideLayouts/slideLayout27.xml"/><Relationship Id="rId6"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theme" Target="../theme/theme3.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 Type="http://schemas.openxmlformats.org/officeDocument/2006/relationships/slideLayout" Target="../slideLayouts/slideLayout93.xml"/><Relationship Id="rId21" Type="http://schemas.openxmlformats.org/officeDocument/2006/relationships/slideLayout" Target="../slideLayouts/slideLayout111.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0" Type="http://schemas.openxmlformats.org/officeDocument/2006/relationships/slideLayout" Target="../slideLayouts/slideLayout110.xml"/><Relationship Id="rId29" Type="http://schemas.openxmlformats.org/officeDocument/2006/relationships/slideLayout" Target="../slideLayouts/slideLayout119.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image" Target="../media/image1.png"/><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22.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123.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slideLayout" Target="../slideLayouts/slideLayout138.xml"/><Relationship Id="rId18" Type="http://schemas.openxmlformats.org/officeDocument/2006/relationships/slideLayout" Target="../slideLayouts/slideLayout143.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17" Type="http://schemas.openxmlformats.org/officeDocument/2006/relationships/slideLayout" Target="../slideLayouts/slideLayout142.xml"/><Relationship Id="rId2" Type="http://schemas.openxmlformats.org/officeDocument/2006/relationships/slideLayout" Target="../slideLayouts/slideLayout127.xml"/><Relationship Id="rId16" Type="http://schemas.openxmlformats.org/officeDocument/2006/relationships/slideLayout" Target="../slideLayouts/slideLayout141.xml"/><Relationship Id="rId20" Type="http://schemas.openxmlformats.org/officeDocument/2006/relationships/image" Target="../media/image1.png"/><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5" Type="http://schemas.openxmlformats.org/officeDocument/2006/relationships/slideLayout" Target="../slideLayouts/slideLayout140.xml"/><Relationship Id="rId10" Type="http://schemas.openxmlformats.org/officeDocument/2006/relationships/slideLayout" Target="../slideLayouts/slideLayout135.xml"/><Relationship Id="rId19" Type="http://schemas.openxmlformats.org/officeDocument/2006/relationships/theme" Target="../theme/theme7.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slideLayout" Target="../slideLayouts/slideLayout139.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56.xml"/><Relationship Id="rId18" Type="http://schemas.openxmlformats.org/officeDocument/2006/relationships/slideLayout" Target="../slideLayouts/slideLayout161.xml"/><Relationship Id="rId26" Type="http://schemas.openxmlformats.org/officeDocument/2006/relationships/slideLayout" Target="../slideLayouts/slideLayout169.xml"/><Relationship Id="rId39" Type="http://schemas.openxmlformats.org/officeDocument/2006/relationships/slideLayout" Target="../slideLayouts/slideLayout182.xml"/><Relationship Id="rId21" Type="http://schemas.openxmlformats.org/officeDocument/2006/relationships/slideLayout" Target="../slideLayouts/slideLayout164.xml"/><Relationship Id="rId34" Type="http://schemas.openxmlformats.org/officeDocument/2006/relationships/slideLayout" Target="../slideLayouts/slideLayout177.xml"/><Relationship Id="rId42" Type="http://schemas.openxmlformats.org/officeDocument/2006/relationships/slideLayout" Target="../slideLayouts/slideLayout185.xml"/><Relationship Id="rId7" Type="http://schemas.openxmlformats.org/officeDocument/2006/relationships/slideLayout" Target="../slideLayouts/slideLayout150.xml"/><Relationship Id="rId2" Type="http://schemas.openxmlformats.org/officeDocument/2006/relationships/slideLayout" Target="../slideLayouts/slideLayout145.xml"/><Relationship Id="rId16" Type="http://schemas.openxmlformats.org/officeDocument/2006/relationships/slideLayout" Target="../slideLayouts/slideLayout159.xml"/><Relationship Id="rId29" Type="http://schemas.openxmlformats.org/officeDocument/2006/relationships/slideLayout" Target="../slideLayouts/slideLayout172.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24" Type="http://schemas.openxmlformats.org/officeDocument/2006/relationships/slideLayout" Target="../slideLayouts/slideLayout167.xml"/><Relationship Id="rId32" Type="http://schemas.openxmlformats.org/officeDocument/2006/relationships/slideLayout" Target="../slideLayouts/slideLayout175.xml"/><Relationship Id="rId37" Type="http://schemas.openxmlformats.org/officeDocument/2006/relationships/slideLayout" Target="../slideLayouts/slideLayout180.xml"/><Relationship Id="rId40" Type="http://schemas.openxmlformats.org/officeDocument/2006/relationships/slideLayout" Target="../slideLayouts/slideLayout183.xml"/><Relationship Id="rId45" Type="http://schemas.openxmlformats.org/officeDocument/2006/relationships/image" Target="../media/image1.png"/><Relationship Id="rId5" Type="http://schemas.openxmlformats.org/officeDocument/2006/relationships/slideLayout" Target="../slideLayouts/slideLayout148.xml"/><Relationship Id="rId15" Type="http://schemas.openxmlformats.org/officeDocument/2006/relationships/slideLayout" Target="../slideLayouts/slideLayout158.xml"/><Relationship Id="rId23" Type="http://schemas.openxmlformats.org/officeDocument/2006/relationships/slideLayout" Target="../slideLayouts/slideLayout166.xml"/><Relationship Id="rId28" Type="http://schemas.openxmlformats.org/officeDocument/2006/relationships/slideLayout" Target="../slideLayouts/slideLayout171.xml"/><Relationship Id="rId36" Type="http://schemas.openxmlformats.org/officeDocument/2006/relationships/slideLayout" Target="../slideLayouts/slideLayout179.xml"/><Relationship Id="rId10" Type="http://schemas.openxmlformats.org/officeDocument/2006/relationships/slideLayout" Target="../slideLayouts/slideLayout153.xml"/><Relationship Id="rId19" Type="http://schemas.openxmlformats.org/officeDocument/2006/relationships/slideLayout" Target="../slideLayouts/slideLayout162.xml"/><Relationship Id="rId31" Type="http://schemas.openxmlformats.org/officeDocument/2006/relationships/slideLayout" Target="../slideLayouts/slideLayout174.xml"/><Relationship Id="rId44" Type="http://schemas.openxmlformats.org/officeDocument/2006/relationships/theme" Target="../theme/theme8.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slideLayout" Target="../slideLayouts/slideLayout157.xml"/><Relationship Id="rId22" Type="http://schemas.openxmlformats.org/officeDocument/2006/relationships/slideLayout" Target="../slideLayouts/slideLayout165.xml"/><Relationship Id="rId27" Type="http://schemas.openxmlformats.org/officeDocument/2006/relationships/slideLayout" Target="../slideLayouts/slideLayout170.xml"/><Relationship Id="rId30" Type="http://schemas.openxmlformats.org/officeDocument/2006/relationships/slideLayout" Target="../slideLayouts/slideLayout173.xml"/><Relationship Id="rId35" Type="http://schemas.openxmlformats.org/officeDocument/2006/relationships/slideLayout" Target="../slideLayouts/slideLayout178.xml"/><Relationship Id="rId43" Type="http://schemas.openxmlformats.org/officeDocument/2006/relationships/slideLayout" Target="../slideLayouts/slideLayout186.xml"/><Relationship Id="rId8" Type="http://schemas.openxmlformats.org/officeDocument/2006/relationships/slideLayout" Target="../slideLayouts/slideLayout151.xml"/><Relationship Id="rId3" Type="http://schemas.openxmlformats.org/officeDocument/2006/relationships/slideLayout" Target="../slideLayouts/slideLayout146.xml"/><Relationship Id="rId12" Type="http://schemas.openxmlformats.org/officeDocument/2006/relationships/slideLayout" Target="../slideLayouts/slideLayout155.xml"/><Relationship Id="rId17" Type="http://schemas.openxmlformats.org/officeDocument/2006/relationships/slideLayout" Target="../slideLayouts/slideLayout160.xml"/><Relationship Id="rId25" Type="http://schemas.openxmlformats.org/officeDocument/2006/relationships/slideLayout" Target="../slideLayouts/slideLayout168.xml"/><Relationship Id="rId33" Type="http://schemas.openxmlformats.org/officeDocument/2006/relationships/slideLayout" Target="../slideLayouts/slideLayout176.xml"/><Relationship Id="rId38" Type="http://schemas.openxmlformats.org/officeDocument/2006/relationships/slideLayout" Target="../slideLayouts/slideLayout181.xml"/><Relationship Id="rId20" Type="http://schemas.openxmlformats.org/officeDocument/2006/relationships/slideLayout" Target="../slideLayouts/slideLayout163.xml"/><Relationship Id="rId41" Type="http://schemas.openxmlformats.org/officeDocument/2006/relationships/slideLayout" Target="../slideLayouts/slideLayout1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887383"/>
      </p:ext>
    </p:extLst>
  </p:cSld>
  <p:clrMap bg1="lt1" tx1="dk1" bg2="lt2" tx2="dk2" accent1="accent1" accent2="accent2" accent3="accent3" accent4="accent4" accent5="accent5" accent6="accent6" hlink="hlink" folHlink="folHlink"/>
  <p:sldLayoutIdLst>
    <p:sldLayoutId id="2147483906" r:id="rId1"/>
    <p:sldLayoutId id="2147483908" r:id="rId2"/>
    <p:sldLayoutId id="2147483910" r:id="rId3"/>
    <p:sldLayoutId id="2147483912" r:id="rId4"/>
    <p:sldLayoutId id="2147483914" r:id="rId5"/>
    <p:sldLayoutId id="2147483916" r:id="rId6"/>
    <p:sldLayoutId id="2147483918" r:id="rId7"/>
    <p:sldLayoutId id="2147483920" r:id="rId8"/>
    <p:sldLayoutId id="2147483922" r:id="rId9"/>
    <p:sldLayoutId id="2147483924" r:id="rId10"/>
    <p:sldLayoutId id="2147483926" r:id="rId11"/>
    <p:sldLayoutId id="2147483928" r:id="rId12"/>
    <p:sldLayoutId id="2147483930" r:id="rId13"/>
    <p:sldLayoutId id="2147483932" r:id="rId14"/>
    <p:sldLayoutId id="2147483934" r:id="rId15"/>
    <p:sldLayoutId id="2147483936" r:id="rId16"/>
    <p:sldLayoutId id="2147483938" r:id="rId17"/>
    <p:sldLayoutId id="2147483940" r:id="rId18"/>
    <p:sldLayoutId id="2147483942" r:id="rId19"/>
    <p:sldLayoutId id="2147483944" r:id="rId20"/>
    <p:sldLayoutId id="2147483946" r:id="rId21"/>
    <p:sldLayoutId id="2147483947" r:id="rId22"/>
    <p:sldLayoutId id="2147483949" r:id="rId23"/>
    <p:sldLayoutId id="2147483951" r:id="rId24"/>
    <p:sldLayoutId id="2147483953" r:id="rId25"/>
    <p:sldLayoutId id="2147483955" r:id="rId26"/>
  </p:sldLayoutIdLst>
  <p:hf hdr="0" ftr="0" dt="0"/>
  <p:txStyles>
    <p:titleStyle>
      <a:lvl1pPr algn="l" defTabSz="685800" rtl="0" eaLnBrk="1" latinLnBrk="0" hangingPunct="1">
        <a:lnSpc>
          <a:spcPct val="100000"/>
        </a:lnSpc>
        <a:spcBef>
          <a:spcPct val="0"/>
        </a:spcBef>
        <a:buNone/>
        <a:defRPr sz="1500" b="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00000"/>
        </a:lnSpc>
        <a:spcBef>
          <a:spcPts val="0"/>
        </a:spcBef>
        <a:spcAft>
          <a:spcPts val="450"/>
        </a:spcAft>
        <a:buSzPct val="100000"/>
        <a:buFont typeface="System Font Regular"/>
        <a:buChar char="-"/>
        <a:defRPr sz="1050" kern="1200">
          <a:solidFill>
            <a:schemeClr val="tx1"/>
          </a:solidFill>
          <a:latin typeface="+mn-lt"/>
          <a:ea typeface="+mn-ea"/>
          <a:cs typeface="+mn-cs"/>
        </a:defRPr>
      </a:lvl2pPr>
      <a:lvl3pPr marL="857250" indent="-171450" algn="l" defTabSz="685800" rtl="0" eaLnBrk="1" latinLnBrk="0" hangingPunct="1">
        <a:lnSpc>
          <a:spcPct val="100000"/>
        </a:lnSpc>
        <a:spcBef>
          <a:spcPts val="0"/>
        </a:spcBef>
        <a:spcAft>
          <a:spcPts val="450"/>
        </a:spcAft>
        <a:buFont typeface="Arial" panose="020B0604020202020204" pitchFamily="34" charset="0"/>
        <a:buChar char="•"/>
        <a:defRPr sz="900" kern="1200">
          <a:solidFill>
            <a:schemeClr val="tx1"/>
          </a:solidFill>
          <a:latin typeface="+mn-lt"/>
          <a:ea typeface="+mn-ea"/>
          <a:cs typeface="+mn-cs"/>
        </a:defRPr>
      </a:lvl3pPr>
      <a:lvl4pPr marL="12001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4pPr>
      <a:lvl5pPr marL="15430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53F65-BA9C-1740-A28B-B1DAA4DD9CA1}"/>
              </a:ext>
            </a:extLst>
          </p:cNvPr>
          <p:cNvSpPr>
            <a:spLocks noGrp="1"/>
          </p:cNvSpPr>
          <p:nvPr>
            <p:ph type="title"/>
          </p:nvPr>
        </p:nvSpPr>
        <p:spPr>
          <a:xfrm>
            <a:off x="216419" y="131964"/>
            <a:ext cx="8686800" cy="327406"/>
          </a:xfrm>
          <a:prstGeom prst="rect">
            <a:avLst/>
          </a:prstGeom>
        </p:spPr>
        <p:txBody>
          <a:bodyPr vert="horz" lIns="0" tIns="45720" rIns="0" bIns="45720" rtlCol="0" anchor="ctr">
            <a:noAutofit/>
          </a:bodyPr>
          <a:lstStyle/>
          <a:p>
            <a:r>
              <a:rPr lang="en-US" dirty="0"/>
              <a:t>Insert your slide title in Arial bold 20pt</a:t>
            </a:r>
          </a:p>
        </p:txBody>
      </p:sp>
      <p:sp>
        <p:nvSpPr>
          <p:cNvPr id="3" name="Text Placeholder 2">
            <a:extLst>
              <a:ext uri="{FF2B5EF4-FFF2-40B4-BE49-F238E27FC236}">
                <a16:creationId xmlns:a16="http://schemas.microsoft.com/office/drawing/2014/main" id="{24B979C3-6A0F-BF4F-B648-934820FFA018}"/>
              </a:ext>
            </a:extLst>
          </p:cNvPr>
          <p:cNvSpPr>
            <a:spLocks noGrp="1"/>
          </p:cNvSpPr>
          <p:nvPr>
            <p:ph type="body" idx="1"/>
          </p:nvPr>
        </p:nvSpPr>
        <p:spPr>
          <a:xfrm>
            <a:off x="216419" y="1369219"/>
            <a:ext cx="8698229" cy="2877104"/>
          </a:xfrm>
          <a:prstGeom prst="rect">
            <a:avLst/>
          </a:prstGeom>
        </p:spPr>
        <p:txBody>
          <a:bodyPr vert="horz" lIns="0" tIns="45720" rIns="0" bIns="45720" rtlCol="0">
            <a:noAutofit/>
          </a:bodyPr>
          <a:lstStyle/>
          <a:p>
            <a:pPr lvl="0"/>
            <a:r>
              <a:rPr lang="en-US" dirty="0"/>
              <a:t>Insert your copy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0C11DF5-A807-A249-BC11-866DFE18866A}"/>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15" name="Straight Connector 14">
            <a:extLst>
              <a:ext uri="{FF2B5EF4-FFF2-40B4-BE49-F238E27FC236}">
                <a16:creationId xmlns:a16="http://schemas.microsoft.com/office/drawing/2014/main" id="{01AEB538-380C-AB5A-CF46-BE17C122D67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CA4AA68-4701-9381-97E1-D2141CD1A43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881A7956-2F7F-0C2D-A635-4DDDC2981061}"/>
              </a:ext>
            </a:extLst>
          </p:cNvPr>
          <p:cNvPicPr>
            <a:picLocks noChangeAspect="1"/>
          </p:cNvPicPr>
          <p:nvPr/>
        </p:nvPicPr>
        <p:blipFill>
          <a:blip r:embed="rId52"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259101228"/>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 id="2147483973" r:id="rId17"/>
    <p:sldLayoutId id="2147483974" r:id="rId18"/>
    <p:sldLayoutId id="2147483975" r:id="rId19"/>
    <p:sldLayoutId id="2147483976" r:id="rId20"/>
    <p:sldLayoutId id="2147483977" r:id="rId21"/>
    <p:sldLayoutId id="2147483978" r:id="rId22"/>
    <p:sldLayoutId id="2147483979" r:id="rId23"/>
    <p:sldLayoutId id="2147483980" r:id="rId24"/>
    <p:sldLayoutId id="2147483981" r:id="rId25"/>
    <p:sldLayoutId id="2147483982" r:id="rId26"/>
    <p:sldLayoutId id="2147483983" r:id="rId27"/>
    <p:sldLayoutId id="2147483984" r:id="rId28"/>
    <p:sldLayoutId id="2147483985" r:id="rId29"/>
    <p:sldLayoutId id="2147483986" r:id="rId30"/>
    <p:sldLayoutId id="2147483987" r:id="rId31"/>
    <p:sldLayoutId id="2147483988" r:id="rId32"/>
    <p:sldLayoutId id="2147483989" r:id="rId33"/>
    <p:sldLayoutId id="2147483990" r:id="rId34"/>
    <p:sldLayoutId id="2147483991" r:id="rId35"/>
    <p:sldLayoutId id="2147483992" r:id="rId36"/>
    <p:sldLayoutId id="2147483993" r:id="rId37"/>
    <p:sldLayoutId id="2147483994" r:id="rId38"/>
    <p:sldLayoutId id="2147483995" r:id="rId39"/>
    <p:sldLayoutId id="2147483996" r:id="rId40"/>
    <p:sldLayoutId id="2147483997" r:id="rId41"/>
    <p:sldLayoutId id="2147483998" r:id="rId42"/>
    <p:sldLayoutId id="2147483999" r:id="rId43"/>
    <p:sldLayoutId id="2147484000" r:id="rId44"/>
    <p:sldLayoutId id="2147484001" r:id="rId45"/>
    <p:sldLayoutId id="2147484002" r:id="rId46"/>
    <p:sldLayoutId id="2147484003" r:id="rId47"/>
    <p:sldLayoutId id="2147484004" r:id="rId48"/>
    <p:sldLayoutId id="2147484005" r:id="rId49"/>
    <p:sldLayoutId id="2147484006" r:id="rId50"/>
  </p:sldLayoutIdLst>
  <p:hf hdr="0" ftr="0" dt="0"/>
  <p:txStyles>
    <p:titleStyle>
      <a:lvl1pPr algn="l" defTabSz="685800" rtl="0" eaLnBrk="1" latinLnBrk="0" hangingPunct="1">
        <a:lnSpc>
          <a:spcPct val="100000"/>
        </a:lnSpc>
        <a:spcBef>
          <a:spcPct val="0"/>
        </a:spcBef>
        <a:buNone/>
        <a:defRPr sz="1500" b="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00000"/>
        </a:lnSpc>
        <a:spcBef>
          <a:spcPts val="0"/>
        </a:spcBef>
        <a:spcAft>
          <a:spcPts val="450"/>
        </a:spcAft>
        <a:buSzPct val="100000"/>
        <a:buFont typeface="System Font Regular"/>
        <a:buChar char="-"/>
        <a:defRPr sz="1050" kern="1200">
          <a:solidFill>
            <a:schemeClr val="tx1"/>
          </a:solidFill>
          <a:latin typeface="+mn-lt"/>
          <a:ea typeface="+mn-ea"/>
          <a:cs typeface="+mn-cs"/>
        </a:defRPr>
      </a:lvl2pPr>
      <a:lvl3pPr marL="857250" indent="-171450" algn="l" defTabSz="685800" rtl="0" eaLnBrk="1" latinLnBrk="0" hangingPunct="1">
        <a:lnSpc>
          <a:spcPct val="100000"/>
        </a:lnSpc>
        <a:spcBef>
          <a:spcPts val="0"/>
        </a:spcBef>
        <a:spcAft>
          <a:spcPts val="450"/>
        </a:spcAft>
        <a:buFont typeface="Arial" panose="020B0604020202020204" pitchFamily="34" charset="0"/>
        <a:buChar char="•"/>
        <a:defRPr sz="900" kern="1200">
          <a:solidFill>
            <a:schemeClr val="tx1"/>
          </a:solidFill>
          <a:latin typeface="+mn-lt"/>
          <a:ea typeface="+mn-ea"/>
          <a:cs typeface="+mn-cs"/>
        </a:defRPr>
      </a:lvl3pPr>
      <a:lvl4pPr marL="12001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4pPr>
      <a:lvl5pPr marL="15430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53F65-BA9C-1740-A28B-B1DAA4DD9CA1}"/>
              </a:ext>
            </a:extLst>
          </p:cNvPr>
          <p:cNvSpPr>
            <a:spLocks noGrp="1"/>
          </p:cNvSpPr>
          <p:nvPr>
            <p:ph type="title"/>
          </p:nvPr>
        </p:nvSpPr>
        <p:spPr>
          <a:xfrm>
            <a:off x="216419" y="131964"/>
            <a:ext cx="8686800" cy="327406"/>
          </a:xfrm>
          <a:prstGeom prst="rect">
            <a:avLst/>
          </a:prstGeom>
        </p:spPr>
        <p:txBody>
          <a:bodyPr vert="horz" lIns="0" tIns="45720" rIns="0" bIns="45720" rtlCol="0" anchor="ctr">
            <a:noAutofit/>
          </a:bodyPr>
          <a:lstStyle/>
          <a:p>
            <a:r>
              <a:rPr lang="en-US" dirty="0"/>
              <a:t>Insert your slide title in Arial bold 20pt</a:t>
            </a:r>
          </a:p>
        </p:txBody>
      </p:sp>
      <p:sp>
        <p:nvSpPr>
          <p:cNvPr id="3" name="Text Placeholder 2">
            <a:extLst>
              <a:ext uri="{FF2B5EF4-FFF2-40B4-BE49-F238E27FC236}">
                <a16:creationId xmlns:a16="http://schemas.microsoft.com/office/drawing/2014/main" id="{24B979C3-6A0F-BF4F-B648-934820FFA018}"/>
              </a:ext>
            </a:extLst>
          </p:cNvPr>
          <p:cNvSpPr>
            <a:spLocks noGrp="1"/>
          </p:cNvSpPr>
          <p:nvPr>
            <p:ph type="body" idx="1"/>
          </p:nvPr>
        </p:nvSpPr>
        <p:spPr>
          <a:xfrm>
            <a:off x="216419" y="1369219"/>
            <a:ext cx="8698229" cy="2877104"/>
          </a:xfrm>
          <a:prstGeom prst="rect">
            <a:avLst/>
          </a:prstGeom>
        </p:spPr>
        <p:txBody>
          <a:bodyPr vert="horz" lIns="0" tIns="45720" rIns="0" bIns="45720" rtlCol="0">
            <a:noAutofit/>
          </a:bodyPr>
          <a:lstStyle/>
          <a:p>
            <a:pPr lvl="0"/>
            <a:r>
              <a:rPr lang="en-US" dirty="0"/>
              <a:t>Insert your copy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0C11DF5-A807-A249-BC11-866DFE18866A}"/>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15" name="Straight Connector 14">
            <a:extLst>
              <a:ext uri="{FF2B5EF4-FFF2-40B4-BE49-F238E27FC236}">
                <a16:creationId xmlns:a16="http://schemas.microsoft.com/office/drawing/2014/main" id="{01AEB538-380C-AB5A-CF46-BE17C122D67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297026"/>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Lst>
  <p:hf hdr="0" ftr="0" dt="0"/>
  <p:txStyles>
    <p:titleStyle>
      <a:lvl1pPr algn="l" defTabSz="685800" rtl="0" eaLnBrk="1" latinLnBrk="0" hangingPunct="1">
        <a:lnSpc>
          <a:spcPct val="100000"/>
        </a:lnSpc>
        <a:spcBef>
          <a:spcPct val="0"/>
        </a:spcBef>
        <a:buNone/>
        <a:defRPr sz="1500" b="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00000"/>
        </a:lnSpc>
        <a:spcBef>
          <a:spcPts val="0"/>
        </a:spcBef>
        <a:spcAft>
          <a:spcPts val="450"/>
        </a:spcAft>
        <a:buSzPct val="100000"/>
        <a:buFont typeface="System Font Regular"/>
        <a:buChar char="-"/>
        <a:defRPr sz="1050" kern="1200">
          <a:solidFill>
            <a:schemeClr val="tx1"/>
          </a:solidFill>
          <a:latin typeface="+mn-lt"/>
          <a:ea typeface="+mn-ea"/>
          <a:cs typeface="+mn-cs"/>
        </a:defRPr>
      </a:lvl2pPr>
      <a:lvl3pPr marL="857250" indent="-171450" algn="l" defTabSz="685800" rtl="0" eaLnBrk="1" latinLnBrk="0" hangingPunct="1">
        <a:lnSpc>
          <a:spcPct val="100000"/>
        </a:lnSpc>
        <a:spcBef>
          <a:spcPts val="0"/>
        </a:spcBef>
        <a:spcAft>
          <a:spcPts val="450"/>
        </a:spcAft>
        <a:buFont typeface="Arial" panose="020B0604020202020204" pitchFamily="34" charset="0"/>
        <a:buChar char="•"/>
        <a:defRPr sz="900" kern="1200">
          <a:solidFill>
            <a:schemeClr val="tx1"/>
          </a:solidFill>
          <a:latin typeface="+mn-lt"/>
          <a:ea typeface="+mn-ea"/>
          <a:cs typeface="+mn-cs"/>
        </a:defRPr>
      </a:lvl3pPr>
      <a:lvl4pPr marL="12001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4pPr>
      <a:lvl5pPr marL="15430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53F65-BA9C-1740-A28B-B1DAA4DD9CA1}"/>
              </a:ext>
            </a:extLst>
          </p:cNvPr>
          <p:cNvSpPr>
            <a:spLocks noGrp="1"/>
          </p:cNvSpPr>
          <p:nvPr>
            <p:ph type="title"/>
          </p:nvPr>
        </p:nvSpPr>
        <p:spPr>
          <a:xfrm>
            <a:off x="216419" y="131964"/>
            <a:ext cx="8686800" cy="327406"/>
          </a:xfrm>
          <a:prstGeom prst="rect">
            <a:avLst/>
          </a:prstGeom>
        </p:spPr>
        <p:txBody>
          <a:bodyPr vert="horz" lIns="0" tIns="45720" rIns="0" bIns="45720" rtlCol="0" anchor="ctr">
            <a:noAutofit/>
          </a:bodyPr>
          <a:lstStyle/>
          <a:p>
            <a:r>
              <a:rPr lang="en-US" dirty="0"/>
              <a:t>Insert your slide title in Arial bold 20pt</a:t>
            </a:r>
          </a:p>
        </p:txBody>
      </p:sp>
      <p:sp>
        <p:nvSpPr>
          <p:cNvPr id="3" name="Text Placeholder 2">
            <a:extLst>
              <a:ext uri="{FF2B5EF4-FFF2-40B4-BE49-F238E27FC236}">
                <a16:creationId xmlns:a16="http://schemas.microsoft.com/office/drawing/2014/main" id="{24B979C3-6A0F-BF4F-B648-934820FFA018}"/>
              </a:ext>
            </a:extLst>
          </p:cNvPr>
          <p:cNvSpPr>
            <a:spLocks noGrp="1"/>
          </p:cNvSpPr>
          <p:nvPr>
            <p:ph type="body" idx="1"/>
          </p:nvPr>
        </p:nvSpPr>
        <p:spPr>
          <a:xfrm>
            <a:off x="216419" y="1369219"/>
            <a:ext cx="8698229" cy="2877104"/>
          </a:xfrm>
          <a:prstGeom prst="rect">
            <a:avLst/>
          </a:prstGeom>
        </p:spPr>
        <p:txBody>
          <a:bodyPr vert="horz" lIns="0" tIns="45720" rIns="0" bIns="45720" rtlCol="0">
            <a:noAutofit/>
          </a:bodyPr>
          <a:lstStyle/>
          <a:p>
            <a:pPr lvl="0"/>
            <a:r>
              <a:rPr lang="en-US" dirty="0"/>
              <a:t>Insert your copy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0C11DF5-A807-A249-BC11-866DFE18866A}"/>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15" name="Straight Connector 14">
            <a:extLst>
              <a:ext uri="{FF2B5EF4-FFF2-40B4-BE49-F238E27FC236}">
                <a16:creationId xmlns:a16="http://schemas.microsoft.com/office/drawing/2014/main" id="{01AEB538-380C-AB5A-CF46-BE17C122D67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7725D1A-C062-68AE-5D1A-DF162B10E71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6140DCC3-C184-E296-80E1-52E3FDD9938B}"/>
              </a:ext>
            </a:extLst>
          </p:cNvPr>
          <p:cNvPicPr>
            <a:picLocks noChangeAspect="1"/>
          </p:cNvPicPr>
          <p:nvPr/>
        </p:nvPicPr>
        <p:blipFill>
          <a:blip r:embed="rId31"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1634031512"/>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 id="2147484037" r:id="rId15"/>
    <p:sldLayoutId id="2147484038" r:id="rId16"/>
    <p:sldLayoutId id="2147484039" r:id="rId17"/>
    <p:sldLayoutId id="2147484040" r:id="rId18"/>
    <p:sldLayoutId id="2147484041" r:id="rId19"/>
    <p:sldLayoutId id="2147484042" r:id="rId20"/>
    <p:sldLayoutId id="2147484043" r:id="rId21"/>
    <p:sldLayoutId id="2147484044" r:id="rId22"/>
    <p:sldLayoutId id="2147484045" r:id="rId23"/>
    <p:sldLayoutId id="2147484046" r:id="rId24"/>
    <p:sldLayoutId id="2147484047" r:id="rId25"/>
    <p:sldLayoutId id="2147484048" r:id="rId26"/>
    <p:sldLayoutId id="2147484049" r:id="rId27"/>
    <p:sldLayoutId id="2147484050" r:id="rId28"/>
    <p:sldLayoutId id="2147484051" r:id="rId29"/>
  </p:sldLayoutIdLst>
  <p:hf hdr="0" ftr="0" dt="0"/>
  <p:txStyles>
    <p:titleStyle>
      <a:lvl1pPr algn="l" defTabSz="685800" rtl="0" eaLnBrk="1" latinLnBrk="0" hangingPunct="1">
        <a:lnSpc>
          <a:spcPct val="100000"/>
        </a:lnSpc>
        <a:spcBef>
          <a:spcPct val="0"/>
        </a:spcBef>
        <a:buNone/>
        <a:defRPr sz="1500" b="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00000"/>
        </a:lnSpc>
        <a:spcBef>
          <a:spcPts val="0"/>
        </a:spcBef>
        <a:spcAft>
          <a:spcPts val="450"/>
        </a:spcAft>
        <a:buSzPct val="100000"/>
        <a:buFont typeface="System Font Regular"/>
        <a:buChar char="-"/>
        <a:defRPr sz="1050" kern="1200">
          <a:solidFill>
            <a:schemeClr val="tx1"/>
          </a:solidFill>
          <a:latin typeface="+mn-lt"/>
          <a:ea typeface="+mn-ea"/>
          <a:cs typeface="+mn-cs"/>
        </a:defRPr>
      </a:lvl2pPr>
      <a:lvl3pPr marL="857250" indent="-171450" algn="l" defTabSz="685800" rtl="0" eaLnBrk="1" latinLnBrk="0" hangingPunct="1">
        <a:lnSpc>
          <a:spcPct val="100000"/>
        </a:lnSpc>
        <a:spcBef>
          <a:spcPts val="0"/>
        </a:spcBef>
        <a:spcAft>
          <a:spcPts val="450"/>
        </a:spcAft>
        <a:buFont typeface="Arial" panose="020B0604020202020204" pitchFamily="34" charset="0"/>
        <a:buChar char="•"/>
        <a:defRPr sz="900" kern="1200">
          <a:solidFill>
            <a:schemeClr val="tx1"/>
          </a:solidFill>
          <a:latin typeface="+mn-lt"/>
          <a:ea typeface="+mn-ea"/>
          <a:cs typeface="+mn-cs"/>
        </a:defRPr>
      </a:lvl3pPr>
      <a:lvl4pPr marL="12001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4pPr>
      <a:lvl5pPr marL="15430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53F65-BA9C-1740-A28B-B1DAA4DD9CA1}"/>
              </a:ext>
            </a:extLst>
          </p:cNvPr>
          <p:cNvSpPr>
            <a:spLocks noGrp="1"/>
          </p:cNvSpPr>
          <p:nvPr>
            <p:ph type="title"/>
          </p:nvPr>
        </p:nvSpPr>
        <p:spPr>
          <a:xfrm>
            <a:off x="216419" y="131963"/>
            <a:ext cx="8686800" cy="327406"/>
          </a:xfrm>
          <a:prstGeom prst="rect">
            <a:avLst/>
          </a:prstGeom>
        </p:spPr>
        <p:txBody>
          <a:bodyPr vert="horz" lIns="0" tIns="45720" rIns="0" bIns="45720" rtlCol="0" anchor="ctr">
            <a:noAutofit/>
          </a:bodyPr>
          <a:lstStyle/>
          <a:p>
            <a:r>
              <a:rPr lang="en-US" dirty="0"/>
              <a:t>Insert your slide title in Arial bold 20pt</a:t>
            </a:r>
          </a:p>
        </p:txBody>
      </p:sp>
      <p:sp>
        <p:nvSpPr>
          <p:cNvPr id="3" name="Text Placeholder 2">
            <a:extLst>
              <a:ext uri="{FF2B5EF4-FFF2-40B4-BE49-F238E27FC236}">
                <a16:creationId xmlns:a16="http://schemas.microsoft.com/office/drawing/2014/main" id="{24B979C3-6A0F-BF4F-B648-934820FFA018}"/>
              </a:ext>
            </a:extLst>
          </p:cNvPr>
          <p:cNvSpPr>
            <a:spLocks noGrp="1"/>
          </p:cNvSpPr>
          <p:nvPr>
            <p:ph type="body" idx="1"/>
          </p:nvPr>
        </p:nvSpPr>
        <p:spPr>
          <a:xfrm>
            <a:off x="216419" y="1369219"/>
            <a:ext cx="8698229" cy="2877104"/>
          </a:xfrm>
          <a:prstGeom prst="rect">
            <a:avLst/>
          </a:prstGeom>
        </p:spPr>
        <p:txBody>
          <a:bodyPr vert="horz" lIns="0" tIns="45720" rIns="0" bIns="45720" rtlCol="0">
            <a:noAutofit/>
          </a:bodyPr>
          <a:lstStyle/>
          <a:p>
            <a:pPr lvl="0"/>
            <a:r>
              <a:rPr lang="en-US" dirty="0"/>
              <a:t>Insert your copy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0C11DF5-A807-A249-BC11-866DFE18866A}"/>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15" name="Straight Connector 14">
            <a:extLst>
              <a:ext uri="{FF2B5EF4-FFF2-40B4-BE49-F238E27FC236}">
                <a16:creationId xmlns:a16="http://schemas.microsoft.com/office/drawing/2014/main" id="{01AEB538-380C-AB5A-CF46-BE17C122D67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BDC7FF3-9784-16DD-1F92-9122F79BB1EF}"/>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592FA6D9-97B9-70F0-18CE-9141EEAB7FD8}"/>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899240108"/>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Lst>
  <p:hf hdr="0" ftr="0" dt="0"/>
  <p:txStyles>
    <p:titleStyle>
      <a:lvl1pPr algn="l" defTabSz="685800" rtl="0" eaLnBrk="1" latinLnBrk="0" hangingPunct="1">
        <a:lnSpc>
          <a:spcPct val="100000"/>
        </a:lnSpc>
        <a:spcBef>
          <a:spcPct val="0"/>
        </a:spcBef>
        <a:buNone/>
        <a:defRPr sz="1500" b="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00000"/>
        </a:lnSpc>
        <a:spcBef>
          <a:spcPts val="0"/>
        </a:spcBef>
        <a:spcAft>
          <a:spcPts val="450"/>
        </a:spcAft>
        <a:buSzPct val="100000"/>
        <a:buFont typeface="System Font Regular"/>
        <a:buChar char="-"/>
        <a:defRPr sz="1050" kern="1200">
          <a:solidFill>
            <a:schemeClr val="tx1"/>
          </a:solidFill>
          <a:latin typeface="+mn-lt"/>
          <a:ea typeface="+mn-ea"/>
          <a:cs typeface="+mn-cs"/>
        </a:defRPr>
      </a:lvl2pPr>
      <a:lvl3pPr marL="857250" indent="-171450" algn="l" defTabSz="685800" rtl="0" eaLnBrk="1" latinLnBrk="0" hangingPunct="1">
        <a:lnSpc>
          <a:spcPct val="100000"/>
        </a:lnSpc>
        <a:spcBef>
          <a:spcPts val="0"/>
        </a:spcBef>
        <a:spcAft>
          <a:spcPts val="450"/>
        </a:spcAft>
        <a:buFont typeface="Arial" panose="020B0604020202020204" pitchFamily="34" charset="0"/>
        <a:buChar char="•"/>
        <a:defRPr sz="900" kern="1200">
          <a:solidFill>
            <a:schemeClr val="tx1"/>
          </a:solidFill>
          <a:latin typeface="+mn-lt"/>
          <a:ea typeface="+mn-ea"/>
          <a:cs typeface="+mn-cs"/>
        </a:defRPr>
      </a:lvl3pPr>
      <a:lvl4pPr marL="12001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4pPr>
      <a:lvl5pPr marL="15430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53F65-BA9C-1740-A28B-B1DAA4DD9CA1}"/>
              </a:ext>
            </a:extLst>
          </p:cNvPr>
          <p:cNvSpPr>
            <a:spLocks noGrp="1"/>
          </p:cNvSpPr>
          <p:nvPr>
            <p:ph type="title"/>
          </p:nvPr>
        </p:nvSpPr>
        <p:spPr>
          <a:xfrm>
            <a:off x="216419" y="131964"/>
            <a:ext cx="8686800" cy="327406"/>
          </a:xfrm>
          <a:prstGeom prst="rect">
            <a:avLst/>
          </a:prstGeom>
        </p:spPr>
        <p:txBody>
          <a:bodyPr vert="horz" lIns="0" tIns="45720" rIns="0" bIns="45720" rtlCol="0" anchor="ctr">
            <a:noAutofit/>
          </a:bodyPr>
          <a:lstStyle/>
          <a:p>
            <a:r>
              <a:rPr lang="en-US" dirty="0"/>
              <a:t>Insert your slide title in Arial bold 20pt</a:t>
            </a:r>
          </a:p>
        </p:txBody>
      </p:sp>
      <p:sp>
        <p:nvSpPr>
          <p:cNvPr id="3" name="Text Placeholder 2">
            <a:extLst>
              <a:ext uri="{FF2B5EF4-FFF2-40B4-BE49-F238E27FC236}">
                <a16:creationId xmlns:a16="http://schemas.microsoft.com/office/drawing/2014/main" id="{24B979C3-6A0F-BF4F-B648-934820FFA018}"/>
              </a:ext>
            </a:extLst>
          </p:cNvPr>
          <p:cNvSpPr>
            <a:spLocks noGrp="1"/>
          </p:cNvSpPr>
          <p:nvPr>
            <p:ph type="body" idx="1"/>
          </p:nvPr>
        </p:nvSpPr>
        <p:spPr>
          <a:xfrm>
            <a:off x="216419" y="1369219"/>
            <a:ext cx="8698229" cy="2877104"/>
          </a:xfrm>
          <a:prstGeom prst="rect">
            <a:avLst/>
          </a:prstGeom>
        </p:spPr>
        <p:txBody>
          <a:bodyPr vert="horz" lIns="0" tIns="45720" rIns="0" bIns="45720" rtlCol="0">
            <a:noAutofit/>
          </a:bodyPr>
          <a:lstStyle/>
          <a:p>
            <a:pPr lvl="0"/>
            <a:r>
              <a:rPr lang="en-US" dirty="0"/>
              <a:t>Insert your copy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0C11DF5-A807-A249-BC11-866DFE18866A}"/>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15" name="Straight Connector 14">
            <a:extLst>
              <a:ext uri="{FF2B5EF4-FFF2-40B4-BE49-F238E27FC236}">
                <a16:creationId xmlns:a16="http://schemas.microsoft.com/office/drawing/2014/main" id="{01AEB538-380C-AB5A-CF46-BE17C122D67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3477CA6-1C99-FF6B-DEF9-8594D75D27A8}"/>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0CA92560-F69A-3A8B-D852-E64A8A5A1137}"/>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203095931"/>
      </p:ext>
    </p:extLst>
  </p:cSld>
  <p:clrMap bg1="lt1" tx1="dk1" bg2="lt2" tx2="dk2" accent1="accent1" accent2="accent2" accent3="accent3" accent4="accent4" accent5="accent5" accent6="accent6" hlink="hlink" folHlink="folHlink"/>
  <p:sldLayoutIdLst>
    <p:sldLayoutId id="2147484058" r:id="rId1"/>
    <p:sldLayoutId id="2147484059" r:id="rId2"/>
  </p:sldLayoutIdLst>
  <p:hf hdr="0" ftr="0" dt="0"/>
  <p:txStyles>
    <p:titleStyle>
      <a:lvl1pPr algn="l" defTabSz="685800" rtl="0" eaLnBrk="1" latinLnBrk="0" hangingPunct="1">
        <a:lnSpc>
          <a:spcPct val="100000"/>
        </a:lnSpc>
        <a:spcBef>
          <a:spcPct val="0"/>
        </a:spcBef>
        <a:buNone/>
        <a:defRPr sz="1500" b="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00000"/>
        </a:lnSpc>
        <a:spcBef>
          <a:spcPts val="0"/>
        </a:spcBef>
        <a:spcAft>
          <a:spcPts val="450"/>
        </a:spcAft>
        <a:buSzPct val="100000"/>
        <a:buFont typeface="System Font Regular"/>
        <a:buChar char="-"/>
        <a:defRPr sz="1050" kern="1200">
          <a:solidFill>
            <a:schemeClr val="tx1"/>
          </a:solidFill>
          <a:latin typeface="+mn-lt"/>
          <a:ea typeface="+mn-ea"/>
          <a:cs typeface="+mn-cs"/>
        </a:defRPr>
      </a:lvl2pPr>
      <a:lvl3pPr marL="857250" indent="-171450" algn="l" defTabSz="685800" rtl="0" eaLnBrk="1" latinLnBrk="0" hangingPunct="1">
        <a:lnSpc>
          <a:spcPct val="100000"/>
        </a:lnSpc>
        <a:spcBef>
          <a:spcPts val="0"/>
        </a:spcBef>
        <a:spcAft>
          <a:spcPts val="450"/>
        </a:spcAft>
        <a:buFont typeface="Arial" panose="020B0604020202020204" pitchFamily="34" charset="0"/>
        <a:buChar char="•"/>
        <a:defRPr sz="900" kern="1200">
          <a:solidFill>
            <a:schemeClr val="tx1"/>
          </a:solidFill>
          <a:latin typeface="+mn-lt"/>
          <a:ea typeface="+mn-ea"/>
          <a:cs typeface="+mn-cs"/>
        </a:defRPr>
      </a:lvl3pPr>
      <a:lvl4pPr marL="12001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4pPr>
      <a:lvl5pPr marL="15430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53F65-BA9C-1740-A28B-B1DAA4DD9CA1}"/>
              </a:ext>
            </a:extLst>
          </p:cNvPr>
          <p:cNvSpPr>
            <a:spLocks noGrp="1"/>
          </p:cNvSpPr>
          <p:nvPr>
            <p:ph type="title"/>
          </p:nvPr>
        </p:nvSpPr>
        <p:spPr>
          <a:xfrm>
            <a:off x="216419" y="113143"/>
            <a:ext cx="8686800" cy="327406"/>
          </a:xfrm>
          <a:prstGeom prst="rect">
            <a:avLst/>
          </a:prstGeom>
        </p:spPr>
        <p:txBody>
          <a:bodyPr vert="horz" lIns="0" tIns="45720" rIns="0" bIns="45720" rtlCol="0" anchor="ctr">
            <a:noAutofit/>
          </a:bodyPr>
          <a:lstStyle/>
          <a:p>
            <a:r>
              <a:rPr lang="en-US" dirty="0"/>
              <a:t>Insert your slide title in Arial bold 20pt</a:t>
            </a:r>
          </a:p>
        </p:txBody>
      </p:sp>
      <p:sp>
        <p:nvSpPr>
          <p:cNvPr id="3" name="Text Placeholder 2">
            <a:extLst>
              <a:ext uri="{FF2B5EF4-FFF2-40B4-BE49-F238E27FC236}">
                <a16:creationId xmlns:a16="http://schemas.microsoft.com/office/drawing/2014/main" id="{24B979C3-6A0F-BF4F-B648-934820FFA018}"/>
              </a:ext>
            </a:extLst>
          </p:cNvPr>
          <p:cNvSpPr>
            <a:spLocks noGrp="1"/>
          </p:cNvSpPr>
          <p:nvPr>
            <p:ph type="body" idx="1"/>
          </p:nvPr>
        </p:nvSpPr>
        <p:spPr>
          <a:xfrm>
            <a:off x="216419" y="1369219"/>
            <a:ext cx="8698229" cy="2877104"/>
          </a:xfrm>
          <a:prstGeom prst="rect">
            <a:avLst/>
          </a:prstGeom>
        </p:spPr>
        <p:txBody>
          <a:bodyPr vert="horz" lIns="0" tIns="45720" rIns="0" bIns="45720" rtlCol="0">
            <a:noAutofit/>
          </a:bodyPr>
          <a:lstStyle/>
          <a:p>
            <a:pPr lvl="0"/>
            <a:r>
              <a:rPr lang="en-US" dirty="0"/>
              <a:t>Insert your copy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0C11DF5-A807-A249-BC11-866DFE18866A}"/>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sp>
        <p:nvSpPr>
          <p:cNvPr id="13" name="TextBox 12">
            <a:extLst>
              <a:ext uri="{FF2B5EF4-FFF2-40B4-BE49-F238E27FC236}">
                <a16:creationId xmlns:a16="http://schemas.microsoft.com/office/drawing/2014/main" id="{E6F4DD64-3534-DEB8-AEE5-0372CCAEBF2E}"/>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cxnSp>
        <p:nvCxnSpPr>
          <p:cNvPr id="15" name="Straight Connector 14">
            <a:extLst>
              <a:ext uri="{FF2B5EF4-FFF2-40B4-BE49-F238E27FC236}">
                <a16:creationId xmlns:a16="http://schemas.microsoft.com/office/drawing/2014/main" id="{01AEB538-380C-AB5A-CF46-BE17C122D67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54681E9-32B0-5055-E5A7-6DDCD23B8EFC}"/>
              </a:ext>
            </a:extLst>
          </p:cNvPr>
          <p:cNvPicPr>
            <a:picLocks noChangeAspect="1"/>
          </p:cNvPicPr>
          <p:nvPr/>
        </p:nvPicPr>
        <p:blipFill>
          <a:blip r:embed="rId20"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3348648360"/>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 id="2147484077" r:id="rId17"/>
    <p:sldLayoutId id="2147484078" r:id="rId18"/>
  </p:sldLayoutIdLst>
  <p:hf hdr="0" ftr="0" dt="0"/>
  <p:txStyles>
    <p:titleStyle>
      <a:lvl1pPr algn="l" defTabSz="685800" rtl="0" eaLnBrk="1" latinLnBrk="0" hangingPunct="1">
        <a:lnSpc>
          <a:spcPct val="100000"/>
        </a:lnSpc>
        <a:spcBef>
          <a:spcPct val="0"/>
        </a:spcBef>
        <a:buNone/>
        <a:defRPr sz="1500" b="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00000"/>
        </a:lnSpc>
        <a:spcBef>
          <a:spcPts val="0"/>
        </a:spcBef>
        <a:spcAft>
          <a:spcPts val="450"/>
        </a:spcAft>
        <a:buSzPct val="100000"/>
        <a:buFont typeface="System Font Regular"/>
        <a:buChar char="-"/>
        <a:defRPr sz="1050" kern="1200">
          <a:solidFill>
            <a:schemeClr val="tx1"/>
          </a:solidFill>
          <a:latin typeface="+mn-lt"/>
          <a:ea typeface="+mn-ea"/>
          <a:cs typeface="+mn-cs"/>
        </a:defRPr>
      </a:lvl2pPr>
      <a:lvl3pPr marL="857250" indent="-171450" algn="l" defTabSz="685800" rtl="0" eaLnBrk="1" latinLnBrk="0" hangingPunct="1">
        <a:lnSpc>
          <a:spcPct val="100000"/>
        </a:lnSpc>
        <a:spcBef>
          <a:spcPts val="0"/>
        </a:spcBef>
        <a:spcAft>
          <a:spcPts val="450"/>
        </a:spcAft>
        <a:buFont typeface="Arial" panose="020B0604020202020204" pitchFamily="34" charset="0"/>
        <a:buChar char="•"/>
        <a:defRPr sz="900" kern="1200">
          <a:solidFill>
            <a:schemeClr val="tx1"/>
          </a:solidFill>
          <a:latin typeface="+mn-lt"/>
          <a:ea typeface="+mn-ea"/>
          <a:cs typeface="+mn-cs"/>
        </a:defRPr>
      </a:lvl3pPr>
      <a:lvl4pPr marL="12001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4pPr>
      <a:lvl5pPr marL="15430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53F65-BA9C-1740-A28B-B1DAA4DD9CA1}"/>
              </a:ext>
            </a:extLst>
          </p:cNvPr>
          <p:cNvSpPr>
            <a:spLocks noGrp="1"/>
          </p:cNvSpPr>
          <p:nvPr>
            <p:ph type="title"/>
          </p:nvPr>
        </p:nvSpPr>
        <p:spPr>
          <a:xfrm>
            <a:off x="216419" y="131964"/>
            <a:ext cx="8686800" cy="327406"/>
          </a:xfrm>
          <a:prstGeom prst="rect">
            <a:avLst/>
          </a:prstGeom>
        </p:spPr>
        <p:txBody>
          <a:bodyPr vert="horz" lIns="0" tIns="45720" rIns="0" bIns="45720" rtlCol="0" anchor="ctr">
            <a:noAutofit/>
          </a:bodyPr>
          <a:lstStyle/>
          <a:p>
            <a:r>
              <a:rPr lang="en-US" dirty="0"/>
              <a:t>Insert your slide title in Arial bold 20pt</a:t>
            </a:r>
          </a:p>
        </p:txBody>
      </p:sp>
      <p:sp>
        <p:nvSpPr>
          <p:cNvPr id="3" name="Text Placeholder 2">
            <a:extLst>
              <a:ext uri="{FF2B5EF4-FFF2-40B4-BE49-F238E27FC236}">
                <a16:creationId xmlns:a16="http://schemas.microsoft.com/office/drawing/2014/main" id="{24B979C3-6A0F-BF4F-B648-934820FFA018}"/>
              </a:ext>
            </a:extLst>
          </p:cNvPr>
          <p:cNvSpPr>
            <a:spLocks noGrp="1"/>
          </p:cNvSpPr>
          <p:nvPr>
            <p:ph type="body" idx="1"/>
          </p:nvPr>
        </p:nvSpPr>
        <p:spPr>
          <a:xfrm>
            <a:off x="216419" y="1369219"/>
            <a:ext cx="8698229" cy="2877104"/>
          </a:xfrm>
          <a:prstGeom prst="rect">
            <a:avLst/>
          </a:prstGeom>
        </p:spPr>
        <p:txBody>
          <a:bodyPr vert="horz" lIns="0" tIns="45720" rIns="0" bIns="45720" rtlCol="0">
            <a:noAutofit/>
          </a:bodyPr>
          <a:lstStyle/>
          <a:p>
            <a:pPr lvl="0"/>
            <a:r>
              <a:rPr lang="en-US" dirty="0"/>
              <a:t>Insert your copy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0C11DF5-A807-A249-BC11-866DFE18866A}"/>
              </a:ext>
            </a:extLst>
          </p:cNvPr>
          <p:cNvSpPr>
            <a:spLocks noGrp="1"/>
          </p:cNvSpPr>
          <p:nvPr>
            <p:ph type="sldNum" sz="quarter" idx="4"/>
          </p:nvPr>
        </p:nvSpPr>
        <p:spPr>
          <a:xfrm>
            <a:off x="8238994" y="4826403"/>
            <a:ext cx="676406" cy="273844"/>
          </a:xfrm>
          <a:prstGeom prst="rect">
            <a:avLst/>
          </a:prstGeom>
        </p:spPr>
        <p:txBody>
          <a:bodyPr vert="horz" lIns="0" tIns="45720" rIns="0" bIns="45720" rtlCol="0" anchor="ctr"/>
          <a:lstStyle>
            <a:lvl1pPr algn="r">
              <a:defRPr sz="750">
                <a:solidFill>
                  <a:schemeClr val="tx1"/>
                </a:solidFill>
              </a:defRPr>
            </a:lvl1pPr>
          </a:lstStyle>
          <a:p>
            <a:fld id="{403EF4E2-7A7A-0548-85F1-5479B7C9E1B2}" type="slidenum">
              <a:rPr lang="en-US" smtClean="0"/>
              <a:pPr/>
              <a:t>‹#›</a:t>
            </a:fld>
            <a:endParaRPr lang="en-US" dirty="0"/>
          </a:p>
        </p:txBody>
      </p:sp>
      <p:cxnSp>
        <p:nvCxnSpPr>
          <p:cNvPr id="15" name="Straight Connector 14">
            <a:extLst>
              <a:ext uri="{FF2B5EF4-FFF2-40B4-BE49-F238E27FC236}">
                <a16:creationId xmlns:a16="http://schemas.microsoft.com/office/drawing/2014/main" id="{01AEB538-380C-AB5A-CF46-BE17C122D67C}"/>
              </a:ext>
            </a:extLst>
          </p:cNvPr>
          <p:cNvCxnSpPr>
            <a:cxnSpLocks/>
          </p:cNvCxnSpPr>
          <p:nvPr/>
        </p:nvCxnSpPr>
        <p:spPr>
          <a:xfrm>
            <a:off x="209199" y="4796816"/>
            <a:ext cx="87111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7725D1A-C062-68AE-5D1A-DF162B10E713}"/>
              </a:ext>
            </a:extLst>
          </p:cNvPr>
          <p:cNvSpPr txBox="1"/>
          <p:nvPr/>
        </p:nvSpPr>
        <p:spPr>
          <a:xfrm>
            <a:off x="6626269" y="4888445"/>
            <a:ext cx="1950929" cy="173124"/>
          </a:xfrm>
          <a:prstGeom prst="rect">
            <a:avLst/>
          </a:prstGeom>
          <a:noFill/>
        </p:spPr>
        <p:txBody>
          <a:bodyPr wrap="square" lIns="0" r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25" dirty="0">
                <a:solidFill>
                  <a:schemeClr val="tx1">
                    <a:lumMod val="40000"/>
                    <a:lumOff val="60000"/>
                  </a:schemeClr>
                </a:solidFill>
              </a:rPr>
              <a:t>© 2023 Nielsen Consumer LLC. All Rights Reserved.</a:t>
            </a:r>
          </a:p>
        </p:txBody>
      </p:sp>
      <p:pic>
        <p:nvPicPr>
          <p:cNvPr id="5" name="Picture 4">
            <a:extLst>
              <a:ext uri="{FF2B5EF4-FFF2-40B4-BE49-F238E27FC236}">
                <a16:creationId xmlns:a16="http://schemas.microsoft.com/office/drawing/2014/main" id="{6140DCC3-C184-E296-80E1-52E3FDD9938B}"/>
              </a:ext>
            </a:extLst>
          </p:cNvPr>
          <p:cNvPicPr>
            <a:picLocks noChangeAspect="1"/>
          </p:cNvPicPr>
          <p:nvPr/>
        </p:nvPicPr>
        <p:blipFill>
          <a:blip r:embed="rId45" cstate="screen">
            <a:extLst>
              <a:ext uri="{28A0092B-C50C-407E-A947-70E740481C1C}">
                <a14:useLocalDpi xmlns:a14="http://schemas.microsoft.com/office/drawing/2010/main"/>
              </a:ext>
            </a:extLst>
          </a:blip>
          <a:srcRect/>
          <a:stretch/>
        </p:blipFill>
        <p:spPr>
          <a:xfrm>
            <a:off x="217596" y="4871327"/>
            <a:ext cx="483489" cy="205740"/>
          </a:xfrm>
          <a:prstGeom prst="rect">
            <a:avLst/>
          </a:prstGeom>
        </p:spPr>
      </p:pic>
    </p:spTree>
    <p:extLst>
      <p:ext uri="{BB962C8B-B14F-4D97-AF65-F5344CB8AC3E}">
        <p14:creationId xmlns:p14="http://schemas.microsoft.com/office/powerpoint/2010/main" val="760481290"/>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 id="2147484096" r:id="rId17"/>
    <p:sldLayoutId id="2147484097" r:id="rId18"/>
    <p:sldLayoutId id="2147484098" r:id="rId19"/>
    <p:sldLayoutId id="2147484099" r:id="rId20"/>
    <p:sldLayoutId id="2147484100" r:id="rId21"/>
    <p:sldLayoutId id="2147484101" r:id="rId22"/>
    <p:sldLayoutId id="2147484102" r:id="rId23"/>
    <p:sldLayoutId id="2147484103" r:id="rId24"/>
    <p:sldLayoutId id="2147484104" r:id="rId25"/>
    <p:sldLayoutId id="2147484105" r:id="rId26"/>
    <p:sldLayoutId id="2147484106" r:id="rId27"/>
    <p:sldLayoutId id="2147484107" r:id="rId28"/>
    <p:sldLayoutId id="2147484108" r:id="rId29"/>
    <p:sldLayoutId id="2147484109" r:id="rId30"/>
    <p:sldLayoutId id="2147484110" r:id="rId31"/>
    <p:sldLayoutId id="2147484111" r:id="rId32"/>
    <p:sldLayoutId id="2147484112" r:id="rId33"/>
    <p:sldLayoutId id="2147484113" r:id="rId34"/>
    <p:sldLayoutId id="2147484114" r:id="rId35"/>
    <p:sldLayoutId id="2147484115" r:id="rId36"/>
    <p:sldLayoutId id="2147484116" r:id="rId37"/>
    <p:sldLayoutId id="2147484117" r:id="rId38"/>
    <p:sldLayoutId id="2147484118" r:id="rId39"/>
    <p:sldLayoutId id="2147484119" r:id="rId40"/>
    <p:sldLayoutId id="2147484120" r:id="rId41"/>
    <p:sldLayoutId id="2147484121" r:id="rId42"/>
    <p:sldLayoutId id="2147484122" r:id="rId43"/>
  </p:sldLayoutIdLst>
  <p:hf hdr="0" ftr="0" dt="0"/>
  <p:txStyles>
    <p:titleStyle>
      <a:lvl1pPr algn="l" defTabSz="685800" rtl="0" eaLnBrk="1" latinLnBrk="0" hangingPunct="1">
        <a:lnSpc>
          <a:spcPct val="100000"/>
        </a:lnSpc>
        <a:spcBef>
          <a:spcPct val="0"/>
        </a:spcBef>
        <a:buNone/>
        <a:defRPr sz="1500" b="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00000"/>
        </a:lnSpc>
        <a:spcBef>
          <a:spcPts val="0"/>
        </a:spcBef>
        <a:spcAft>
          <a:spcPts val="450"/>
        </a:spcAft>
        <a:buSzPct val="100000"/>
        <a:buFont typeface="System Font Regular"/>
        <a:buChar char="-"/>
        <a:defRPr sz="1050" kern="1200">
          <a:solidFill>
            <a:schemeClr val="tx1"/>
          </a:solidFill>
          <a:latin typeface="+mn-lt"/>
          <a:ea typeface="+mn-ea"/>
          <a:cs typeface="+mn-cs"/>
        </a:defRPr>
      </a:lvl2pPr>
      <a:lvl3pPr marL="857250" indent="-171450" algn="l" defTabSz="685800" rtl="0" eaLnBrk="1" latinLnBrk="0" hangingPunct="1">
        <a:lnSpc>
          <a:spcPct val="100000"/>
        </a:lnSpc>
        <a:spcBef>
          <a:spcPts val="0"/>
        </a:spcBef>
        <a:spcAft>
          <a:spcPts val="450"/>
        </a:spcAft>
        <a:buFont typeface="Arial" panose="020B0604020202020204" pitchFamily="34" charset="0"/>
        <a:buChar char="•"/>
        <a:defRPr sz="900" kern="1200">
          <a:solidFill>
            <a:schemeClr val="tx1"/>
          </a:solidFill>
          <a:latin typeface="+mn-lt"/>
          <a:ea typeface="+mn-ea"/>
          <a:cs typeface="+mn-cs"/>
        </a:defRPr>
      </a:lvl3pPr>
      <a:lvl4pPr marL="12001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4pPr>
      <a:lvl5pPr marL="1543050" indent="-171450" algn="l" defTabSz="685800" rtl="0" eaLnBrk="1" latinLnBrk="0" hangingPunct="1">
        <a:lnSpc>
          <a:spcPct val="100000"/>
        </a:lnSpc>
        <a:spcBef>
          <a:spcPts val="0"/>
        </a:spcBef>
        <a:spcAft>
          <a:spcPts val="450"/>
        </a:spcAft>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892D1-2E12-4F2F-9C51-A72DFABA2075}"/>
              </a:ext>
            </a:extLst>
          </p:cNvPr>
          <p:cNvSpPr>
            <a:spLocks noGrp="1"/>
          </p:cNvSpPr>
          <p:nvPr>
            <p:ph type="ctrTitle"/>
          </p:nvPr>
        </p:nvSpPr>
        <p:spPr/>
        <p:txBody>
          <a:bodyPr/>
          <a:lstStyle/>
          <a:p>
            <a:r>
              <a:rPr lang="en-US" sz="2000" dirty="0">
                <a:latin typeface="Arial" panose="020B0604020202020204" pitchFamily="34" charset="0"/>
              </a:rPr>
              <a:t>REFERENCE GUIDE: </a:t>
            </a:r>
            <a:r>
              <a:rPr lang="en-US" sz="2000" dirty="0">
                <a:solidFill>
                  <a:schemeClr val="accent1"/>
                </a:solidFill>
                <a:latin typeface="Arial" panose="020B0604020202020204" pitchFamily="34" charset="0"/>
              </a:rPr>
              <a:t>Contract</a:t>
            </a:r>
            <a:r>
              <a:rPr lang="en-US" sz="2000" dirty="0">
                <a:latin typeface="Arial" panose="020B0604020202020204" pitchFamily="34" charset="0"/>
              </a:rPr>
              <a:t> types</a:t>
            </a:r>
          </a:p>
        </p:txBody>
      </p:sp>
      <p:sp>
        <p:nvSpPr>
          <p:cNvPr id="2" name="Subtitle 1">
            <a:extLst>
              <a:ext uri="{FF2B5EF4-FFF2-40B4-BE49-F238E27FC236}">
                <a16:creationId xmlns:a16="http://schemas.microsoft.com/office/drawing/2014/main" id="{FEF189A5-CA75-8379-45BD-C8E3F292DB77}"/>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AD42C9DA-B261-466E-90A2-DD4DB89E1372}"/>
              </a:ext>
            </a:extLst>
          </p:cNvPr>
          <p:cNvSpPr>
            <a:spLocks noGrp="1"/>
          </p:cNvSpPr>
          <p:nvPr>
            <p:ph type="body" sz="quarter" idx="10"/>
          </p:nvPr>
        </p:nvSpPr>
        <p:spPr/>
        <p:txBody>
          <a:bodyPr/>
          <a:lstStyle/>
          <a:p>
            <a:r>
              <a:rPr lang="en-US" sz="1600">
                <a:latin typeface="Arial" panose="020B0604020202020204" pitchFamily="34" charset="0"/>
              </a:rPr>
              <a:t>April 2022</a:t>
            </a:r>
          </a:p>
        </p:txBody>
      </p:sp>
      <p:sp>
        <p:nvSpPr>
          <p:cNvPr id="8" name="Text Placeholder 7">
            <a:extLst>
              <a:ext uri="{FF2B5EF4-FFF2-40B4-BE49-F238E27FC236}">
                <a16:creationId xmlns:a16="http://schemas.microsoft.com/office/drawing/2014/main" id="{36D996A5-9EBF-8719-7ECC-B5F186F9C9D4}"/>
              </a:ext>
            </a:extLst>
          </p:cNvPr>
          <p:cNvSpPr>
            <a:spLocks noGrp="1"/>
          </p:cNvSpPr>
          <p:nvPr>
            <p:ph type="body" sz="quarter" idx="11"/>
          </p:nvPr>
        </p:nvSpPr>
        <p:spPr/>
        <p:txBody>
          <a:bodyPr/>
          <a:lstStyle/>
          <a:p>
            <a:r>
              <a:rPr lang="en-US" dirty="0"/>
              <a:t>Rebranded May 2023</a:t>
            </a:r>
          </a:p>
        </p:txBody>
      </p:sp>
      <p:sp>
        <p:nvSpPr>
          <p:cNvPr id="9" name="Text Placeholder 8">
            <a:extLst>
              <a:ext uri="{FF2B5EF4-FFF2-40B4-BE49-F238E27FC236}">
                <a16:creationId xmlns:a16="http://schemas.microsoft.com/office/drawing/2014/main" id="{0C390EF7-41F0-4B7B-9E60-7219119AF4A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8742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569E86B-21B0-BF6B-6E29-6122CAC56C97}"/>
              </a:ext>
            </a:extLst>
          </p:cNvPr>
          <p:cNvSpPr>
            <a:spLocks noGrp="1"/>
          </p:cNvSpPr>
          <p:nvPr>
            <p:ph idx="1"/>
          </p:nvPr>
        </p:nvSpPr>
        <p:spPr/>
        <p:txBody>
          <a:bodyPr/>
          <a:lstStyle/>
          <a:p>
            <a:r>
              <a:rPr lang="en-US" dirty="0"/>
              <a:t>Clients with repeat business are best signed up to a Master Services Agreement also referred to as an MSA.  This is a set of general terms that will apply to all future business.  This is particularly useful for clients that do business with us in various countries or business units.  It means we don’t need to repeat all the terms of the MSA in each agreement that we sign with a client, and is therefore our preferred way of contracting. Clients that have agreed to an MSA can then license services in a Local Service Agreement (also referred to as an LSA) which sets out the specific terms for those services but also cross-refers to the general terms of the MSA.  </a:t>
            </a:r>
          </a:p>
          <a:p>
            <a:endParaRPr lang="en-US" dirty="0"/>
          </a:p>
          <a:p>
            <a:r>
              <a:rPr lang="en-US" dirty="0"/>
              <a:t>Sometimes, for speed or other reasons, we decide with the client that we sign a stand-alone agreement that just covers them for the services that the Client wants to take now.   In this case we would sign a License Agreement (also referred to as an LA).  This would just set out the details of the service and cross-refers to NielsenIQ general terms and conditions which only apply to those services, not any future business. </a:t>
            </a:r>
          </a:p>
          <a:p>
            <a:endParaRPr lang="en-US" dirty="0"/>
          </a:p>
          <a:p>
            <a:r>
              <a:rPr lang="en-US" dirty="0"/>
              <a:t>Finally, sometimes a client just wants a set report or set period of data, in which case a stand-alone Ad Hoc Agreement may be the best solution.  This sets out the specific terms for the service and some general terms.</a:t>
            </a:r>
          </a:p>
          <a:p>
            <a:endParaRPr lang="en-US" dirty="0"/>
          </a:p>
          <a:p>
            <a:endParaRPr lang="en-US" dirty="0"/>
          </a:p>
          <a:p>
            <a:endParaRPr lang="en-US" dirty="0"/>
          </a:p>
        </p:txBody>
      </p:sp>
      <p:sp>
        <p:nvSpPr>
          <p:cNvPr id="6" name="Text Placeholder 5">
            <a:extLst>
              <a:ext uri="{FF2B5EF4-FFF2-40B4-BE49-F238E27FC236}">
                <a16:creationId xmlns:a16="http://schemas.microsoft.com/office/drawing/2014/main" id="{89BE3F2C-71D9-10F7-9F08-A5D3A3EE3F32}"/>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7DDF8577-C9B4-5938-F485-705DDF12D386}"/>
              </a:ext>
            </a:extLst>
          </p:cNvPr>
          <p:cNvSpPr>
            <a:spLocks noGrp="1"/>
          </p:cNvSpPr>
          <p:nvPr>
            <p:ph type="body" sz="quarter" idx="17"/>
          </p:nvPr>
        </p:nvSpPr>
        <p:spPr/>
        <p:txBody>
          <a:bodyPr/>
          <a:lstStyle/>
          <a:p>
            <a:endParaRPr lang="en-US"/>
          </a:p>
        </p:txBody>
      </p:sp>
      <p:sp>
        <p:nvSpPr>
          <p:cNvPr id="2" name="Title 1">
            <a:extLst>
              <a:ext uri="{FF2B5EF4-FFF2-40B4-BE49-F238E27FC236}">
                <a16:creationId xmlns:a16="http://schemas.microsoft.com/office/drawing/2014/main" id="{5879F8BE-4AF5-048F-5295-FDC940EB2D0B}"/>
              </a:ext>
            </a:extLst>
          </p:cNvPr>
          <p:cNvSpPr>
            <a:spLocks noGrp="1"/>
          </p:cNvSpPr>
          <p:nvPr>
            <p:ph type="title"/>
          </p:nvPr>
        </p:nvSpPr>
        <p:spPr/>
        <p:txBody>
          <a:bodyPr/>
          <a:lstStyle/>
          <a:p>
            <a:r>
              <a:rPr lang="en-US" sz="2000" dirty="0">
                <a:latin typeface="Arial" panose="020B0604020202020204" pitchFamily="34" charset="0"/>
              </a:rPr>
              <a:t>Introduction</a:t>
            </a:r>
          </a:p>
        </p:txBody>
      </p:sp>
    </p:spTree>
    <p:extLst>
      <p:ext uri="{BB962C8B-B14F-4D97-AF65-F5344CB8AC3E}">
        <p14:creationId xmlns:p14="http://schemas.microsoft.com/office/powerpoint/2010/main" val="208054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A9318978-1290-39D1-2206-85F7C69C6D9F}"/>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33F5FA9-E6E2-4BAC-96D4-8690E4EFD47F}"/>
              </a:ext>
            </a:extLst>
          </p:cNvPr>
          <p:cNvSpPr>
            <a:spLocks noGrp="1"/>
          </p:cNvSpPr>
          <p:nvPr>
            <p:ph type="title"/>
          </p:nvPr>
        </p:nvSpPr>
        <p:spPr/>
        <p:txBody>
          <a:bodyPr/>
          <a:lstStyle/>
          <a:p>
            <a:r>
              <a:rPr lang="en-US" sz="2000">
                <a:latin typeface="Arial" panose="020B0604020202020204" pitchFamily="34" charset="0"/>
              </a:rPr>
              <a:t>Two types of "Global" MSAs</a:t>
            </a:r>
          </a:p>
        </p:txBody>
      </p:sp>
      <p:graphicFrame>
        <p:nvGraphicFramePr>
          <p:cNvPr id="7" name="Table 8">
            <a:extLst>
              <a:ext uri="{FF2B5EF4-FFF2-40B4-BE49-F238E27FC236}">
                <a16:creationId xmlns:a16="http://schemas.microsoft.com/office/drawing/2014/main" id="{D95B5C7A-ADF5-439D-ADB9-F2A17C898997}"/>
              </a:ext>
            </a:extLst>
          </p:cNvPr>
          <p:cNvGraphicFramePr>
            <a:graphicFrameLocks noGrp="1"/>
          </p:cNvGraphicFramePr>
          <p:nvPr>
            <p:extLst>
              <p:ext uri="{D42A27DB-BD31-4B8C-83A1-F6EECF244321}">
                <p14:modId xmlns:p14="http://schemas.microsoft.com/office/powerpoint/2010/main" val="998331262"/>
              </p:ext>
            </p:extLst>
          </p:nvPr>
        </p:nvGraphicFramePr>
        <p:xfrm>
          <a:off x="254559" y="762028"/>
          <a:ext cx="4114800" cy="3559240"/>
        </p:xfrm>
        <a:graphic>
          <a:graphicData uri="http://schemas.openxmlformats.org/drawingml/2006/table">
            <a:tbl>
              <a:tblPr firstRow="1" bandRow="1">
                <a:tableStyleId>{00A15C55-8517-42AA-B614-E9B94910E393}</a:tableStyleId>
              </a:tblPr>
              <a:tblGrid>
                <a:gridCol w="4114800">
                  <a:extLst>
                    <a:ext uri="{9D8B030D-6E8A-4147-A177-3AD203B41FA5}">
                      <a16:colId xmlns:a16="http://schemas.microsoft.com/office/drawing/2014/main" val="3724100238"/>
                    </a:ext>
                  </a:extLst>
                </a:gridCol>
              </a:tblGrid>
              <a:tr h="305500">
                <a:tc>
                  <a:txBody>
                    <a:bodyPr/>
                    <a:lstStyle/>
                    <a:p>
                      <a:r>
                        <a:rPr lang="en-US" sz="1200" dirty="0"/>
                        <a:t>Standard MSA: Provides </a:t>
                      </a:r>
                      <a:r>
                        <a:rPr lang="en-US" sz="1200" b="1" u="none" strike="noStrike" noProof="0" dirty="0"/>
                        <a:t>Legal Governance</a:t>
                      </a:r>
                      <a:endParaRPr lang="en-US" sz="1200" dirty="0">
                        <a:latin typeface="Arial" panose="020B0604020202020204" pitchFamily="34" charset="0"/>
                      </a:endParaRPr>
                    </a:p>
                  </a:txBody>
                  <a:tcPr>
                    <a:solidFill>
                      <a:schemeClr val="tx2"/>
                    </a:solidFill>
                  </a:tcPr>
                </a:tc>
                <a:extLst>
                  <a:ext uri="{0D108BD9-81ED-4DB2-BD59-A6C34878D82A}">
                    <a16:rowId xmlns:a16="http://schemas.microsoft.com/office/drawing/2014/main" val="3600970157"/>
                  </a:ext>
                </a:extLst>
              </a:tr>
              <a:tr h="2678783">
                <a:tc>
                  <a:txBody>
                    <a:bodyPr/>
                    <a:lstStyle/>
                    <a:p>
                      <a:pPr marL="285750" indent="-285750">
                        <a:spcAft>
                          <a:spcPts val="600"/>
                        </a:spcAft>
                        <a:buFont typeface="Arial" panose="020B0604020202020204" pitchFamily="34" charset="0"/>
                        <a:buChar char="•"/>
                      </a:pPr>
                      <a:r>
                        <a:rPr lang="en-US" sz="1050" dirty="0"/>
                        <a:t>Objective: document common T&amp;Cs once</a:t>
                      </a:r>
                    </a:p>
                    <a:p>
                      <a:pPr marL="285750" indent="-285750">
                        <a:spcAft>
                          <a:spcPts val="600"/>
                        </a:spcAft>
                        <a:buFont typeface="Arial" panose="020B0604020202020204" pitchFamily="34" charset="0"/>
                        <a:buChar char="•"/>
                      </a:pPr>
                      <a:r>
                        <a:rPr lang="en-US" sz="1050" dirty="0"/>
                        <a:t>Content focuses on legal terms &amp; conditions</a:t>
                      </a:r>
                    </a:p>
                    <a:p>
                      <a:pPr marL="628650" lvl="1" indent="-285750">
                        <a:spcAft>
                          <a:spcPts val="600"/>
                        </a:spcAft>
                        <a:buFont typeface="Arial" panose="020B0604020202020204" pitchFamily="34" charset="0"/>
                        <a:buChar char="•"/>
                      </a:pPr>
                      <a:r>
                        <a:rPr lang="en-US" sz="1050" dirty="0"/>
                        <a:t>Plus following commercial terms: payment terms &amp; billing instructions, product enhancements</a:t>
                      </a:r>
                    </a:p>
                    <a:p>
                      <a:pPr marL="628650" lvl="1" indent="-285750">
                        <a:spcAft>
                          <a:spcPts val="600"/>
                        </a:spcAft>
                        <a:buFont typeface="Arial" panose="020B0604020202020204" pitchFamily="34" charset="0"/>
                        <a:buChar char="•"/>
                      </a:pPr>
                      <a:r>
                        <a:rPr lang="en-US" sz="1050" b="0" u="none" strike="noStrike" noProof="0" dirty="0"/>
                        <a:t>Uses global standard MSA template. </a:t>
                      </a:r>
                      <a:endParaRPr lang="en-US" sz="1050" dirty="0">
                        <a:solidFill>
                          <a:srgbClr val="FF0000"/>
                        </a:solidFill>
                      </a:endParaRPr>
                    </a:p>
                    <a:p>
                      <a:pPr marL="628650" lvl="1" indent="-285750">
                        <a:spcAft>
                          <a:spcPts val="600"/>
                        </a:spcAft>
                        <a:buFont typeface="Arial" panose="020B0604020202020204" pitchFamily="34" charset="0"/>
                        <a:buChar char="•"/>
                      </a:pPr>
                      <a:r>
                        <a:rPr lang="en-US" sz="1050" b="0" u="none" strike="noStrike" noProof="0" dirty="0">
                          <a:solidFill>
                            <a:schemeClr val="tx1"/>
                          </a:solidFill>
                        </a:rPr>
                        <a:t>Any change to the MSA commercial terms vs global standard MSA template means this is a "Commercial MSA" and must be / become fixed term.</a:t>
                      </a:r>
                      <a:endParaRPr lang="en-US" sz="1050" dirty="0">
                        <a:solidFill>
                          <a:schemeClr val="tx1"/>
                        </a:solidFill>
                      </a:endParaRPr>
                    </a:p>
                    <a:p>
                      <a:pPr marL="285750" lvl="0" indent="-285750">
                        <a:spcAft>
                          <a:spcPts val="600"/>
                        </a:spcAft>
                        <a:buFont typeface="Arial" panose="020B0604020202020204" pitchFamily="34" charset="0"/>
                        <a:buChar char="•"/>
                      </a:pPr>
                      <a:r>
                        <a:rPr lang="en-US" sz="1050" dirty="0"/>
                        <a:t>Clients:</a:t>
                      </a:r>
                    </a:p>
                    <a:p>
                      <a:pPr marL="628650" lvl="1" indent="-285750">
                        <a:spcAft>
                          <a:spcPts val="600"/>
                        </a:spcAft>
                        <a:buFont typeface="Arial" panose="020B0604020202020204" pitchFamily="34" charset="0"/>
                        <a:buChar char="•"/>
                      </a:pPr>
                      <a:r>
                        <a:rPr lang="en-US" sz="1050" dirty="0"/>
                        <a:t>NOT G13 or IV25</a:t>
                      </a:r>
                    </a:p>
                    <a:p>
                      <a:pPr marL="628650" lvl="1" indent="-285750">
                        <a:spcAft>
                          <a:spcPts val="600"/>
                        </a:spcAft>
                        <a:buFont typeface="Arial" panose="020B0604020202020204" pitchFamily="34" charset="0"/>
                        <a:buChar char="•"/>
                      </a:pPr>
                      <a:r>
                        <a:rPr lang="en-US" sz="1050" dirty="0"/>
                        <a:t>No global / regional commercial terms</a:t>
                      </a:r>
                    </a:p>
                    <a:p>
                      <a:pPr marL="628650" lvl="1" indent="-285750">
                        <a:spcAft>
                          <a:spcPts val="600"/>
                        </a:spcAft>
                        <a:buFont typeface="Arial" panose="020B0604020202020204" pitchFamily="34" charset="0"/>
                        <a:buChar char="•"/>
                      </a:pPr>
                      <a:r>
                        <a:rPr lang="en-US" sz="1050" dirty="0"/>
                        <a:t>Example: local giant</a:t>
                      </a:r>
                    </a:p>
                    <a:p>
                      <a:pPr marL="285750" indent="-285750">
                        <a:spcAft>
                          <a:spcPts val="600"/>
                        </a:spcAft>
                        <a:buFont typeface="Arial" panose="020B0604020202020204" pitchFamily="34" charset="0"/>
                        <a:buChar char="•"/>
                      </a:pPr>
                      <a:r>
                        <a:rPr lang="en-US" sz="1050" dirty="0"/>
                        <a:t>MSA is active as long as any LSA or ad-hoc that references it is active. Underlying LSAs could be evergreen or fixed term.</a:t>
                      </a:r>
                    </a:p>
                    <a:p>
                      <a:pPr marL="285750" indent="-285750">
                        <a:spcAft>
                          <a:spcPts val="600"/>
                        </a:spcAft>
                        <a:buFont typeface="Arial" panose="020B0604020202020204" pitchFamily="34" charset="0"/>
                        <a:buChar char="•"/>
                      </a:pPr>
                      <a:r>
                        <a:rPr lang="en-US" sz="1050" dirty="0"/>
                        <a:t>Commercial terms such as COLA are in LSAs</a:t>
                      </a:r>
                      <a:endParaRPr lang="en-US" sz="1050" dirty="0">
                        <a:latin typeface="Arial" panose="020B0604020202020204" pitchFamily="34" charset="0"/>
                      </a:endParaRPr>
                    </a:p>
                  </a:txBody>
                  <a:tcPr>
                    <a:solidFill>
                      <a:schemeClr val="accent4">
                        <a:lumMod val="20000"/>
                        <a:lumOff val="80000"/>
                      </a:schemeClr>
                    </a:solidFill>
                  </a:tcPr>
                </a:tc>
                <a:extLst>
                  <a:ext uri="{0D108BD9-81ED-4DB2-BD59-A6C34878D82A}">
                    <a16:rowId xmlns:a16="http://schemas.microsoft.com/office/drawing/2014/main" val="2253456149"/>
                  </a:ext>
                </a:extLst>
              </a:tr>
            </a:tbl>
          </a:graphicData>
        </a:graphic>
      </p:graphicFrame>
      <p:graphicFrame>
        <p:nvGraphicFramePr>
          <p:cNvPr id="9" name="Table 8">
            <a:extLst>
              <a:ext uri="{FF2B5EF4-FFF2-40B4-BE49-F238E27FC236}">
                <a16:creationId xmlns:a16="http://schemas.microsoft.com/office/drawing/2014/main" id="{39C46DBC-4E21-4AC6-A721-A10FCBCEA396}"/>
              </a:ext>
            </a:extLst>
          </p:cNvPr>
          <p:cNvGraphicFramePr>
            <a:graphicFrameLocks noGrp="1"/>
          </p:cNvGraphicFramePr>
          <p:nvPr>
            <p:extLst>
              <p:ext uri="{D42A27DB-BD31-4B8C-83A1-F6EECF244321}">
                <p14:modId xmlns:p14="http://schemas.microsoft.com/office/powerpoint/2010/main" val="2333514655"/>
              </p:ext>
            </p:extLst>
          </p:nvPr>
        </p:nvGraphicFramePr>
        <p:xfrm>
          <a:off x="4808581" y="762027"/>
          <a:ext cx="4172618" cy="3559239"/>
        </p:xfrm>
        <a:graphic>
          <a:graphicData uri="http://schemas.openxmlformats.org/drawingml/2006/table">
            <a:tbl>
              <a:tblPr firstRow="1" bandRow="1">
                <a:tableStyleId>{00A15C55-8517-42AA-B614-E9B94910E393}</a:tableStyleId>
              </a:tblPr>
              <a:tblGrid>
                <a:gridCol w="4172618">
                  <a:extLst>
                    <a:ext uri="{9D8B030D-6E8A-4147-A177-3AD203B41FA5}">
                      <a16:colId xmlns:a16="http://schemas.microsoft.com/office/drawing/2014/main" val="3724100238"/>
                    </a:ext>
                  </a:extLst>
                </a:gridCol>
              </a:tblGrid>
              <a:tr h="318011">
                <a:tc>
                  <a:txBody>
                    <a:bodyPr/>
                    <a:lstStyle/>
                    <a:p>
                      <a:pPr lvl="0" algn="l">
                        <a:lnSpc>
                          <a:spcPct val="100000"/>
                        </a:lnSpc>
                        <a:spcBef>
                          <a:spcPts val="0"/>
                        </a:spcBef>
                        <a:spcAft>
                          <a:spcPts val="0"/>
                        </a:spcAft>
                        <a:buNone/>
                      </a:pPr>
                      <a:r>
                        <a:rPr lang="en-US" sz="1200" b="1" u="none" strike="noStrike" noProof="0" dirty="0"/>
                        <a:t>Commercial </a:t>
                      </a:r>
                      <a:r>
                        <a:rPr lang="en-US" sz="1200" dirty="0"/>
                        <a:t>MSA</a:t>
                      </a:r>
                      <a:endParaRPr lang="en-US" sz="1200" dirty="0">
                        <a:latin typeface="Arial" panose="020B0604020202020204" pitchFamily="34" charset="0"/>
                      </a:endParaRPr>
                    </a:p>
                  </a:txBody>
                  <a:tcPr>
                    <a:solidFill>
                      <a:schemeClr val="tx2"/>
                    </a:solidFill>
                  </a:tcPr>
                </a:tc>
                <a:extLst>
                  <a:ext uri="{0D108BD9-81ED-4DB2-BD59-A6C34878D82A}">
                    <a16:rowId xmlns:a16="http://schemas.microsoft.com/office/drawing/2014/main" val="3600970157"/>
                  </a:ext>
                </a:extLst>
              </a:tr>
              <a:tr h="3241228">
                <a:tc>
                  <a:txBody>
                    <a:bodyPr/>
                    <a:lstStyle/>
                    <a:p>
                      <a:pPr marL="285750" indent="-285750">
                        <a:spcAft>
                          <a:spcPts val="600"/>
                        </a:spcAft>
                        <a:buFont typeface="Arial" panose="020B0604020202020204" pitchFamily="34" charset="0"/>
                        <a:buChar char="•"/>
                      </a:pPr>
                      <a:r>
                        <a:rPr lang="en-US" sz="1050" kern="1200" dirty="0">
                          <a:solidFill>
                            <a:schemeClr val="dk1"/>
                          </a:solidFill>
                        </a:rPr>
                        <a:t>Objective: document negotiated global commercial terms, plus document common T&amp;Cs once</a:t>
                      </a:r>
                    </a:p>
                    <a:p>
                      <a:pPr marL="285750" indent="-285750">
                        <a:spcAft>
                          <a:spcPts val="600"/>
                        </a:spcAft>
                        <a:buFont typeface="Arial" panose="020B0604020202020204" pitchFamily="34" charset="0"/>
                        <a:buChar char="•"/>
                      </a:pPr>
                      <a:r>
                        <a:rPr lang="en-US" sz="1050" kern="1200" dirty="0">
                          <a:solidFill>
                            <a:schemeClr val="dk1"/>
                          </a:solidFill>
                        </a:rPr>
                        <a:t>Content includes both commercial terms and legal T&amp;Cs</a:t>
                      </a:r>
                    </a:p>
                    <a:p>
                      <a:pPr marL="628650" lvl="1" indent="-285750">
                        <a:spcAft>
                          <a:spcPts val="600"/>
                        </a:spcAft>
                        <a:buFont typeface="Arial" panose="020B0604020202020204" pitchFamily="34" charset="0"/>
                        <a:buChar char="•"/>
                      </a:pPr>
                      <a:r>
                        <a:rPr lang="en-US" sz="1050" b="0" u="none" strike="noStrike" kern="1200" noProof="0" dirty="0">
                          <a:solidFill>
                            <a:schemeClr val="dk1"/>
                          </a:solidFill>
                        </a:rPr>
                        <a:t>Adds commercial terms to global standard MSA template. Utilizes term alternatives within term library as much as possible.</a:t>
                      </a:r>
                      <a:endParaRPr lang="en-US" sz="1050" kern="1200" dirty="0">
                        <a:solidFill>
                          <a:schemeClr val="dk1"/>
                        </a:solidFill>
                      </a:endParaRPr>
                    </a:p>
                    <a:p>
                      <a:pPr marL="285750" indent="-285750">
                        <a:spcAft>
                          <a:spcPts val="600"/>
                        </a:spcAft>
                        <a:buFont typeface="Arial" panose="020B0604020202020204" pitchFamily="34" charset="0"/>
                        <a:buChar char="•"/>
                      </a:pPr>
                      <a:r>
                        <a:rPr lang="en-US" sz="1050" kern="1200" dirty="0">
                          <a:solidFill>
                            <a:schemeClr val="dk1"/>
                          </a:solidFill>
                        </a:rPr>
                        <a:t>Clients:</a:t>
                      </a:r>
                    </a:p>
                    <a:p>
                      <a:pPr marL="628650" lvl="1" indent="-285750">
                        <a:spcAft>
                          <a:spcPts val="600"/>
                        </a:spcAft>
                        <a:buFont typeface="Arial" panose="020B0604020202020204" pitchFamily="34" charset="0"/>
                        <a:buChar char="•"/>
                      </a:pPr>
                      <a:r>
                        <a:rPr lang="en-US" sz="1050" kern="1200" dirty="0">
                          <a:solidFill>
                            <a:schemeClr val="dk1"/>
                          </a:solidFill>
                        </a:rPr>
                        <a:t>G13 or IV25</a:t>
                      </a:r>
                    </a:p>
                    <a:p>
                      <a:pPr marL="628650" lvl="1" indent="-285750">
                        <a:spcAft>
                          <a:spcPts val="600"/>
                        </a:spcAft>
                        <a:buFont typeface="Arial" panose="020B0604020202020204" pitchFamily="34" charset="0"/>
                        <a:buChar char="•"/>
                      </a:pPr>
                      <a:r>
                        <a:rPr lang="en-US" sz="1050" kern="1200" dirty="0">
                          <a:solidFill>
                            <a:schemeClr val="dk1"/>
                          </a:solidFill>
                        </a:rPr>
                        <a:t>Any client with global / regional commercial terms</a:t>
                      </a:r>
                    </a:p>
                    <a:p>
                      <a:pPr marL="285750" indent="-285750">
                        <a:spcAft>
                          <a:spcPts val="600"/>
                        </a:spcAft>
                        <a:buFont typeface="Arial" panose="020B0604020202020204" pitchFamily="34" charset="0"/>
                        <a:buChar char="•"/>
                      </a:pPr>
                      <a:r>
                        <a:rPr lang="en-US" sz="1050" kern="1200" dirty="0">
                          <a:solidFill>
                            <a:schemeClr val="dk1"/>
                          </a:solidFill>
                        </a:rPr>
                        <a:t>MSA is fixed term contract. Underlying LSAs are fixed term.</a:t>
                      </a:r>
                    </a:p>
                    <a:p>
                      <a:pPr marL="285750" indent="-285750">
                        <a:spcAft>
                          <a:spcPts val="600"/>
                        </a:spcAft>
                        <a:buFont typeface="Arial" panose="020B0604020202020204" pitchFamily="34" charset="0"/>
                        <a:buChar char="•"/>
                      </a:pPr>
                      <a:r>
                        <a:rPr lang="en-US" sz="1050" kern="1200" dirty="0">
                          <a:solidFill>
                            <a:schemeClr val="dk1"/>
                          </a:solidFill>
                        </a:rPr>
                        <a:t>LSAs reference MSA sections for commercial terms such as COLA</a:t>
                      </a:r>
                      <a:endParaRPr lang="en-US" sz="1050" kern="1200" dirty="0">
                        <a:solidFill>
                          <a:schemeClr val="dk1"/>
                        </a:solidFill>
                        <a:latin typeface="Arial" panose="020B0604020202020204" pitchFamily="34" charset="0"/>
                        <a:ea typeface="+mn-ea"/>
                        <a:cs typeface="+mn-cs"/>
                      </a:endParaRPr>
                    </a:p>
                  </a:txBody>
                  <a:tcPr>
                    <a:solidFill>
                      <a:schemeClr val="accent4">
                        <a:lumMod val="20000"/>
                        <a:lumOff val="80000"/>
                      </a:schemeClr>
                    </a:solidFill>
                  </a:tcPr>
                </a:tc>
                <a:extLst>
                  <a:ext uri="{0D108BD9-81ED-4DB2-BD59-A6C34878D82A}">
                    <a16:rowId xmlns:a16="http://schemas.microsoft.com/office/drawing/2014/main" val="2253456149"/>
                  </a:ext>
                </a:extLst>
              </a:tr>
            </a:tbl>
          </a:graphicData>
        </a:graphic>
      </p:graphicFrame>
    </p:spTree>
    <p:extLst>
      <p:ext uri="{BB962C8B-B14F-4D97-AF65-F5344CB8AC3E}">
        <p14:creationId xmlns:p14="http://schemas.microsoft.com/office/powerpoint/2010/main" val="423682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18AFB-6701-4D8F-268B-5E5A55E5602F}"/>
              </a:ext>
            </a:extLst>
          </p:cNvPr>
          <p:cNvSpPr>
            <a:spLocks noGrp="1"/>
          </p:cNvSpPr>
          <p:nvPr>
            <p:ph idx="1"/>
          </p:nvPr>
        </p:nvSpPr>
        <p:spPr/>
        <p:txBody>
          <a:bodyPr/>
          <a:lstStyle/>
          <a:p>
            <a:r>
              <a:rPr lang="en-US" dirty="0"/>
              <a:t>Includes legal terms &amp; conditions </a:t>
            </a:r>
          </a:p>
          <a:p>
            <a:r>
              <a:rPr lang="en-US" dirty="0"/>
              <a:t>Use standard MSA template</a:t>
            </a:r>
          </a:p>
          <a:p>
            <a:r>
              <a:rPr lang="en-US" dirty="0"/>
              <a:t>Affiliate terms allow LSAs from various NielsenIQ legal entities to refer to the same MSA. For example, when writing a Canada LSA, we can reference an MSA written with a Mexico NIQ entity</a:t>
            </a:r>
          </a:p>
          <a:p>
            <a:r>
              <a:rPr lang="en-US" dirty="0"/>
              <a:t>Can be amended</a:t>
            </a:r>
          </a:p>
          <a:p>
            <a:endParaRPr lang="en-US" dirty="0"/>
          </a:p>
          <a:p>
            <a:r>
              <a:rPr lang="en-US" dirty="0"/>
              <a:t>Regional MSAs are not recommended:</a:t>
            </a:r>
          </a:p>
          <a:p>
            <a:r>
              <a:rPr lang="en-US" dirty="0"/>
              <a:t>If region-specific commercial terms are needed, can include regional exhibits within Commercial MSA</a:t>
            </a:r>
          </a:p>
          <a:p>
            <a:r>
              <a:rPr lang="en-US" dirty="0"/>
              <a:t>Regional NIQ entities do not exist in all markets, e.g., </a:t>
            </a:r>
            <a:r>
              <a:rPr lang="en-US" dirty="0" err="1"/>
              <a:t>LatAm</a:t>
            </a:r>
            <a:endParaRPr lang="en-US" dirty="0"/>
          </a:p>
          <a:p>
            <a:endParaRPr lang="en-US" dirty="0"/>
          </a:p>
        </p:txBody>
      </p:sp>
      <p:sp>
        <p:nvSpPr>
          <p:cNvPr id="6" name="Text Placeholder 5">
            <a:extLst>
              <a:ext uri="{FF2B5EF4-FFF2-40B4-BE49-F238E27FC236}">
                <a16:creationId xmlns:a16="http://schemas.microsoft.com/office/drawing/2014/main" id="{D6648196-2824-EF95-B8DA-425D90C80FB5}"/>
              </a:ext>
            </a:extLst>
          </p:cNvPr>
          <p:cNvSpPr>
            <a:spLocks noGrp="1"/>
          </p:cNvSpPr>
          <p:nvPr>
            <p:ph type="body" sz="quarter" idx="17"/>
          </p:nvPr>
        </p:nvSpPr>
        <p:spPr/>
        <p:txBody>
          <a:bodyPr/>
          <a:lstStyle/>
          <a:p>
            <a:endParaRPr lang="en-US"/>
          </a:p>
        </p:txBody>
      </p:sp>
      <p:sp>
        <p:nvSpPr>
          <p:cNvPr id="2" name="Title 1">
            <a:extLst>
              <a:ext uri="{FF2B5EF4-FFF2-40B4-BE49-F238E27FC236}">
                <a16:creationId xmlns:a16="http://schemas.microsoft.com/office/drawing/2014/main" id="{952E548E-6049-411B-B3CB-77103C18E38D}"/>
              </a:ext>
            </a:extLst>
          </p:cNvPr>
          <p:cNvSpPr>
            <a:spLocks noGrp="1"/>
          </p:cNvSpPr>
          <p:nvPr>
            <p:ph type="title"/>
          </p:nvPr>
        </p:nvSpPr>
        <p:spPr/>
        <p:txBody>
          <a:bodyPr/>
          <a:lstStyle/>
          <a:p>
            <a:r>
              <a:rPr lang="en-US" sz="2000">
                <a:latin typeface="Arial" panose="020B0604020202020204" pitchFamily="34" charset="0"/>
              </a:rPr>
              <a:t>For any MSA</a:t>
            </a:r>
          </a:p>
        </p:txBody>
      </p:sp>
    </p:spTree>
    <p:extLst>
      <p:ext uri="{BB962C8B-B14F-4D97-AF65-F5344CB8AC3E}">
        <p14:creationId xmlns:p14="http://schemas.microsoft.com/office/powerpoint/2010/main" val="44506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E1BC-77D1-C5CB-3AB2-3637960F7121}"/>
              </a:ext>
            </a:extLst>
          </p:cNvPr>
          <p:cNvSpPr>
            <a:spLocks noGrp="1"/>
          </p:cNvSpPr>
          <p:nvPr>
            <p:ph type="title"/>
          </p:nvPr>
        </p:nvSpPr>
        <p:spPr/>
        <p:txBody>
          <a:bodyPr/>
          <a:lstStyle/>
          <a:p>
            <a:r>
              <a:rPr lang="en-US" sz="2000">
                <a:latin typeface="Arial" panose="020B0604020202020204" pitchFamily="34" charset="0"/>
              </a:rPr>
              <a:t>Contracts for specific services: When to use which one</a:t>
            </a:r>
          </a:p>
        </p:txBody>
      </p:sp>
      <p:sp>
        <p:nvSpPr>
          <p:cNvPr id="5" name="Diamond 4">
            <a:extLst>
              <a:ext uri="{FF2B5EF4-FFF2-40B4-BE49-F238E27FC236}">
                <a16:creationId xmlns:a16="http://schemas.microsoft.com/office/drawing/2014/main" id="{4551CF50-48A9-4024-895E-C080867A6832}"/>
              </a:ext>
            </a:extLst>
          </p:cNvPr>
          <p:cNvSpPr/>
          <p:nvPr/>
        </p:nvSpPr>
        <p:spPr>
          <a:xfrm>
            <a:off x="4000092" y="821996"/>
            <a:ext cx="1290918" cy="732866"/>
          </a:xfrm>
          <a:prstGeom prst="diamond">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Arial" panose="020B0604020202020204" pitchFamily="34" charset="0"/>
              </a:rPr>
              <a:t>Term length</a:t>
            </a:r>
          </a:p>
        </p:txBody>
      </p:sp>
      <p:sp>
        <p:nvSpPr>
          <p:cNvPr id="6" name="Diamond 5">
            <a:extLst>
              <a:ext uri="{FF2B5EF4-FFF2-40B4-BE49-F238E27FC236}">
                <a16:creationId xmlns:a16="http://schemas.microsoft.com/office/drawing/2014/main" id="{8C0E601C-5DB0-4511-BF10-8829099AB562}"/>
              </a:ext>
            </a:extLst>
          </p:cNvPr>
          <p:cNvSpPr/>
          <p:nvPr/>
        </p:nvSpPr>
        <p:spPr>
          <a:xfrm>
            <a:off x="2171293" y="2772630"/>
            <a:ext cx="1694328" cy="732866"/>
          </a:xfrm>
          <a:prstGeom prst="diamond">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100" dirty="0">
                <a:latin typeface="Arial" panose="020B0604020202020204" pitchFamily="34" charset="0"/>
              </a:rPr>
              <a:t> MSA?</a:t>
            </a:r>
          </a:p>
        </p:txBody>
      </p:sp>
      <p:sp>
        <p:nvSpPr>
          <p:cNvPr id="7" name="Rectangle 6">
            <a:extLst>
              <a:ext uri="{FF2B5EF4-FFF2-40B4-BE49-F238E27FC236}">
                <a16:creationId xmlns:a16="http://schemas.microsoft.com/office/drawing/2014/main" id="{4F19730A-68BC-4946-900B-EEED79BF48AA}"/>
              </a:ext>
            </a:extLst>
          </p:cNvPr>
          <p:cNvSpPr/>
          <p:nvPr/>
        </p:nvSpPr>
        <p:spPr>
          <a:xfrm>
            <a:off x="752628" y="4018230"/>
            <a:ext cx="1512794" cy="522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Arial" panose="020B0604020202020204" pitchFamily="34" charset="0"/>
              </a:rPr>
              <a:t>Local Service Agreement (LSA)</a:t>
            </a:r>
          </a:p>
        </p:txBody>
      </p:sp>
      <p:sp>
        <p:nvSpPr>
          <p:cNvPr id="8" name="Rectangle 7">
            <a:extLst>
              <a:ext uri="{FF2B5EF4-FFF2-40B4-BE49-F238E27FC236}">
                <a16:creationId xmlns:a16="http://schemas.microsoft.com/office/drawing/2014/main" id="{18367E0D-948C-4D17-9A08-BE7D279D9470}"/>
              </a:ext>
            </a:extLst>
          </p:cNvPr>
          <p:cNvSpPr/>
          <p:nvPr/>
        </p:nvSpPr>
        <p:spPr>
          <a:xfrm>
            <a:off x="3727210" y="3965249"/>
            <a:ext cx="1512794" cy="522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latin typeface="Arial" panose="020B0604020202020204" pitchFamily="34" charset="0"/>
              </a:rPr>
              <a:t>License Agreement (LA)</a:t>
            </a:r>
            <a:endParaRPr lang="en-US" sz="1100">
              <a:latin typeface="Arial" panose="020B0604020202020204" pitchFamily="34" charset="0"/>
              <a:cs typeface="Calibri"/>
            </a:endParaRPr>
          </a:p>
        </p:txBody>
      </p:sp>
      <p:sp>
        <p:nvSpPr>
          <p:cNvPr id="9" name="Diamond 8">
            <a:extLst>
              <a:ext uri="{FF2B5EF4-FFF2-40B4-BE49-F238E27FC236}">
                <a16:creationId xmlns:a16="http://schemas.microsoft.com/office/drawing/2014/main" id="{24467209-C880-4B3D-BDBF-A9489C411423}"/>
              </a:ext>
            </a:extLst>
          </p:cNvPr>
          <p:cNvSpPr/>
          <p:nvPr/>
        </p:nvSpPr>
        <p:spPr>
          <a:xfrm>
            <a:off x="6037323" y="1886835"/>
            <a:ext cx="1694328" cy="732866"/>
          </a:xfrm>
          <a:prstGeom prst="diamond">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800">
                <a:latin typeface="Arial" panose="020B0604020202020204" pitchFamily="34" charset="0"/>
              </a:rPr>
              <a:t>Only includes ad-hoc products?</a:t>
            </a:r>
          </a:p>
        </p:txBody>
      </p:sp>
      <p:cxnSp>
        <p:nvCxnSpPr>
          <p:cNvPr id="11" name="Connector: Elbow 10">
            <a:extLst>
              <a:ext uri="{FF2B5EF4-FFF2-40B4-BE49-F238E27FC236}">
                <a16:creationId xmlns:a16="http://schemas.microsoft.com/office/drawing/2014/main" id="{DCE9A177-8D43-4A84-B232-BE9603F3A98F}"/>
              </a:ext>
            </a:extLst>
          </p:cNvPr>
          <p:cNvCxnSpPr>
            <a:cxnSpLocks/>
            <a:stCxn id="5" idx="1"/>
            <a:endCxn id="6" idx="0"/>
          </p:cNvCxnSpPr>
          <p:nvPr/>
        </p:nvCxnSpPr>
        <p:spPr>
          <a:xfrm rot="10800000" flipV="1">
            <a:off x="3018458" y="1188428"/>
            <a:ext cx="981635" cy="1584201"/>
          </a:xfrm>
          <a:prstGeom prst="bentConnector2">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67E0F1-E5A6-4574-B27D-69E113A53407}"/>
              </a:ext>
            </a:extLst>
          </p:cNvPr>
          <p:cNvSpPr txBox="1"/>
          <p:nvPr/>
        </p:nvSpPr>
        <p:spPr>
          <a:xfrm>
            <a:off x="3084892" y="974092"/>
            <a:ext cx="914400" cy="235358"/>
          </a:xfrm>
          <a:prstGeom prst="rect">
            <a:avLst/>
          </a:prstGeom>
          <a:noFill/>
        </p:spPr>
        <p:txBody>
          <a:bodyPr wrap="none" lIns="0" tIns="0" rIns="0" bIns="0" rtlCol="0" anchor="t">
            <a:noAutofit/>
          </a:bodyPr>
          <a:lstStyle/>
          <a:p>
            <a:pPr algn="l"/>
            <a:r>
              <a:rPr lang="en-US" sz="1000">
                <a:latin typeface="Arial" panose="020B0604020202020204" pitchFamily="34" charset="0"/>
              </a:rPr>
              <a:t>&gt;=12 months</a:t>
            </a:r>
          </a:p>
        </p:txBody>
      </p:sp>
      <p:cxnSp>
        <p:nvCxnSpPr>
          <p:cNvPr id="15" name="Connector: Elbow 14">
            <a:extLst>
              <a:ext uri="{FF2B5EF4-FFF2-40B4-BE49-F238E27FC236}">
                <a16:creationId xmlns:a16="http://schemas.microsoft.com/office/drawing/2014/main" id="{3A7E23DB-5F6A-4D02-954A-9DB16B2DD5CF}"/>
              </a:ext>
            </a:extLst>
          </p:cNvPr>
          <p:cNvCxnSpPr>
            <a:stCxn id="5" idx="3"/>
            <a:endCxn id="9" idx="0"/>
          </p:cNvCxnSpPr>
          <p:nvPr/>
        </p:nvCxnSpPr>
        <p:spPr>
          <a:xfrm>
            <a:off x="5291010" y="1188429"/>
            <a:ext cx="1593477" cy="698406"/>
          </a:xfrm>
          <a:prstGeom prst="bentConnector2">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5A8F895-40D4-4213-9C4E-D2833562AC95}"/>
              </a:ext>
            </a:extLst>
          </p:cNvPr>
          <p:cNvSpPr txBox="1"/>
          <p:nvPr/>
        </p:nvSpPr>
        <p:spPr>
          <a:xfrm>
            <a:off x="5936469" y="969491"/>
            <a:ext cx="914400" cy="235358"/>
          </a:xfrm>
          <a:prstGeom prst="rect">
            <a:avLst/>
          </a:prstGeom>
          <a:noFill/>
        </p:spPr>
        <p:txBody>
          <a:bodyPr wrap="none" lIns="0" tIns="0" rIns="0" bIns="0" rtlCol="0">
            <a:noAutofit/>
          </a:bodyPr>
          <a:lstStyle/>
          <a:p>
            <a:pPr algn="l"/>
            <a:r>
              <a:rPr lang="en-US" sz="1000">
                <a:latin typeface="Arial" panose="020B0604020202020204" pitchFamily="34" charset="0"/>
              </a:rPr>
              <a:t>&lt;=12 months</a:t>
            </a:r>
          </a:p>
        </p:txBody>
      </p:sp>
      <p:cxnSp>
        <p:nvCxnSpPr>
          <p:cNvPr id="21" name="Connector: Elbow 20">
            <a:extLst>
              <a:ext uri="{FF2B5EF4-FFF2-40B4-BE49-F238E27FC236}">
                <a16:creationId xmlns:a16="http://schemas.microsoft.com/office/drawing/2014/main" id="{4C92E2CC-6AA9-487F-AC95-34661D8C1E81}"/>
              </a:ext>
            </a:extLst>
          </p:cNvPr>
          <p:cNvCxnSpPr>
            <a:cxnSpLocks/>
            <a:stCxn id="9" idx="1"/>
            <a:endCxn id="6" idx="0"/>
          </p:cNvCxnSpPr>
          <p:nvPr/>
        </p:nvCxnSpPr>
        <p:spPr>
          <a:xfrm rot="10800000" flipV="1">
            <a:off x="3018457" y="2253268"/>
            <a:ext cx="3018866" cy="519362"/>
          </a:xfrm>
          <a:prstGeom prst="bentConnector2">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6C81DE8-2888-41F7-802B-B2643F7CD006}"/>
              </a:ext>
            </a:extLst>
          </p:cNvPr>
          <p:cNvSpPr txBox="1"/>
          <p:nvPr/>
        </p:nvSpPr>
        <p:spPr>
          <a:xfrm>
            <a:off x="3885658" y="2100333"/>
            <a:ext cx="1776947" cy="449455"/>
          </a:xfrm>
          <a:prstGeom prst="rect">
            <a:avLst/>
          </a:prstGeom>
          <a:noFill/>
        </p:spPr>
        <p:txBody>
          <a:bodyPr wrap="square" lIns="0" tIns="0" rIns="0" bIns="0" rtlCol="0">
            <a:noAutofit/>
          </a:bodyPr>
          <a:lstStyle/>
          <a:p>
            <a:pPr algn="l"/>
            <a:r>
              <a:rPr lang="en-US" sz="1000">
                <a:latin typeface="Arial" panose="020B0604020202020204" pitchFamily="34" charset="0"/>
              </a:rPr>
              <a:t>No, includes subscription product(s)</a:t>
            </a:r>
          </a:p>
        </p:txBody>
      </p:sp>
      <p:sp>
        <p:nvSpPr>
          <p:cNvPr id="24" name="Rectangle 23">
            <a:extLst>
              <a:ext uri="{FF2B5EF4-FFF2-40B4-BE49-F238E27FC236}">
                <a16:creationId xmlns:a16="http://schemas.microsoft.com/office/drawing/2014/main" id="{7D07A00D-7ABA-4679-ADD2-32AB4008AB3A}"/>
              </a:ext>
            </a:extLst>
          </p:cNvPr>
          <p:cNvSpPr/>
          <p:nvPr/>
        </p:nvSpPr>
        <p:spPr>
          <a:xfrm>
            <a:off x="6128090" y="3963802"/>
            <a:ext cx="1512794" cy="522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Arial" panose="020B0604020202020204" pitchFamily="34" charset="0"/>
              </a:rPr>
              <a:t>Ad-hoc Agreement</a:t>
            </a:r>
          </a:p>
        </p:txBody>
      </p:sp>
      <p:cxnSp>
        <p:nvCxnSpPr>
          <p:cNvPr id="26" name="Connector: Elbow 25">
            <a:extLst>
              <a:ext uri="{FF2B5EF4-FFF2-40B4-BE49-F238E27FC236}">
                <a16:creationId xmlns:a16="http://schemas.microsoft.com/office/drawing/2014/main" id="{C8538EA9-ED5F-4335-B0F1-17538A713302}"/>
              </a:ext>
            </a:extLst>
          </p:cNvPr>
          <p:cNvCxnSpPr>
            <a:cxnSpLocks/>
          </p:cNvCxnSpPr>
          <p:nvPr/>
        </p:nvCxnSpPr>
        <p:spPr>
          <a:xfrm rot="10800000" flipV="1">
            <a:off x="1509025" y="3139063"/>
            <a:ext cx="662268" cy="879167"/>
          </a:xfrm>
          <a:prstGeom prst="bentConnector2">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8D35E25-7ED7-4E6C-9E8D-EF18D3A6682B}"/>
              </a:ext>
            </a:extLst>
          </p:cNvPr>
          <p:cNvCxnSpPr>
            <a:cxnSpLocks/>
            <a:stCxn id="6" idx="3"/>
            <a:endCxn id="8" idx="0"/>
          </p:cNvCxnSpPr>
          <p:nvPr/>
        </p:nvCxnSpPr>
        <p:spPr>
          <a:xfrm>
            <a:off x="3865621" y="3139063"/>
            <a:ext cx="617986" cy="826186"/>
          </a:xfrm>
          <a:prstGeom prst="bentConnector2">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682DD1-60F5-468F-8DED-4912296C4CDC}"/>
              </a:ext>
            </a:extLst>
          </p:cNvPr>
          <p:cNvCxnSpPr>
            <a:stCxn id="9" idx="2"/>
            <a:endCxn id="24" idx="0"/>
          </p:cNvCxnSpPr>
          <p:nvPr/>
        </p:nvCxnSpPr>
        <p:spPr>
          <a:xfrm>
            <a:off x="6884487" y="2619701"/>
            <a:ext cx="0" cy="1344101"/>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DF0881E-E863-4C7E-88D7-3F3B37560D16}"/>
              </a:ext>
            </a:extLst>
          </p:cNvPr>
          <p:cNvSpPr txBox="1"/>
          <p:nvPr/>
        </p:nvSpPr>
        <p:spPr>
          <a:xfrm>
            <a:off x="7012746" y="2914334"/>
            <a:ext cx="389452" cy="153888"/>
          </a:xfrm>
          <a:prstGeom prst="rect">
            <a:avLst/>
          </a:prstGeom>
          <a:noFill/>
        </p:spPr>
        <p:txBody>
          <a:bodyPr wrap="square" lIns="0" tIns="0" rIns="0" bIns="0" rtlCol="0">
            <a:spAutoFit/>
          </a:bodyPr>
          <a:lstStyle/>
          <a:p>
            <a:pPr algn="l"/>
            <a:r>
              <a:rPr lang="en-US" sz="1000">
                <a:latin typeface="Arial" panose="020B0604020202020204" pitchFamily="34" charset="0"/>
              </a:rPr>
              <a:t>Yes</a:t>
            </a:r>
          </a:p>
        </p:txBody>
      </p:sp>
      <p:sp>
        <p:nvSpPr>
          <p:cNvPr id="37" name="TextBox 36">
            <a:extLst>
              <a:ext uri="{FF2B5EF4-FFF2-40B4-BE49-F238E27FC236}">
                <a16:creationId xmlns:a16="http://schemas.microsoft.com/office/drawing/2014/main" id="{EB4D42B0-BACB-41D9-AD55-AE48DC4DECEE}"/>
              </a:ext>
            </a:extLst>
          </p:cNvPr>
          <p:cNvSpPr txBox="1"/>
          <p:nvPr/>
        </p:nvSpPr>
        <p:spPr>
          <a:xfrm>
            <a:off x="1717712" y="2940487"/>
            <a:ext cx="389452" cy="153888"/>
          </a:xfrm>
          <a:prstGeom prst="rect">
            <a:avLst/>
          </a:prstGeom>
          <a:noFill/>
        </p:spPr>
        <p:txBody>
          <a:bodyPr wrap="square" lIns="0" tIns="0" rIns="0" bIns="0" rtlCol="0">
            <a:spAutoFit/>
          </a:bodyPr>
          <a:lstStyle/>
          <a:p>
            <a:pPr algn="l"/>
            <a:r>
              <a:rPr lang="en-US" sz="1000">
                <a:latin typeface="Arial" panose="020B0604020202020204" pitchFamily="34" charset="0"/>
              </a:rPr>
              <a:t>Yes</a:t>
            </a:r>
          </a:p>
        </p:txBody>
      </p:sp>
      <p:sp>
        <p:nvSpPr>
          <p:cNvPr id="38" name="TextBox 37">
            <a:extLst>
              <a:ext uri="{FF2B5EF4-FFF2-40B4-BE49-F238E27FC236}">
                <a16:creationId xmlns:a16="http://schemas.microsoft.com/office/drawing/2014/main" id="{7168CDFD-7E85-49ED-B319-C57D0BF9D8CF}"/>
              </a:ext>
            </a:extLst>
          </p:cNvPr>
          <p:cNvSpPr txBox="1"/>
          <p:nvPr/>
        </p:nvSpPr>
        <p:spPr>
          <a:xfrm>
            <a:off x="3993879" y="2929954"/>
            <a:ext cx="389452" cy="153888"/>
          </a:xfrm>
          <a:prstGeom prst="rect">
            <a:avLst/>
          </a:prstGeom>
          <a:noFill/>
        </p:spPr>
        <p:txBody>
          <a:bodyPr wrap="square" lIns="0" tIns="0" rIns="0" bIns="0" rtlCol="0">
            <a:spAutoFit/>
          </a:bodyPr>
          <a:lstStyle/>
          <a:p>
            <a:pPr algn="l"/>
            <a:r>
              <a:rPr lang="en-US" sz="1000">
                <a:latin typeface="Arial" panose="020B0604020202020204" pitchFamily="34" charset="0"/>
              </a:rPr>
              <a:t>No</a:t>
            </a:r>
          </a:p>
        </p:txBody>
      </p:sp>
    </p:spTree>
    <p:extLst>
      <p:ext uri="{BB962C8B-B14F-4D97-AF65-F5344CB8AC3E}">
        <p14:creationId xmlns:p14="http://schemas.microsoft.com/office/powerpoint/2010/main" val="181948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2F0E0F0-907A-F031-8428-7D97BFD30F76}"/>
              </a:ext>
            </a:extLst>
          </p:cNvPr>
          <p:cNvGraphicFramePr>
            <a:graphicFrameLocks noGrp="1"/>
          </p:cNvGraphicFramePr>
          <p:nvPr>
            <p:ph idx="1"/>
            <p:extLst>
              <p:ext uri="{D42A27DB-BD31-4B8C-83A1-F6EECF244321}">
                <p14:modId xmlns:p14="http://schemas.microsoft.com/office/powerpoint/2010/main" val="494002436"/>
              </p:ext>
            </p:extLst>
          </p:nvPr>
        </p:nvGraphicFramePr>
        <p:xfrm>
          <a:off x="216054" y="857250"/>
          <a:ext cx="8699500" cy="3566160"/>
        </p:xfrm>
        <a:graphic>
          <a:graphicData uri="http://schemas.openxmlformats.org/drawingml/2006/table">
            <a:tbl>
              <a:tblPr firstRow="1" bandRow="1">
                <a:tableStyleId>{073A0DAA-6AF3-43AB-8588-CEC1D06C72B9}</a:tableStyleId>
              </a:tblPr>
              <a:tblGrid>
                <a:gridCol w="2174875">
                  <a:extLst>
                    <a:ext uri="{9D8B030D-6E8A-4147-A177-3AD203B41FA5}">
                      <a16:colId xmlns:a16="http://schemas.microsoft.com/office/drawing/2014/main" val="2041729885"/>
                    </a:ext>
                  </a:extLst>
                </a:gridCol>
                <a:gridCol w="2174875">
                  <a:extLst>
                    <a:ext uri="{9D8B030D-6E8A-4147-A177-3AD203B41FA5}">
                      <a16:colId xmlns:a16="http://schemas.microsoft.com/office/drawing/2014/main" val="314395004"/>
                    </a:ext>
                  </a:extLst>
                </a:gridCol>
                <a:gridCol w="2174875">
                  <a:extLst>
                    <a:ext uri="{9D8B030D-6E8A-4147-A177-3AD203B41FA5}">
                      <a16:colId xmlns:a16="http://schemas.microsoft.com/office/drawing/2014/main" val="4158714266"/>
                    </a:ext>
                  </a:extLst>
                </a:gridCol>
                <a:gridCol w="2174875">
                  <a:extLst>
                    <a:ext uri="{9D8B030D-6E8A-4147-A177-3AD203B41FA5}">
                      <a16:colId xmlns:a16="http://schemas.microsoft.com/office/drawing/2014/main" val="3788345867"/>
                    </a:ext>
                  </a:extLst>
                </a:gridCol>
              </a:tblGrid>
              <a:tr h="251190">
                <a:tc>
                  <a:txBody>
                    <a:bodyPr/>
                    <a:lstStyle/>
                    <a:p>
                      <a:r>
                        <a:rPr lang="en-US" sz="1200" dirty="0"/>
                        <a:t>Scenario</a:t>
                      </a:r>
                    </a:p>
                  </a:txBody>
                  <a:tcPr/>
                </a:tc>
                <a:tc>
                  <a:txBody>
                    <a:bodyPr/>
                    <a:lstStyle/>
                    <a:p>
                      <a:r>
                        <a:rPr lang="en-US" sz="1200" dirty="0"/>
                        <a:t>Agreement Type - on Main Quote</a:t>
                      </a:r>
                    </a:p>
                  </a:txBody>
                  <a:tcPr/>
                </a:tc>
                <a:tc>
                  <a:txBody>
                    <a:bodyPr/>
                    <a:lstStyle/>
                    <a:p>
                      <a:pPr lvl="0">
                        <a:buNone/>
                      </a:pPr>
                      <a:r>
                        <a:rPr lang="en-US" sz="1200" u="none" strike="noStrike" baseline="0" noProof="0" dirty="0"/>
                        <a:t>How will this deal be handled contract wise? - on Opportunity</a:t>
                      </a:r>
                    </a:p>
                  </a:txBody>
                  <a:tcPr/>
                </a:tc>
                <a:tc>
                  <a:txBody>
                    <a:bodyPr/>
                    <a:lstStyle/>
                    <a:p>
                      <a:r>
                        <a:rPr lang="en-US" sz="1200" dirty="0"/>
                        <a:t>Notes</a:t>
                      </a:r>
                    </a:p>
                  </a:txBody>
                  <a:tcPr/>
                </a:tc>
                <a:extLst>
                  <a:ext uri="{0D108BD9-81ED-4DB2-BD59-A6C34878D82A}">
                    <a16:rowId xmlns:a16="http://schemas.microsoft.com/office/drawing/2014/main" val="2810585140"/>
                  </a:ext>
                </a:extLst>
              </a:tr>
              <a:tr h="251190">
                <a:tc>
                  <a:txBody>
                    <a:bodyPr/>
                    <a:lstStyle/>
                    <a:p>
                      <a:r>
                        <a:rPr lang="en-US" sz="1000" dirty="0"/>
                        <a:t>New LSA</a:t>
                      </a:r>
                    </a:p>
                  </a:txBody>
                  <a:tcPr/>
                </a:tc>
                <a:tc>
                  <a:txBody>
                    <a:bodyPr/>
                    <a:lstStyle/>
                    <a:p>
                      <a:r>
                        <a:rPr lang="en-US" sz="1000" dirty="0"/>
                        <a:t>Local Service Agreement</a:t>
                      </a:r>
                    </a:p>
                  </a:txBody>
                  <a:tcPr/>
                </a:tc>
                <a:tc>
                  <a:txBody>
                    <a:bodyPr/>
                    <a:lstStyle/>
                    <a:p>
                      <a:r>
                        <a:rPr lang="en-US" sz="1000" dirty="0"/>
                        <a:t>New Contract / </a:t>
                      </a:r>
                      <a:r>
                        <a:rPr lang="en-US" sz="1000" err="1"/>
                        <a:t>Adhoc</a:t>
                      </a:r>
                      <a:r>
                        <a:rPr lang="en-US" sz="1000" dirty="0"/>
                        <a:t> EOA will be signed</a:t>
                      </a:r>
                    </a:p>
                  </a:txBody>
                  <a:tcPr/>
                </a:tc>
                <a:tc>
                  <a:txBody>
                    <a:bodyPr/>
                    <a:lstStyle/>
                    <a:p>
                      <a:r>
                        <a:rPr lang="en-US" sz="1000" dirty="0"/>
                        <a:t>More information to come about MSA linkage within MSD</a:t>
                      </a:r>
                    </a:p>
                  </a:txBody>
                  <a:tcPr/>
                </a:tc>
                <a:extLst>
                  <a:ext uri="{0D108BD9-81ED-4DB2-BD59-A6C34878D82A}">
                    <a16:rowId xmlns:a16="http://schemas.microsoft.com/office/drawing/2014/main" val="96022810"/>
                  </a:ext>
                </a:extLst>
              </a:tr>
              <a:tr h="251190">
                <a:tc>
                  <a:txBody>
                    <a:bodyPr/>
                    <a:lstStyle/>
                    <a:p>
                      <a:r>
                        <a:rPr lang="en-US" sz="1000" dirty="0"/>
                        <a:t>Renewed LSA</a:t>
                      </a:r>
                    </a:p>
                  </a:txBody>
                  <a:tcPr/>
                </a:tc>
                <a:tc>
                  <a:txBody>
                    <a:bodyPr/>
                    <a:lstStyle/>
                    <a:p>
                      <a:pPr lvl="0">
                        <a:buNone/>
                      </a:pPr>
                      <a:r>
                        <a:rPr lang="en-US" sz="1000" dirty="0"/>
                        <a:t>Local Service Agreement</a:t>
                      </a:r>
                    </a:p>
                  </a:txBody>
                  <a:tcPr/>
                </a:tc>
                <a:tc>
                  <a:txBody>
                    <a:bodyPr/>
                    <a:lstStyle/>
                    <a:p>
                      <a:pPr lvl="0">
                        <a:buNone/>
                      </a:pPr>
                      <a:r>
                        <a:rPr lang="en-US" sz="1000" dirty="0"/>
                        <a:t>New Contract / </a:t>
                      </a:r>
                      <a:r>
                        <a:rPr lang="en-US" sz="1000" err="1"/>
                        <a:t>Adhoc</a:t>
                      </a:r>
                      <a:r>
                        <a:rPr lang="en-US" sz="1000" dirty="0"/>
                        <a:t> EOA will be signed</a:t>
                      </a:r>
                    </a:p>
                  </a:txBody>
                  <a:tcPr/>
                </a:tc>
                <a:tc>
                  <a:txBody>
                    <a:bodyPr/>
                    <a:lstStyle/>
                    <a:p>
                      <a:pPr lvl="0">
                        <a:buNone/>
                      </a:pPr>
                      <a:r>
                        <a:rPr lang="en-US" sz="1000" u="none" strike="noStrike" noProof="0" dirty="0"/>
                        <a:t>More information to come about MSA linkage within MSD</a:t>
                      </a:r>
                      <a:endParaRPr lang="en-US" sz="1000" dirty="0"/>
                    </a:p>
                  </a:txBody>
                  <a:tcPr/>
                </a:tc>
                <a:extLst>
                  <a:ext uri="{0D108BD9-81ED-4DB2-BD59-A6C34878D82A}">
                    <a16:rowId xmlns:a16="http://schemas.microsoft.com/office/drawing/2014/main" val="922397224"/>
                  </a:ext>
                </a:extLst>
              </a:tr>
              <a:tr h="251190">
                <a:tc>
                  <a:txBody>
                    <a:bodyPr/>
                    <a:lstStyle/>
                    <a:p>
                      <a:r>
                        <a:rPr lang="en-US" sz="1000" dirty="0"/>
                        <a:t>Amendment to LSA. Includes amendments to extend</a:t>
                      </a:r>
                    </a:p>
                  </a:txBody>
                  <a:tcPr/>
                </a:tc>
                <a:tc>
                  <a:txBody>
                    <a:bodyPr/>
                    <a:lstStyle/>
                    <a:p>
                      <a:pPr lvl="0" algn="l">
                        <a:lnSpc>
                          <a:spcPct val="100000"/>
                        </a:lnSpc>
                        <a:spcBef>
                          <a:spcPts val="0"/>
                        </a:spcBef>
                        <a:spcAft>
                          <a:spcPts val="0"/>
                        </a:spcAft>
                        <a:buNone/>
                      </a:pPr>
                      <a:r>
                        <a:rPr lang="en-US" sz="1000" u="none" strike="noStrike" noProof="0" dirty="0"/>
                        <a:t>Local Service Agreement</a:t>
                      </a:r>
                    </a:p>
                  </a:txBody>
                  <a:tcPr/>
                </a:tc>
                <a:tc>
                  <a:txBody>
                    <a:bodyPr/>
                    <a:lstStyle/>
                    <a:p>
                      <a:r>
                        <a:rPr lang="en-US" sz="1000" dirty="0"/>
                        <a:t>Existing Contract will be Amendment</a:t>
                      </a:r>
                    </a:p>
                  </a:txBody>
                  <a:tcPr/>
                </a:tc>
                <a:tc>
                  <a:txBody>
                    <a:bodyPr/>
                    <a:lstStyle/>
                    <a:p>
                      <a:pPr lvl="0">
                        <a:buNone/>
                      </a:pPr>
                      <a:r>
                        <a:rPr lang="en-US" sz="1000" u="none" strike="noStrike" noProof="0" dirty="0"/>
                        <a:t>More information to come about MSA linkage within MSD</a:t>
                      </a:r>
                      <a:endParaRPr lang="en-US" sz="1000" dirty="0"/>
                    </a:p>
                  </a:txBody>
                  <a:tcPr/>
                </a:tc>
                <a:extLst>
                  <a:ext uri="{0D108BD9-81ED-4DB2-BD59-A6C34878D82A}">
                    <a16:rowId xmlns:a16="http://schemas.microsoft.com/office/drawing/2014/main" val="1465786711"/>
                  </a:ext>
                </a:extLst>
              </a:tr>
              <a:tr h="179421">
                <a:tc>
                  <a:txBody>
                    <a:bodyPr/>
                    <a:lstStyle/>
                    <a:p>
                      <a:pPr lvl="0">
                        <a:buNone/>
                      </a:pPr>
                      <a:r>
                        <a:rPr lang="en-US" sz="1000" dirty="0"/>
                        <a:t>New LA</a:t>
                      </a:r>
                    </a:p>
                  </a:txBody>
                  <a:tcPr/>
                </a:tc>
                <a:tc>
                  <a:txBody>
                    <a:bodyPr/>
                    <a:lstStyle/>
                    <a:p>
                      <a:pPr lvl="0">
                        <a:buNone/>
                      </a:pPr>
                      <a:r>
                        <a:rPr lang="en-US" sz="1000" dirty="0"/>
                        <a:t>License Agreement</a:t>
                      </a:r>
                    </a:p>
                  </a:txBody>
                  <a:tcPr/>
                </a:tc>
                <a:tc>
                  <a:txBody>
                    <a:bodyPr/>
                    <a:lstStyle/>
                    <a:p>
                      <a:pPr lvl="0">
                        <a:buNone/>
                      </a:pPr>
                      <a:r>
                        <a:rPr lang="en-US" sz="1000" dirty="0"/>
                        <a:t>New Contract / </a:t>
                      </a:r>
                      <a:r>
                        <a:rPr lang="en-US" sz="1000" err="1"/>
                        <a:t>Adhoc</a:t>
                      </a:r>
                      <a:r>
                        <a:rPr lang="en-US" sz="1000" dirty="0"/>
                        <a:t> EOA will be signed</a:t>
                      </a:r>
                    </a:p>
                  </a:txBody>
                  <a:tcPr/>
                </a:tc>
                <a:tc>
                  <a:txBody>
                    <a:bodyPr/>
                    <a:lstStyle/>
                    <a:p>
                      <a:pPr lvl="0">
                        <a:buNone/>
                      </a:pPr>
                      <a:endParaRPr lang="en-US" sz="1000" dirty="0"/>
                    </a:p>
                  </a:txBody>
                  <a:tcPr/>
                </a:tc>
                <a:extLst>
                  <a:ext uri="{0D108BD9-81ED-4DB2-BD59-A6C34878D82A}">
                    <a16:rowId xmlns:a16="http://schemas.microsoft.com/office/drawing/2014/main" val="1448794177"/>
                  </a:ext>
                </a:extLst>
              </a:tr>
              <a:tr h="179421">
                <a:tc>
                  <a:txBody>
                    <a:bodyPr/>
                    <a:lstStyle/>
                    <a:p>
                      <a:pPr lvl="0">
                        <a:buNone/>
                      </a:pPr>
                      <a:r>
                        <a:rPr lang="en-US" sz="1000" dirty="0"/>
                        <a:t>Renewed LA</a:t>
                      </a:r>
                    </a:p>
                  </a:txBody>
                  <a:tcPr/>
                </a:tc>
                <a:tc>
                  <a:txBody>
                    <a:bodyPr/>
                    <a:lstStyle/>
                    <a:p>
                      <a:pPr lvl="0">
                        <a:buNone/>
                      </a:pPr>
                      <a:r>
                        <a:rPr lang="en-US" sz="1000" b="0" i="0" u="none" strike="noStrike" noProof="0" dirty="0">
                          <a:solidFill>
                            <a:srgbClr val="555555"/>
                          </a:solidFill>
                          <a:latin typeface="Arial"/>
                        </a:rPr>
                        <a:t>License </a:t>
                      </a:r>
                      <a:r>
                        <a:rPr lang="en-US" sz="1000" dirty="0"/>
                        <a:t>Agreement</a:t>
                      </a:r>
                    </a:p>
                  </a:txBody>
                  <a:tcPr/>
                </a:tc>
                <a:tc>
                  <a:txBody>
                    <a:bodyPr/>
                    <a:lstStyle/>
                    <a:p>
                      <a:pPr lvl="0">
                        <a:buNone/>
                      </a:pPr>
                      <a:r>
                        <a:rPr lang="en-US" sz="1000" dirty="0"/>
                        <a:t>New Contract / </a:t>
                      </a:r>
                      <a:r>
                        <a:rPr lang="en-US" sz="1000" err="1"/>
                        <a:t>Adhoc</a:t>
                      </a:r>
                      <a:r>
                        <a:rPr lang="en-US" sz="1000" dirty="0"/>
                        <a:t> EOA will be signed</a:t>
                      </a:r>
                    </a:p>
                  </a:txBody>
                  <a:tcPr/>
                </a:tc>
                <a:tc>
                  <a:txBody>
                    <a:bodyPr/>
                    <a:lstStyle/>
                    <a:p>
                      <a:pPr lvl="0">
                        <a:buNone/>
                      </a:pPr>
                      <a:endParaRPr lang="en-US" sz="1000" u="none" strike="noStrike" noProof="0" dirty="0"/>
                    </a:p>
                  </a:txBody>
                  <a:tcPr/>
                </a:tc>
                <a:extLst>
                  <a:ext uri="{0D108BD9-81ED-4DB2-BD59-A6C34878D82A}">
                    <a16:rowId xmlns:a16="http://schemas.microsoft.com/office/drawing/2014/main" val="4099839582"/>
                  </a:ext>
                </a:extLst>
              </a:tr>
              <a:tr h="179421">
                <a:tc>
                  <a:txBody>
                    <a:bodyPr/>
                    <a:lstStyle/>
                    <a:p>
                      <a:pPr lvl="0">
                        <a:buNone/>
                      </a:pPr>
                      <a:r>
                        <a:rPr lang="en-US" sz="1000" dirty="0"/>
                        <a:t>Amendment to LA. Includes amendments to extend</a:t>
                      </a:r>
                    </a:p>
                  </a:txBody>
                  <a:tcPr/>
                </a:tc>
                <a:tc>
                  <a:txBody>
                    <a:bodyPr/>
                    <a:lstStyle/>
                    <a:p>
                      <a:pPr lvl="0" algn="l">
                        <a:lnSpc>
                          <a:spcPct val="100000"/>
                        </a:lnSpc>
                        <a:spcBef>
                          <a:spcPts val="0"/>
                        </a:spcBef>
                        <a:spcAft>
                          <a:spcPts val="0"/>
                        </a:spcAft>
                        <a:buNone/>
                      </a:pPr>
                      <a:r>
                        <a:rPr lang="en-US" sz="1000" b="0" i="0" u="none" strike="noStrike" noProof="0" dirty="0">
                          <a:solidFill>
                            <a:srgbClr val="555555"/>
                          </a:solidFill>
                          <a:latin typeface="Arial"/>
                        </a:rPr>
                        <a:t>License </a:t>
                      </a:r>
                      <a:r>
                        <a:rPr lang="en-US" sz="1000" u="none" strike="noStrike" noProof="0" dirty="0"/>
                        <a:t>Agreement</a:t>
                      </a:r>
                      <a:endParaRPr lang="en-US" sz="1000" dirty="0"/>
                    </a:p>
                  </a:txBody>
                  <a:tcPr/>
                </a:tc>
                <a:tc>
                  <a:txBody>
                    <a:bodyPr/>
                    <a:lstStyle/>
                    <a:p>
                      <a:pPr lvl="0">
                        <a:buNone/>
                      </a:pPr>
                      <a:r>
                        <a:rPr lang="en-US" sz="1000" dirty="0"/>
                        <a:t>Existing Contract will be Amendment</a:t>
                      </a:r>
                    </a:p>
                  </a:txBody>
                  <a:tcPr/>
                </a:tc>
                <a:tc>
                  <a:txBody>
                    <a:bodyPr/>
                    <a:lstStyle/>
                    <a:p>
                      <a:pPr lvl="0">
                        <a:buNone/>
                      </a:pPr>
                      <a:endParaRPr lang="en-US" sz="1000" u="none" strike="noStrike" noProof="0" dirty="0"/>
                    </a:p>
                  </a:txBody>
                  <a:tcPr/>
                </a:tc>
                <a:extLst>
                  <a:ext uri="{0D108BD9-81ED-4DB2-BD59-A6C34878D82A}">
                    <a16:rowId xmlns:a16="http://schemas.microsoft.com/office/drawing/2014/main" val="3555393264"/>
                  </a:ext>
                </a:extLst>
              </a:tr>
              <a:tr h="179421">
                <a:tc>
                  <a:txBody>
                    <a:bodyPr/>
                    <a:lstStyle/>
                    <a:p>
                      <a:pPr lvl="0">
                        <a:buNone/>
                      </a:pPr>
                      <a:r>
                        <a:rPr lang="en-US" sz="1000" dirty="0"/>
                        <a:t>Ad-hoc – any scenario</a:t>
                      </a:r>
                      <a:endParaRPr lang="en-US" dirty="0"/>
                    </a:p>
                  </a:txBody>
                  <a:tcPr/>
                </a:tc>
                <a:tc>
                  <a:txBody>
                    <a:bodyPr/>
                    <a:lstStyle/>
                    <a:p>
                      <a:pPr lvl="0" algn="l">
                        <a:lnSpc>
                          <a:spcPct val="100000"/>
                        </a:lnSpc>
                        <a:spcBef>
                          <a:spcPts val="0"/>
                        </a:spcBef>
                        <a:spcAft>
                          <a:spcPts val="0"/>
                        </a:spcAft>
                        <a:buNone/>
                      </a:pPr>
                      <a:r>
                        <a:rPr lang="en-US" sz="1000" u="none" strike="noStrike" noProof="0" dirty="0"/>
                        <a:t>Ad-hoc</a:t>
                      </a:r>
                    </a:p>
                  </a:txBody>
                  <a:tcPr/>
                </a:tc>
                <a:tc>
                  <a:txBody>
                    <a:bodyPr/>
                    <a:lstStyle/>
                    <a:p>
                      <a:pPr lvl="0">
                        <a:buNone/>
                      </a:pPr>
                      <a:r>
                        <a:rPr lang="en-US" sz="1000" b="0" i="0" u="none" strike="noStrike" noProof="0" dirty="0">
                          <a:solidFill>
                            <a:srgbClr val="555555"/>
                          </a:solidFill>
                          <a:latin typeface="Arial"/>
                        </a:rPr>
                        <a:t>New Contract / </a:t>
                      </a:r>
                      <a:r>
                        <a:rPr lang="en-US" sz="1000" b="0" i="0" u="none" strike="noStrike" noProof="0" dirty="0" err="1">
                          <a:solidFill>
                            <a:srgbClr val="555555"/>
                          </a:solidFill>
                          <a:latin typeface="Arial"/>
                        </a:rPr>
                        <a:t>Adhoc</a:t>
                      </a:r>
                      <a:r>
                        <a:rPr lang="en-US" sz="1000" b="0" i="0" u="none" strike="noStrike" noProof="0" dirty="0">
                          <a:solidFill>
                            <a:srgbClr val="555555"/>
                          </a:solidFill>
                          <a:latin typeface="Arial"/>
                        </a:rPr>
                        <a:t> EOA will be signed</a:t>
                      </a:r>
                      <a:endParaRPr lang="en-US" dirty="0"/>
                    </a:p>
                  </a:txBody>
                  <a:tcPr/>
                </a:tc>
                <a:tc>
                  <a:txBody>
                    <a:bodyPr/>
                    <a:lstStyle/>
                    <a:p>
                      <a:pPr lvl="0">
                        <a:buNone/>
                      </a:pPr>
                      <a:r>
                        <a:rPr lang="en-US" sz="1000" u="none" strike="noStrike" noProof="0" dirty="0"/>
                        <a:t>Note Ad-</a:t>
                      </a:r>
                      <a:r>
                        <a:rPr lang="en-US" sz="1000" u="none" strike="noStrike" noProof="0" err="1"/>
                        <a:t>hocs</a:t>
                      </a:r>
                      <a:r>
                        <a:rPr lang="en-US" sz="1000" u="none" strike="noStrike" noProof="0"/>
                        <a:t> cannot be amended</a:t>
                      </a:r>
                    </a:p>
                    <a:p>
                      <a:pPr lvl="0">
                        <a:buNone/>
                      </a:pPr>
                      <a:r>
                        <a:rPr lang="en-US" sz="1000" u="none" strike="noStrike" noProof="0" dirty="0"/>
                        <a:t>Future </a:t>
                      </a:r>
                      <a:r>
                        <a:rPr lang="en-US" sz="1000" u="none" strike="noStrike" noProof="0" dirty="0" err="1"/>
                        <a:t>enhacement</a:t>
                      </a:r>
                      <a:r>
                        <a:rPr lang="en-US" sz="1000" u="none" strike="noStrike" noProof="0" dirty="0"/>
                        <a:t>: ad-hoc linked to MSA within MSD</a:t>
                      </a:r>
                    </a:p>
                  </a:txBody>
                  <a:tcPr/>
                </a:tc>
                <a:extLst>
                  <a:ext uri="{0D108BD9-81ED-4DB2-BD59-A6C34878D82A}">
                    <a16:rowId xmlns:a16="http://schemas.microsoft.com/office/drawing/2014/main" val="4191459573"/>
                  </a:ext>
                </a:extLst>
              </a:tr>
            </a:tbl>
          </a:graphicData>
        </a:graphic>
      </p:graphicFrame>
      <p:sp>
        <p:nvSpPr>
          <p:cNvPr id="3" name="Text Placeholder 2">
            <a:extLst>
              <a:ext uri="{FF2B5EF4-FFF2-40B4-BE49-F238E27FC236}">
                <a16:creationId xmlns:a16="http://schemas.microsoft.com/office/drawing/2014/main" id="{6EE7C99E-D328-E12D-6FA4-8ED32F3F7591}"/>
              </a:ext>
            </a:extLst>
          </p:cNvPr>
          <p:cNvSpPr>
            <a:spLocks noGrp="1"/>
          </p:cNvSpPr>
          <p:nvPr>
            <p:ph type="body" sz="quarter" idx="13"/>
          </p:nvPr>
        </p:nvSpPr>
        <p:spPr/>
        <p:txBody>
          <a:bodyPr vert="horz" lIns="0" tIns="45720" rIns="0" bIns="45720" rtlCol="0" anchor="t">
            <a:noAutofit/>
          </a:bodyPr>
          <a:lstStyle/>
          <a:p>
            <a:endParaRPr lang="en-US" dirty="0"/>
          </a:p>
        </p:txBody>
      </p:sp>
      <p:sp>
        <p:nvSpPr>
          <p:cNvPr id="5" name="Title 4">
            <a:extLst>
              <a:ext uri="{FF2B5EF4-FFF2-40B4-BE49-F238E27FC236}">
                <a16:creationId xmlns:a16="http://schemas.microsoft.com/office/drawing/2014/main" id="{54191D79-9178-27C8-1A58-6D8163E76988}"/>
              </a:ext>
            </a:extLst>
          </p:cNvPr>
          <p:cNvSpPr>
            <a:spLocks noGrp="1"/>
          </p:cNvSpPr>
          <p:nvPr>
            <p:ph type="title"/>
          </p:nvPr>
        </p:nvSpPr>
        <p:spPr/>
        <p:txBody>
          <a:bodyPr/>
          <a:lstStyle/>
          <a:p>
            <a:r>
              <a:rPr lang="en-US" dirty="0">
                <a:cs typeface="Arial"/>
              </a:rPr>
              <a:t>Reflecting Contract Type in MSD</a:t>
            </a:r>
            <a:endParaRPr lang="en-US" dirty="0"/>
          </a:p>
        </p:txBody>
      </p:sp>
    </p:spTree>
    <p:extLst>
      <p:ext uri="{BB962C8B-B14F-4D97-AF65-F5344CB8AC3E}">
        <p14:creationId xmlns:p14="http://schemas.microsoft.com/office/powerpoint/2010/main" val="359292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E484669E-EE3F-DAFE-1822-E391EC0DBA80}"/>
              </a:ext>
            </a:extLst>
          </p:cNvPr>
          <p:cNvSpPr>
            <a:spLocks noGrp="1"/>
          </p:cNvSpPr>
          <p:nvPr>
            <p:ph type="subTitle" idx="1"/>
          </p:nvPr>
        </p:nvSpPr>
        <p:spPr/>
        <p:txBody>
          <a:bodyPr/>
          <a:lstStyle/>
          <a:p>
            <a:endParaRPr lang="en-US"/>
          </a:p>
        </p:txBody>
      </p:sp>
      <p:sp>
        <p:nvSpPr>
          <p:cNvPr id="2" name="Title 1">
            <a:extLst>
              <a:ext uri="{FF2B5EF4-FFF2-40B4-BE49-F238E27FC236}">
                <a16:creationId xmlns:a16="http://schemas.microsoft.com/office/drawing/2014/main" id="{F51A520B-4F2E-E20D-1397-081972B7457F}"/>
              </a:ext>
            </a:extLst>
          </p:cNvPr>
          <p:cNvSpPr>
            <a:spLocks noGrp="1"/>
          </p:cNvSpPr>
          <p:nvPr>
            <p:ph type="ctrTitle"/>
          </p:nvPr>
        </p:nvSpPr>
        <p:spPr/>
        <p:txBody>
          <a:bodyPr/>
          <a:lstStyle/>
          <a:p>
            <a:r>
              <a:rPr lang="en-US" sz="2000" dirty="0">
                <a:latin typeface="Arial" panose="020B0604020202020204" pitchFamily="34" charset="0"/>
              </a:rPr>
              <a:t>Appendix</a:t>
            </a:r>
          </a:p>
        </p:txBody>
      </p:sp>
    </p:spTree>
    <p:extLst>
      <p:ext uri="{BB962C8B-B14F-4D97-AF65-F5344CB8AC3E}">
        <p14:creationId xmlns:p14="http://schemas.microsoft.com/office/powerpoint/2010/main" val="43927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70B47DD-BEA1-FBC2-10D7-574EFC707943}"/>
              </a:ext>
            </a:extLst>
          </p:cNvPr>
          <p:cNvSpPr>
            <a:spLocks noGrp="1"/>
          </p:cNvSpPr>
          <p:nvPr>
            <p:ph type="body" sz="quarter" idx="17"/>
          </p:nvPr>
        </p:nvSpPr>
        <p:spPr/>
        <p:txBody>
          <a:bodyPr/>
          <a:lstStyle/>
          <a:p>
            <a:endParaRPr lang="en-US"/>
          </a:p>
        </p:txBody>
      </p:sp>
      <p:sp>
        <p:nvSpPr>
          <p:cNvPr id="2" name="Title 1">
            <a:extLst>
              <a:ext uri="{FF2B5EF4-FFF2-40B4-BE49-F238E27FC236}">
                <a16:creationId xmlns:a16="http://schemas.microsoft.com/office/drawing/2014/main" id="{B268A0CE-1A67-3117-FA6D-85415F2AC76F}"/>
              </a:ext>
            </a:extLst>
          </p:cNvPr>
          <p:cNvSpPr>
            <a:spLocks noGrp="1"/>
          </p:cNvSpPr>
          <p:nvPr>
            <p:ph type="title"/>
          </p:nvPr>
        </p:nvSpPr>
        <p:spPr/>
        <p:txBody>
          <a:bodyPr/>
          <a:lstStyle/>
          <a:p>
            <a:r>
              <a:rPr lang="en-US" sz="2000">
                <a:latin typeface="Arial" panose="020B0604020202020204" pitchFamily="34" charset="0"/>
              </a:rPr>
              <a:t>Contracts for specific services: When to use which one</a:t>
            </a:r>
          </a:p>
        </p:txBody>
      </p:sp>
      <p:graphicFrame>
        <p:nvGraphicFramePr>
          <p:cNvPr id="7" name="Table 6">
            <a:extLst>
              <a:ext uri="{FF2B5EF4-FFF2-40B4-BE49-F238E27FC236}">
                <a16:creationId xmlns:a16="http://schemas.microsoft.com/office/drawing/2014/main" id="{2FFDA3AA-BB46-428B-ECEE-316B13FC5FA0}"/>
              </a:ext>
            </a:extLst>
          </p:cNvPr>
          <p:cNvGraphicFramePr>
            <a:graphicFrameLocks noGrp="1"/>
          </p:cNvGraphicFramePr>
          <p:nvPr>
            <p:extLst>
              <p:ext uri="{D42A27DB-BD31-4B8C-83A1-F6EECF244321}">
                <p14:modId xmlns:p14="http://schemas.microsoft.com/office/powerpoint/2010/main" val="512079161"/>
              </p:ext>
            </p:extLst>
          </p:nvPr>
        </p:nvGraphicFramePr>
        <p:xfrm>
          <a:off x="290562" y="769633"/>
          <a:ext cx="8413161" cy="3710940"/>
        </p:xfrm>
        <a:graphic>
          <a:graphicData uri="http://schemas.openxmlformats.org/drawingml/2006/table">
            <a:tbl>
              <a:tblPr firstRow="1" bandRow="1">
                <a:tableStyleId>{00A15C55-8517-42AA-B614-E9B94910E393}</a:tableStyleId>
              </a:tblPr>
              <a:tblGrid>
                <a:gridCol w="1059363">
                  <a:extLst>
                    <a:ext uri="{9D8B030D-6E8A-4147-A177-3AD203B41FA5}">
                      <a16:colId xmlns:a16="http://schemas.microsoft.com/office/drawing/2014/main" val="3731725486"/>
                    </a:ext>
                  </a:extLst>
                </a:gridCol>
                <a:gridCol w="658234">
                  <a:extLst>
                    <a:ext uri="{9D8B030D-6E8A-4147-A177-3AD203B41FA5}">
                      <a16:colId xmlns:a16="http://schemas.microsoft.com/office/drawing/2014/main" val="3338617602"/>
                    </a:ext>
                  </a:extLst>
                </a:gridCol>
                <a:gridCol w="724829">
                  <a:extLst>
                    <a:ext uri="{9D8B030D-6E8A-4147-A177-3AD203B41FA5}">
                      <a16:colId xmlns:a16="http://schemas.microsoft.com/office/drawing/2014/main" val="1337258929"/>
                    </a:ext>
                  </a:extLst>
                </a:gridCol>
                <a:gridCol w="1080271">
                  <a:extLst>
                    <a:ext uri="{9D8B030D-6E8A-4147-A177-3AD203B41FA5}">
                      <a16:colId xmlns:a16="http://schemas.microsoft.com/office/drawing/2014/main" val="731059663"/>
                    </a:ext>
                  </a:extLst>
                </a:gridCol>
                <a:gridCol w="2007218">
                  <a:extLst>
                    <a:ext uri="{9D8B030D-6E8A-4147-A177-3AD203B41FA5}">
                      <a16:colId xmlns:a16="http://schemas.microsoft.com/office/drawing/2014/main" val="538790690"/>
                    </a:ext>
                  </a:extLst>
                </a:gridCol>
                <a:gridCol w="975731">
                  <a:extLst>
                    <a:ext uri="{9D8B030D-6E8A-4147-A177-3AD203B41FA5}">
                      <a16:colId xmlns:a16="http://schemas.microsoft.com/office/drawing/2014/main" val="4168078528"/>
                    </a:ext>
                  </a:extLst>
                </a:gridCol>
                <a:gridCol w="1907515">
                  <a:extLst>
                    <a:ext uri="{9D8B030D-6E8A-4147-A177-3AD203B41FA5}">
                      <a16:colId xmlns:a16="http://schemas.microsoft.com/office/drawing/2014/main" val="896260770"/>
                    </a:ext>
                  </a:extLst>
                </a:gridCol>
              </a:tblGrid>
              <a:tr h="390525">
                <a:tc>
                  <a:txBody>
                    <a:bodyPr/>
                    <a:lstStyle/>
                    <a:p>
                      <a:pPr algn="ctr" fontAlgn="b"/>
                      <a:r>
                        <a:rPr lang="en-US" sz="1000" dirty="0">
                          <a:effectLst/>
                        </a:rPr>
                        <a:t>Agreement Type </a:t>
                      </a:r>
                      <a:endParaRPr lang="en-US" sz="1000" b="1" dirty="0">
                        <a:effectLst/>
                        <a:latin typeface="Arial" panose="020B0604020202020204" pitchFamily="34" charset="0"/>
                      </a:endParaRPr>
                    </a:p>
                  </a:txBody>
                  <a:tcPr marL="9525" marR="9525" marT="9525" anchor="b"/>
                </a:tc>
                <a:tc>
                  <a:txBody>
                    <a:bodyPr/>
                    <a:lstStyle/>
                    <a:p>
                      <a:pPr algn="ctr" fontAlgn="b"/>
                      <a:r>
                        <a:rPr lang="en-US" sz="1000" dirty="0">
                          <a:effectLst/>
                        </a:rPr>
                        <a:t>Term Length </a:t>
                      </a:r>
                      <a:endParaRPr lang="en-US" sz="1000" b="1" dirty="0">
                        <a:effectLst/>
                        <a:latin typeface="Arial" panose="020B0604020202020204" pitchFamily="34" charset="0"/>
                      </a:endParaRPr>
                    </a:p>
                  </a:txBody>
                  <a:tcPr marL="9525" marR="9525" marT="9525" anchor="b"/>
                </a:tc>
                <a:tc>
                  <a:txBody>
                    <a:bodyPr/>
                    <a:lstStyle/>
                    <a:p>
                      <a:pPr algn="ctr" fontAlgn="b"/>
                      <a:r>
                        <a:rPr lang="en-US" sz="1000" dirty="0">
                          <a:effectLst/>
                        </a:rPr>
                        <a:t>Term Type </a:t>
                      </a:r>
                      <a:endParaRPr lang="en-US" sz="1000" b="1" dirty="0">
                        <a:effectLst/>
                        <a:latin typeface="Arial" panose="020B0604020202020204" pitchFamily="34" charset="0"/>
                      </a:endParaRPr>
                    </a:p>
                  </a:txBody>
                  <a:tcPr marL="9525" marR="9525" marT="9525" anchor="b"/>
                </a:tc>
                <a:tc>
                  <a:txBody>
                    <a:bodyPr/>
                    <a:lstStyle/>
                    <a:p>
                      <a:pPr algn="ctr" fontAlgn="b"/>
                      <a:r>
                        <a:rPr lang="en-US" sz="1000" dirty="0">
                          <a:effectLst/>
                        </a:rPr>
                        <a:t>Term can be extended</a:t>
                      </a:r>
                      <a:endParaRPr lang="en-US" sz="1000" dirty="0">
                        <a:effectLst/>
                        <a:latin typeface="Arial" panose="020B0604020202020204" pitchFamily="34" charset="0"/>
                      </a:endParaRPr>
                    </a:p>
                  </a:txBody>
                  <a:tcPr marL="9525" marR="9525" marT="9525" anchor="b"/>
                </a:tc>
                <a:tc>
                  <a:txBody>
                    <a:bodyPr/>
                    <a:lstStyle/>
                    <a:p>
                      <a:pPr algn="ctr" fontAlgn="b"/>
                      <a:r>
                        <a:rPr lang="en-US" sz="1000" dirty="0">
                          <a:effectLst/>
                        </a:rPr>
                        <a:t>Products</a:t>
                      </a:r>
                      <a:endParaRPr lang="en-US" sz="1000" b="1" dirty="0">
                        <a:effectLst/>
                        <a:latin typeface="Arial" panose="020B0604020202020204" pitchFamily="34" charset="0"/>
                      </a:endParaRPr>
                    </a:p>
                  </a:txBody>
                  <a:tcPr marL="9525" marR="9525" marT="9525" anchor="b"/>
                </a:tc>
                <a:tc>
                  <a:txBody>
                    <a:bodyPr/>
                    <a:lstStyle/>
                    <a:p>
                      <a:pPr algn="ctr" fontAlgn="b"/>
                      <a:r>
                        <a:rPr lang="en-US" sz="1000" dirty="0">
                          <a:effectLst/>
                        </a:rPr>
                        <a:t>Amendable </a:t>
                      </a:r>
                      <a:endParaRPr lang="en-US" sz="1000" b="1" dirty="0">
                        <a:effectLst/>
                        <a:latin typeface="Arial" panose="020B0604020202020204" pitchFamily="34" charset="0"/>
                      </a:endParaRPr>
                    </a:p>
                  </a:txBody>
                  <a:tcPr marL="9525" marR="9525" marT="9525" anchor="b"/>
                </a:tc>
                <a:tc>
                  <a:txBody>
                    <a:bodyPr/>
                    <a:lstStyle/>
                    <a:p>
                      <a:pPr algn="ctr" fontAlgn="b"/>
                      <a:r>
                        <a:rPr lang="en-US" sz="1000" dirty="0">
                          <a:effectLst/>
                        </a:rPr>
                        <a:t>MSA? </a:t>
                      </a:r>
                      <a:endParaRPr lang="en-US" sz="1000" b="1" dirty="0">
                        <a:effectLst/>
                        <a:latin typeface="Arial" panose="020B0604020202020204" pitchFamily="34" charset="0"/>
                      </a:endParaRPr>
                    </a:p>
                  </a:txBody>
                  <a:tcPr marL="9525" marR="9525" marT="9525" anchor="b"/>
                </a:tc>
                <a:extLst>
                  <a:ext uri="{0D108BD9-81ED-4DB2-BD59-A6C34878D82A}">
                    <a16:rowId xmlns:a16="http://schemas.microsoft.com/office/drawing/2014/main" val="3181675214"/>
                  </a:ext>
                </a:extLst>
              </a:tr>
              <a:tr h="190500">
                <a:tc>
                  <a:txBody>
                    <a:bodyPr/>
                    <a:lstStyle/>
                    <a:p>
                      <a:pPr fontAlgn="b"/>
                      <a:r>
                        <a:rPr lang="en-US" sz="900" dirty="0">
                          <a:effectLst/>
                        </a:rPr>
                        <a:t>Local Service Agreement (LSA)</a:t>
                      </a:r>
                      <a:endParaRPr lang="en-US" sz="900" dirty="0">
                        <a:effectLst/>
                        <a:latin typeface="Arial" panose="020B0604020202020204" pitchFamily="34" charset="0"/>
                      </a:endParaRPr>
                    </a:p>
                  </a:txBody>
                  <a:tcPr marL="9525" marR="9525" marT="9525"/>
                </a:tc>
                <a:tc>
                  <a:txBody>
                    <a:bodyPr/>
                    <a:lstStyle/>
                    <a:p>
                      <a:pPr fontAlgn="b"/>
                      <a:r>
                        <a:rPr lang="en-US" sz="900" dirty="0">
                          <a:effectLst/>
                        </a:rPr>
                        <a:t>&gt;= 1 </a:t>
                      </a:r>
                      <a:r>
                        <a:rPr lang="en-US" sz="900" dirty="0" err="1">
                          <a:effectLst/>
                        </a:rPr>
                        <a:t>yr</a:t>
                      </a:r>
                      <a:r>
                        <a:rPr lang="en-US" sz="900" dirty="0">
                          <a:effectLst/>
                        </a:rPr>
                        <a:t> </a:t>
                      </a:r>
                      <a:endParaRPr lang="en-US" sz="900">
                        <a:effectLst/>
                        <a:latin typeface="Arial" panose="020B0604020202020204" pitchFamily="34" charset="0"/>
                      </a:endParaRPr>
                    </a:p>
                  </a:txBody>
                  <a:tcPr marL="9525" marR="9525" marT="9525"/>
                </a:tc>
                <a:tc>
                  <a:txBody>
                    <a:bodyPr/>
                    <a:lstStyle/>
                    <a:p>
                      <a:pPr fontAlgn="b"/>
                      <a:r>
                        <a:rPr lang="en-US" sz="900" dirty="0">
                          <a:effectLst/>
                        </a:rPr>
                        <a:t>Evergreen or Fixed </a:t>
                      </a:r>
                      <a:endParaRPr lang="en-US" sz="900">
                        <a:effectLst/>
                        <a:latin typeface="Arial" panose="020B0604020202020204" pitchFamily="34" charset="0"/>
                      </a:endParaRPr>
                    </a:p>
                  </a:txBody>
                  <a:tcPr marL="9525" marR="9525" marT="9525"/>
                </a:tc>
                <a:tc>
                  <a:txBody>
                    <a:bodyPr/>
                    <a:lstStyle/>
                    <a:p>
                      <a:pPr fontAlgn="b"/>
                      <a:r>
                        <a:rPr lang="en-US" sz="900" dirty="0">
                          <a:effectLst/>
                        </a:rPr>
                        <a:t>Yes </a:t>
                      </a:r>
                      <a:endParaRPr lang="en-US" sz="900">
                        <a:effectLst/>
                        <a:latin typeface="Arial" panose="020B0604020202020204" pitchFamily="34" charset="0"/>
                      </a:endParaRPr>
                    </a:p>
                  </a:txBody>
                  <a:tcPr marL="9525" marR="9525" marT="9525"/>
                </a:tc>
                <a:tc>
                  <a:txBody>
                    <a:bodyPr/>
                    <a:lstStyle/>
                    <a:p>
                      <a:pPr fontAlgn="b"/>
                      <a:r>
                        <a:rPr lang="en-US" sz="900" dirty="0">
                          <a:effectLst/>
                        </a:rPr>
                        <a:t>Any</a:t>
                      </a:r>
                      <a:endParaRPr lang="en-US" sz="900">
                        <a:effectLst/>
                        <a:latin typeface="Arial" panose="020B0604020202020204" pitchFamily="34" charset="0"/>
                      </a:endParaRPr>
                    </a:p>
                  </a:txBody>
                  <a:tcPr marL="9525" marR="9525" marT="9525"/>
                </a:tc>
                <a:tc>
                  <a:txBody>
                    <a:bodyPr/>
                    <a:lstStyle/>
                    <a:p>
                      <a:pPr fontAlgn="b"/>
                      <a:r>
                        <a:rPr lang="en-US" sz="900" dirty="0">
                          <a:effectLst/>
                        </a:rPr>
                        <a:t>Yes </a:t>
                      </a:r>
                      <a:endParaRPr lang="en-US" sz="900">
                        <a:effectLst/>
                        <a:latin typeface="Arial" panose="020B0604020202020204" pitchFamily="34" charset="0"/>
                      </a:endParaRPr>
                    </a:p>
                  </a:txBody>
                  <a:tcPr marL="9525" marR="9525" marT="9525"/>
                </a:tc>
                <a:tc>
                  <a:txBody>
                    <a:bodyPr/>
                    <a:lstStyle/>
                    <a:p>
                      <a:pPr fontAlgn="b"/>
                      <a:r>
                        <a:rPr lang="en-US" sz="900" dirty="0">
                          <a:effectLst/>
                        </a:rPr>
                        <a:t>MUST link to an MSA </a:t>
                      </a:r>
                    </a:p>
                    <a:p>
                      <a:pPr lvl="0">
                        <a:buNone/>
                      </a:pPr>
                      <a:r>
                        <a:rPr lang="en-US" sz="900" b="0" u="none" strike="noStrike" noProof="0" dirty="0">
                          <a:effectLst/>
                        </a:rPr>
                        <a:t>Use when an MSA exists or is being negotiated </a:t>
                      </a:r>
                      <a:endParaRPr lang="en-US" sz="900">
                        <a:latin typeface="Arial" panose="020B0604020202020204" pitchFamily="34" charset="0"/>
                      </a:endParaRPr>
                    </a:p>
                  </a:txBody>
                  <a:tcPr marL="9525" marR="9525" marT="9525"/>
                </a:tc>
                <a:extLst>
                  <a:ext uri="{0D108BD9-81ED-4DB2-BD59-A6C34878D82A}">
                    <a16:rowId xmlns:a16="http://schemas.microsoft.com/office/drawing/2014/main" val="2037564964"/>
                  </a:ext>
                </a:extLst>
              </a:tr>
              <a:tr h="514350">
                <a:tc>
                  <a:txBody>
                    <a:bodyPr/>
                    <a:lstStyle/>
                    <a:p>
                      <a:pPr fontAlgn="b"/>
                      <a:r>
                        <a:rPr lang="en-US" sz="900" dirty="0">
                          <a:effectLst/>
                        </a:rPr>
                        <a:t>License Agreement (LA)</a:t>
                      </a:r>
                      <a:endParaRPr lang="en-US" sz="900" dirty="0">
                        <a:effectLst/>
                        <a:latin typeface="Arial" panose="020B0604020202020204" pitchFamily="34" charset="0"/>
                      </a:endParaRPr>
                    </a:p>
                  </a:txBody>
                  <a:tcPr marL="9525" marR="9525" marT="9525"/>
                </a:tc>
                <a:tc>
                  <a:txBody>
                    <a:bodyPr/>
                    <a:lstStyle/>
                    <a:p>
                      <a:pPr fontAlgn="b"/>
                      <a:r>
                        <a:rPr lang="en-US" sz="900" dirty="0">
                          <a:effectLst/>
                        </a:rPr>
                        <a:t>Any </a:t>
                      </a:r>
                      <a:endParaRPr lang="en-US" sz="900">
                        <a:effectLst/>
                        <a:latin typeface="Arial" panose="020B0604020202020204" pitchFamily="34" charset="0"/>
                      </a:endParaRPr>
                    </a:p>
                  </a:txBody>
                  <a:tcPr marL="9525" marR="9525" marT="9525"/>
                </a:tc>
                <a:tc>
                  <a:txBody>
                    <a:bodyPr/>
                    <a:lstStyle/>
                    <a:p>
                      <a:pPr fontAlgn="b"/>
                      <a:r>
                        <a:rPr lang="en-US" sz="900" dirty="0">
                          <a:effectLst/>
                        </a:rPr>
                        <a:t>Evergreen or Fixed </a:t>
                      </a:r>
                      <a:endParaRPr lang="en-US" sz="900">
                        <a:effectLst/>
                        <a:latin typeface="Arial" panose="020B0604020202020204" pitchFamily="34" charset="0"/>
                      </a:endParaRPr>
                    </a:p>
                  </a:txBody>
                  <a:tcPr marL="9525" marR="9525" marT="9525"/>
                </a:tc>
                <a:tc>
                  <a:txBody>
                    <a:bodyPr/>
                    <a:lstStyle/>
                    <a:p>
                      <a:pPr fontAlgn="b"/>
                      <a:r>
                        <a:rPr lang="en-US" sz="900" dirty="0">
                          <a:effectLst/>
                        </a:rPr>
                        <a:t>Yes </a:t>
                      </a:r>
                      <a:endParaRPr lang="en-US" sz="900">
                        <a:effectLst/>
                        <a:latin typeface="Arial" panose="020B0604020202020204" pitchFamily="34" charset="0"/>
                      </a:endParaRPr>
                    </a:p>
                  </a:txBody>
                  <a:tcPr marL="9525" marR="9525" marT="9525"/>
                </a:tc>
                <a:tc>
                  <a:txBody>
                    <a:bodyPr/>
                    <a:lstStyle/>
                    <a:p>
                      <a:pPr fontAlgn="b"/>
                      <a:r>
                        <a:rPr lang="en-US" sz="900" dirty="0">
                          <a:effectLst/>
                        </a:rPr>
                        <a:t>Any</a:t>
                      </a:r>
                      <a:endParaRPr lang="en-US" sz="900">
                        <a:effectLst/>
                        <a:latin typeface="Arial" panose="020B0604020202020204" pitchFamily="34" charset="0"/>
                      </a:endParaRPr>
                    </a:p>
                  </a:txBody>
                  <a:tcPr marL="9525" marR="9525" marT="9525"/>
                </a:tc>
                <a:tc>
                  <a:txBody>
                    <a:bodyPr/>
                    <a:lstStyle/>
                    <a:p>
                      <a:pPr fontAlgn="b"/>
                      <a:r>
                        <a:rPr lang="en-US" sz="900" dirty="0">
                          <a:effectLst/>
                        </a:rPr>
                        <a:t>Yes </a:t>
                      </a:r>
                      <a:endParaRPr lang="en-US" sz="900">
                        <a:effectLst/>
                        <a:latin typeface="Arial" panose="020B0604020202020204" pitchFamily="34" charset="0"/>
                      </a:endParaRPr>
                    </a:p>
                  </a:txBody>
                  <a:tcPr marL="9525" marR="9525" marT="9525"/>
                </a:tc>
                <a:tc>
                  <a:txBody>
                    <a:bodyPr/>
                    <a:lstStyle/>
                    <a:p>
                      <a:pPr fontAlgn="b"/>
                      <a:r>
                        <a:rPr lang="en-US" sz="900" dirty="0">
                          <a:effectLst/>
                        </a:rPr>
                        <a:t>WILL NOT be linked to an MSA</a:t>
                      </a:r>
                      <a:endParaRPr lang="en-US" sz="900" b="0" u="none" strike="noStrike" noProof="0" dirty="0">
                        <a:effectLst/>
                      </a:endParaRPr>
                    </a:p>
                    <a:p>
                      <a:pPr lvl="0">
                        <a:buNone/>
                      </a:pPr>
                      <a:r>
                        <a:rPr lang="en-US" sz="900" b="0" u="none" strike="noStrike" noProof="0" dirty="0">
                          <a:solidFill>
                            <a:schemeClr val="dk1"/>
                          </a:solidFill>
                          <a:effectLst/>
                        </a:rPr>
                        <a:t>Use when Client and NIQ do not want to negotiate MSA </a:t>
                      </a:r>
                      <a:endParaRPr lang="en-US" sz="900" b="0" u="none" strike="noStrike" noProof="0" dirty="0">
                        <a:effectLst/>
                      </a:endParaRPr>
                    </a:p>
                    <a:p>
                      <a:pPr lvl="0">
                        <a:buNone/>
                      </a:pPr>
                      <a:br>
                        <a:rPr lang="en-US" sz="900" dirty="0">
                          <a:effectLst/>
                        </a:rPr>
                      </a:br>
                      <a:r>
                        <a:rPr lang="en-US" sz="900" dirty="0">
                          <a:effectLst/>
                        </a:rPr>
                        <a:t>Note: client may have an MSA, but it will be of no effect on LA as LA terms will rule</a:t>
                      </a:r>
                      <a:endParaRPr lang="en-US" sz="900" dirty="0">
                        <a:effectLst/>
                        <a:latin typeface="Arial" panose="020B0604020202020204" pitchFamily="34" charset="0"/>
                      </a:endParaRPr>
                    </a:p>
                  </a:txBody>
                  <a:tcPr marL="9525" marR="9525" marT="9525"/>
                </a:tc>
                <a:extLst>
                  <a:ext uri="{0D108BD9-81ED-4DB2-BD59-A6C34878D82A}">
                    <a16:rowId xmlns:a16="http://schemas.microsoft.com/office/drawing/2014/main" val="3543607506"/>
                  </a:ext>
                </a:extLst>
              </a:tr>
              <a:tr h="771525">
                <a:tc>
                  <a:txBody>
                    <a:bodyPr/>
                    <a:lstStyle/>
                    <a:p>
                      <a:pPr fontAlgn="b"/>
                      <a:r>
                        <a:rPr lang="en-US" sz="900" dirty="0">
                          <a:effectLst/>
                        </a:rPr>
                        <a:t>Ad-hoc </a:t>
                      </a:r>
                      <a:endParaRPr lang="en-US" sz="900" dirty="0">
                        <a:effectLst/>
                        <a:latin typeface="Arial" panose="020B0604020202020204" pitchFamily="34" charset="0"/>
                      </a:endParaRPr>
                    </a:p>
                  </a:txBody>
                  <a:tcPr marL="9525" marR="9525" marT="9525"/>
                </a:tc>
                <a:tc>
                  <a:txBody>
                    <a:bodyPr/>
                    <a:lstStyle/>
                    <a:p>
                      <a:pPr fontAlgn="b"/>
                      <a:r>
                        <a:rPr lang="en-US" sz="900" dirty="0">
                          <a:effectLst/>
                        </a:rPr>
                        <a:t>&lt;= 1 </a:t>
                      </a:r>
                      <a:r>
                        <a:rPr lang="en-US" sz="900" dirty="0" err="1">
                          <a:effectLst/>
                        </a:rPr>
                        <a:t>yr</a:t>
                      </a:r>
                      <a:endParaRPr lang="en-US" sz="900" dirty="0" err="1">
                        <a:effectLst/>
                        <a:latin typeface="Arial" panose="020B0604020202020204" pitchFamily="34" charset="0"/>
                      </a:endParaRPr>
                    </a:p>
                  </a:txBody>
                  <a:tcPr marL="9525" marR="9525" marT="9525"/>
                </a:tc>
                <a:tc>
                  <a:txBody>
                    <a:bodyPr/>
                    <a:lstStyle/>
                    <a:p>
                      <a:pPr fontAlgn="b"/>
                      <a:r>
                        <a:rPr lang="en-US" sz="900" dirty="0">
                          <a:effectLst/>
                        </a:rPr>
                        <a:t>Fixed</a:t>
                      </a:r>
                      <a:endParaRPr lang="en-US" sz="900">
                        <a:effectLst/>
                        <a:latin typeface="Arial" panose="020B0604020202020204" pitchFamily="34" charset="0"/>
                      </a:endParaRPr>
                    </a:p>
                  </a:txBody>
                  <a:tcPr marL="9525" marR="9525" marT="9525"/>
                </a:tc>
                <a:tc>
                  <a:txBody>
                    <a:bodyPr/>
                    <a:lstStyle/>
                    <a:p>
                      <a:pPr fontAlgn="b"/>
                      <a:r>
                        <a:rPr lang="en-US" sz="900" dirty="0">
                          <a:effectLst/>
                        </a:rPr>
                        <a:t>No</a:t>
                      </a:r>
                      <a:br>
                        <a:rPr lang="en-US" sz="900" dirty="0">
                          <a:effectLst/>
                        </a:rPr>
                      </a:br>
                      <a:endParaRPr lang="en-US" sz="900" dirty="0">
                        <a:effectLst/>
                      </a:endParaRPr>
                    </a:p>
                    <a:p>
                      <a:pPr lvl="0">
                        <a:buNone/>
                      </a:pPr>
                      <a:r>
                        <a:rPr lang="en-US" sz="900" dirty="0">
                          <a:effectLst/>
                        </a:rPr>
                        <a:t>If want to continue following year, sign new agreement</a:t>
                      </a:r>
                      <a:endParaRPr lang="en-US" sz="900" dirty="0">
                        <a:effectLst/>
                        <a:latin typeface="Arial" panose="020B0604020202020204" pitchFamily="34" charset="0"/>
                      </a:endParaRPr>
                    </a:p>
                  </a:txBody>
                  <a:tcPr marL="9525" marR="9525" marT="9525"/>
                </a:tc>
                <a:tc>
                  <a:txBody>
                    <a:bodyPr/>
                    <a:lstStyle/>
                    <a:p>
                      <a:pPr lvl="0">
                        <a:buNone/>
                      </a:pPr>
                      <a:r>
                        <a:rPr lang="en-US" sz="900" b="0" u="none" strike="noStrike" noProof="0" dirty="0">
                          <a:effectLst/>
                        </a:rPr>
                        <a:t>Only use for discrete deliverables. Can include multiple deliveries over a period &lt;= 12 months, but each delivery is discrete. </a:t>
                      </a:r>
                      <a:endParaRPr lang="en-US" sz="900" dirty="0"/>
                    </a:p>
                    <a:p>
                      <a:pPr lvl="0">
                        <a:buNone/>
                      </a:pPr>
                      <a:endParaRPr lang="en-US" sz="900" dirty="0">
                        <a:effectLst/>
                      </a:endParaRPr>
                    </a:p>
                    <a:p>
                      <a:pPr lvl="0">
                        <a:buNone/>
                      </a:pPr>
                      <a:r>
                        <a:rPr lang="en-US" sz="900" dirty="0">
                          <a:effectLst/>
                        </a:rPr>
                        <a:t>Cannot be used to add on to or change an LSA (ex: sale to change a DB to weekly update for 3 months must be amendment to LSA, cannot be an ad-hoc agreement)</a:t>
                      </a:r>
                    </a:p>
                    <a:p>
                      <a:pPr lvl="0">
                        <a:buNone/>
                      </a:pPr>
                      <a:endParaRPr lang="en-US" sz="900" dirty="0">
                        <a:effectLst/>
                      </a:endParaRPr>
                    </a:p>
                    <a:p>
                      <a:pPr lvl="0">
                        <a:buNone/>
                      </a:pPr>
                      <a:r>
                        <a:rPr lang="en-US" sz="900" dirty="0">
                          <a:effectLst/>
                        </a:rPr>
                        <a:t>Cannot be used to contract FTEs or to create a fund</a:t>
                      </a:r>
                      <a:endParaRPr lang="en-US" sz="900" dirty="0">
                        <a:latin typeface="Arial" panose="020B0604020202020204" pitchFamily="34" charset="0"/>
                      </a:endParaRPr>
                    </a:p>
                  </a:txBody>
                  <a:tcPr marL="9525" marR="9525" marT="9525"/>
                </a:tc>
                <a:tc>
                  <a:txBody>
                    <a:bodyPr/>
                    <a:lstStyle/>
                    <a:p>
                      <a:pPr fontAlgn="b"/>
                      <a:r>
                        <a:rPr lang="en-US" sz="900" dirty="0">
                          <a:effectLst/>
                        </a:rPr>
                        <a:t>No</a:t>
                      </a:r>
                      <a:endParaRPr lang="en-US" sz="900">
                        <a:effectLst/>
                      </a:endParaRPr>
                    </a:p>
                    <a:p>
                      <a:pPr lvl="0">
                        <a:buNone/>
                      </a:pPr>
                      <a:endParaRPr lang="en-US" sz="900" dirty="0">
                        <a:effectLst/>
                      </a:endParaRPr>
                    </a:p>
                    <a:p>
                      <a:pPr lvl="0">
                        <a:buNone/>
                      </a:pPr>
                      <a:r>
                        <a:rPr lang="en-US" sz="900" dirty="0">
                          <a:effectLst/>
                        </a:rPr>
                        <a:t>If need to change, terminate prior and write new</a:t>
                      </a:r>
                      <a:endParaRPr lang="en-US" sz="900">
                        <a:effectLst/>
                        <a:latin typeface="Arial" panose="020B0604020202020204" pitchFamily="34" charset="0"/>
                      </a:endParaRPr>
                    </a:p>
                  </a:txBody>
                  <a:tcPr marL="9525" marR="9525" marT="9525"/>
                </a:tc>
                <a:tc>
                  <a:txBody>
                    <a:bodyPr/>
                    <a:lstStyle/>
                    <a:p>
                      <a:pPr fontAlgn="b"/>
                      <a:r>
                        <a:rPr lang="en-US" sz="900" dirty="0">
                          <a:effectLst/>
                        </a:rPr>
                        <a:t>If an MSA exists, recommend using the template that links to the MSA</a:t>
                      </a:r>
                    </a:p>
                    <a:p>
                      <a:pPr lvl="0">
                        <a:buNone/>
                      </a:pPr>
                      <a:endParaRPr lang="en-US" sz="900" dirty="0">
                        <a:effectLst/>
                      </a:endParaRPr>
                    </a:p>
                    <a:p>
                      <a:pPr lvl="0">
                        <a:buNone/>
                      </a:pPr>
                      <a:r>
                        <a:rPr lang="en-US" sz="900" dirty="0">
                          <a:effectLst/>
                        </a:rPr>
                        <a:t>If an MSA does not exist, or for some reason should not govern an ad-hoc, use the template that does not include MSA linkage</a:t>
                      </a:r>
                      <a:endParaRPr lang="en-US" sz="900" dirty="0">
                        <a:effectLst/>
                        <a:latin typeface="Arial" panose="020B0604020202020204" pitchFamily="34" charset="0"/>
                      </a:endParaRPr>
                    </a:p>
                  </a:txBody>
                  <a:tcPr marL="9525" marR="9525" marT="9525"/>
                </a:tc>
                <a:extLst>
                  <a:ext uri="{0D108BD9-81ED-4DB2-BD59-A6C34878D82A}">
                    <a16:rowId xmlns:a16="http://schemas.microsoft.com/office/drawing/2014/main" val="2777997976"/>
                  </a:ext>
                </a:extLst>
              </a:tr>
            </a:tbl>
          </a:graphicData>
        </a:graphic>
      </p:graphicFrame>
    </p:spTree>
    <p:extLst>
      <p:ext uri="{BB962C8B-B14F-4D97-AF65-F5344CB8AC3E}">
        <p14:creationId xmlns:p14="http://schemas.microsoft.com/office/powerpoint/2010/main" val="233795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3D61FD-3663-FC0D-8DC2-8739C72EB3B9}"/>
              </a:ext>
            </a:extLst>
          </p:cNvPr>
          <p:cNvSpPr>
            <a:spLocks noGrp="1"/>
          </p:cNvSpPr>
          <p:nvPr>
            <p:ph idx="1"/>
          </p:nvPr>
        </p:nvSpPr>
        <p:spPr/>
        <p:txBody>
          <a:bodyPr/>
          <a:lstStyle/>
          <a:p>
            <a:r>
              <a:rPr lang="en-US" sz="1100" dirty="0"/>
              <a:t>T&amp;C = Terms &amp; Conditions</a:t>
            </a:r>
          </a:p>
          <a:p>
            <a:r>
              <a:rPr lang="en-US" sz="1100" dirty="0"/>
              <a:t>G13 = Global 13, our largest global clients​</a:t>
            </a:r>
          </a:p>
          <a:p>
            <a:r>
              <a:rPr lang="en-US" sz="1100" dirty="0"/>
              <a:t>IV25 = International Velocity 25, the next largest 25 clients​</a:t>
            </a:r>
          </a:p>
          <a:p>
            <a:r>
              <a:rPr lang="en-US" sz="1100" dirty="0"/>
              <a:t>MSA = Master Service Agreement​</a:t>
            </a:r>
          </a:p>
          <a:p>
            <a:r>
              <a:rPr lang="en-US" sz="1100" dirty="0"/>
              <a:t>LSA = Local Service Agreement​</a:t>
            </a:r>
          </a:p>
          <a:p>
            <a:r>
              <a:rPr lang="en-US" sz="1100" dirty="0"/>
              <a:t>LA = License Agreement</a:t>
            </a:r>
          </a:p>
          <a:p>
            <a:r>
              <a:rPr lang="en-US" sz="1100" dirty="0"/>
              <a:t>Ad Hoc = Ad Hoc Agreement </a:t>
            </a:r>
          </a:p>
          <a:p>
            <a:r>
              <a:rPr lang="en-US" sz="1100" dirty="0"/>
              <a:t>Subscription license =  NielsenIQ delivers a continuous service with scheduled updates. Client has on-going access to the service (Examples: RMS database subscription, On-going </a:t>
            </a:r>
            <a:r>
              <a:rPr lang="en-US" sz="1100" dirty="0" err="1"/>
              <a:t>Homescan</a:t>
            </a:r>
            <a:r>
              <a:rPr lang="en-US" sz="1100" dirty="0"/>
              <a:t> services, Business Intelligence application, FTEs)</a:t>
            </a:r>
          </a:p>
          <a:p>
            <a:r>
              <a:rPr lang="en-US" sz="1100" dirty="0"/>
              <a:t>Ad-hoc service = NielsenIQ provides discrete deliverables. Can include multiple deliveries over a period &lt;=12 months, but each delivery is discrete. (Examples: Data snapshot, Report, Analysis presentation, BASES or CI study)</a:t>
            </a:r>
          </a:p>
          <a:p>
            <a:r>
              <a:rPr lang="en-US" sz="1100" dirty="0"/>
              <a:t>COLA = Cost of Living Adjustment</a:t>
            </a:r>
          </a:p>
          <a:p>
            <a:r>
              <a:rPr lang="en-US" sz="1100" dirty="0"/>
              <a:t>Evergreen = Contract that automatically renews at the end of the initial term. See this file for more info</a:t>
            </a:r>
          </a:p>
          <a:p>
            <a:endParaRPr lang="en-US" sz="1100" dirty="0"/>
          </a:p>
          <a:p>
            <a:endParaRPr lang="en-US" sz="1100" dirty="0"/>
          </a:p>
        </p:txBody>
      </p:sp>
      <p:sp>
        <p:nvSpPr>
          <p:cNvPr id="3" name="Text Placeholder 2">
            <a:extLst>
              <a:ext uri="{FF2B5EF4-FFF2-40B4-BE49-F238E27FC236}">
                <a16:creationId xmlns:a16="http://schemas.microsoft.com/office/drawing/2014/main" id="{5743739B-5FAF-DB5A-4C73-1B231F5C086E}"/>
              </a:ext>
            </a:extLst>
          </p:cNvPr>
          <p:cNvSpPr>
            <a:spLocks noGrp="1"/>
          </p:cNvSpPr>
          <p:nvPr>
            <p:ph type="body" sz="quarter" idx="13"/>
          </p:nvPr>
        </p:nvSpPr>
        <p:spPr/>
        <p:txBody>
          <a:bodyPr/>
          <a:lstStyle/>
          <a:p>
            <a:endParaRPr lang="en-US"/>
          </a:p>
        </p:txBody>
      </p:sp>
      <p:sp>
        <p:nvSpPr>
          <p:cNvPr id="9" name="Text Placeholder 8">
            <a:extLst>
              <a:ext uri="{FF2B5EF4-FFF2-40B4-BE49-F238E27FC236}">
                <a16:creationId xmlns:a16="http://schemas.microsoft.com/office/drawing/2014/main" id="{995681CF-484B-4485-AEE6-75786650235A}"/>
              </a:ext>
            </a:extLst>
          </p:cNvPr>
          <p:cNvSpPr>
            <a:spLocks noGrp="1"/>
          </p:cNvSpPr>
          <p:nvPr>
            <p:ph type="body" sz="quarter" idx="17"/>
          </p:nvPr>
        </p:nvSpPr>
        <p:spPr/>
        <p:txBody>
          <a:bodyPr vert="horz" lIns="0" tIns="91440" rIns="0" bIns="91440" rtlCol="0" anchor="t">
            <a:noAutofit/>
          </a:bodyPr>
          <a:lstStyle/>
          <a:p>
            <a:endParaRPr lang="en-US" sz="1600" dirty="0">
              <a:latin typeface="Arial" panose="020B0604020202020204" pitchFamily="34" charset="0"/>
            </a:endParaRPr>
          </a:p>
        </p:txBody>
      </p:sp>
      <p:sp>
        <p:nvSpPr>
          <p:cNvPr id="6" name="Title 5">
            <a:extLst>
              <a:ext uri="{FF2B5EF4-FFF2-40B4-BE49-F238E27FC236}">
                <a16:creationId xmlns:a16="http://schemas.microsoft.com/office/drawing/2014/main" id="{5387772D-6B03-402B-BC05-DB82E3FCD181}"/>
              </a:ext>
            </a:extLst>
          </p:cNvPr>
          <p:cNvSpPr>
            <a:spLocks noGrp="1"/>
          </p:cNvSpPr>
          <p:nvPr>
            <p:ph type="title"/>
          </p:nvPr>
        </p:nvSpPr>
        <p:spPr/>
        <p:txBody>
          <a:bodyPr/>
          <a:lstStyle/>
          <a:p>
            <a:r>
              <a:rPr lang="en-US" sz="2000">
                <a:latin typeface="Arial" panose="020B0604020202020204" pitchFamily="34" charset="0"/>
              </a:rPr>
              <a:t>Acronyms &amp; Definitions</a:t>
            </a:r>
          </a:p>
        </p:txBody>
      </p:sp>
    </p:spTree>
    <p:extLst>
      <p:ext uri="{BB962C8B-B14F-4D97-AF65-F5344CB8AC3E}">
        <p14:creationId xmlns:p14="http://schemas.microsoft.com/office/powerpoint/2010/main" val="4215255149"/>
      </p:ext>
    </p:extLst>
  </p:cSld>
  <p:clrMapOvr>
    <a:masterClrMapping/>
  </p:clrMapOvr>
</p:sld>
</file>

<file path=ppt/theme/theme1.xml><?xml version="1.0" encoding="utf-8"?>
<a:theme xmlns:a="http://schemas.openxmlformats.org/drawingml/2006/main" name="NIQ All Theme Colors">
  <a:themeElements>
    <a:clrScheme name="Custom 2">
      <a:dk1>
        <a:srgbClr val="555555"/>
      </a:dk1>
      <a:lt1>
        <a:srgbClr val="FFFFFF"/>
      </a:lt1>
      <a:dk2>
        <a:srgbClr val="060A45"/>
      </a:dk2>
      <a:lt2>
        <a:srgbClr val="2C6DF6"/>
      </a:lt2>
      <a:accent1>
        <a:srgbClr val="30D1FF"/>
      </a:accent1>
      <a:accent2>
        <a:srgbClr val="EF5F17"/>
      </a:accent2>
      <a:accent3>
        <a:srgbClr val="A3A9F5"/>
      </a:accent3>
      <a:accent4>
        <a:srgbClr val="787CA9"/>
      </a:accent4>
      <a:accent5>
        <a:srgbClr val="59AD00"/>
      </a:accent5>
      <a:accent6>
        <a:srgbClr val="EF5890"/>
      </a:accent6>
      <a:hlink>
        <a:srgbClr val="2C6DF6"/>
      </a:hlink>
      <a:folHlink>
        <a:srgbClr val="30D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45720" rIns="45720" rtlCol="0" anchor="ctr"/>
      <a:lstStyle>
        <a:defPPr algn="ctr">
          <a:spcAft>
            <a:spcPts val="6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spcAft>
            <a:spcPts val="600"/>
          </a:spcAft>
          <a:defRPr sz="1600" dirty="0"/>
        </a:defPPr>
      </a:lstStyle>
    </a:txDef>
  </a:objectDefaults>
  <a:extraClrSchemeLst/>
  <a:custClrLst>
    <a:custClr name="Cat 01">
      <a:srgbClr val="675895"/>
    </a:custClr>
    <a:custClr name="Cat 02">
      <a:srgbClr val="4697E2"/>
    </a:custClr>
    <a:custClr name="Cat 03">
      <a:srgbClr val="CB4B7A"/>
    </a:custClr>
    <a:custClr name="Cat 04">
      <a:srgbClr val="FFB500"/>
    </a:custClr>
    <a:custClr name="Cat 05">
      <a:srgbClr val="204188"/>
    </a:custClr>
    <a:custClr name="Cat 06">
      <a:srgbClr val="F06E2D"/>
    </a:custClr>
    <a:custClr name="Cat 07">
      <a:srgbClr val="03A577"/>
    </a:custClr>
    <a:custClr name="Cat 08">
      <a:srgbClr val="3265D2"/>
    </a:custClr>
    <a:custClr name="Cat 09">
      <a:srgbClr val="CA5113"/>
    </a:custClr>
    <a:custClr name="Cat 10">
      <a:srgbClr val="0C644A"/>
    </a:custClr>
    <a:custClr name="Cat 11">
      <a:srgbClr val="A082F3"/>
    </a:custClr>
    <a:custClr name="Cat 12">
      <a:srgbClr val="B37F01"/>
    </a:custClr>
    <a:custClr name="Cat 13">
      <a:srgbClr val="83304E"/>
    </a:custClr>
    <a:custClr name="Cat 14">
      <a:srgbClr val="23A9B2"/>
    </a:custClr>
    <a:custClr name="Cat 15">
      <a:srgbClr val="2B2F61"/>
    </a:custClr>
    <a:custClr name="Cat 16">
      <a:srgbClr val="4D9300"/>
    </a:custClr>
  </a:custClrLst>
  <a:extLst>
    <a:ext uri="{05A4C25C-085E-4340-85A3-A5531E510DB2}">
      <thm15:themeFamily xmlns:thm15="http://schemas.microsoft.com/office/thememl/2012/main" name="NIQ All Theme Colors" id="{B856E7C0-BDD2-42AD-A5B3-75E97D859AD8}" vid="{B7554A2C-97B1-45AA-BD5A-7BC64D68FE3D}"/>
    </a:ext>
  </a:extLst>
</a:theme>
</file>

<file path=ppt/theme/theme2.xml><?xml version="1.0" encoding="utf-8"?>
<a:theme xmlns:a="http://schemas.openxmlformats.org/drawingml/2006/main" name="1_NIQ All Theme Colors">
  <a:themeElements>
    <a:clrScheme name="Custom 2">
      <a:dk1>
        <a:srgbClr val="555555"/>
      </a:dk1>
      <a:lt1>
        <a:srgbClr val="FFFFFF"/>
      </a:lt1>
      <a:dk2>
        <a:srgbClr val="060A45"/>
      </a:dk2>
      <a:lt2>
        <a:srgbClr val="2C6DF6"/>
      </a:lt2>
      <a:accent1>
        <a:srgbClr val="30D1FF"/>
      </a:accent1>
      <a:accent2>
        <a:srgbClr val="EF5F17"/>
      </a:accent2>
      <a:accent3>
        <a:srgbClr val="A3A9F5"/>
      </a:accent3>
      <a:accent4>
        <a:srgbClr val="787CA9"/>
      </a:accent4>
      <a:accent5>
        <a:srgbClr val="59AD00"/>
      </a:accent5>
      <a:accent6>
        <a:srgbClr val="EF5890"/>
      </a:accent6>
      <a:hlink>
        <a:srgbClr val="2C6DF6"/>
      </a:hlink>
      <a:folHlink>
        <a:srgbClr val="30D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45720" rIns="45720" rtlCol="0" anchor="ctr"/>
      <a:lstStyle>
        <a:defPPr algn="ctr">
          <a:spcAft>
            <a:spcPts val="6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spcAft>
            <a:spcPts val="600"/>
          </a:spcAft>
          <a:defRPr sz="1600" dirty="0"/>
        </a:defPPr>
      </a:lstStyle>
    </a:txDef>
  </a:objectDefaults>
  <a:extraClrSchemeLst/>
  <a:custClrLst>
    <a:custClr name="Cat 01">
      <a:srgbClr val="675895"/>
    </a:custClr>
    <a:custClr name="Cat 02">
      <a:srgbClr val="4697E2"/>
    </a:custClr>
    <a:custClr name="Cat 03">
      <a:srgbClr val="CB4B7A"/>
    </a:custClr>
    <a:custClr name="Cat 04">
      <a:srgbClr val="FFB500"/>
    </a:custClr>
    <a:custClr name="Cat 05">
      <a:srgbClr val="204188"/>
    </a:custClr>
    <a:custClr name="Cat 06">
      <a:srgbClr val="F06E2D"/>
    </a:custClr>
    <a:custClr name="Cat 07">
      <a:srgbClr val="03A577"/>
    </a:custClr>
    <a:custClr name="Cat 08">
      <a:srgbClr val="3265D2"/>
    </a:custClr>
    <a:custClr name="Cat 09">
      <a:srgbClr val="CA5113"/>
    </a:custClr>
    <a:custClr name="Cat 10">
      <a:srgbClr val="0C644A"/>
    </a:custClr>
    <a:custClr name="Cat 11">
      <a:srgbClr val="A082F3"/>
    </a:custClr>
    <a:custClr name="Cat 12">
      <a:srgbClr val="B37F01"/>
    </a:custClr>
    <a:custClr name="Cat 13">
      <a:srgbClr val="83304E"/>
    </a:custClr>
    <a:custClr name="Cat 14">
      <a:srgbClr val="23A9B2"/>
    </a:custClr>
    <a:custClr name="Cat 15">
      <a:srgbClr val="2B2F61"/>
    </a:custClr>
    <a:custClr name="Cat 16">
      <a:srgbClr val="4D9300"/>
    </a:custClr>
  </a:custClrLst>
  <a:extLst>
    <a:ext uri="{05A4C25C-085E-4340-85A3-A5531E510DB2}">
      <thm15:themeFamily xmlns:thm15="http://schemas.microsoft.com/office/thememl/2012/main" name="NIQ All Theme Colors" id="{B856E7C0-BDD2-42AD-A5B3-75E97D859AD8}" vid="{B7554A2C-97B1-45AA-BD5A-7BC64D68FE3D}"/>
    </a:ext>
  </a:extLst>
</a:theme>
</file>

<file path=ppt/theme/theme3.xml><?xml version="1.0" encoding="utf-8"?>
<a:theme xmlns:a="http://schemas.openxmlformats.org/drawingml/2006/main" name="Dividers">
  <a:themeElements>
    <a:clrScheme name="Custom 2">
      <a:dk1>
        <a:srgbClr val="555555"/>
      </a:dk1>
      <a:lt1>
        <a:srgbClr val="FFFFFF"/>
      </a:lt1>
      <a:dk2>
        <a:srgbClr val="060A45"/>
      </a:dk2>
      <a:lt2>
        <a:srgbClr val="2C6DF6"/>
      </a:lt2>
      <a:accent1>
        <a:srgbClr val="30D1FF"/>
      </a:accent1>
      <a:accent2>
        <a:srgbClr val="EF5F17"/>
      </a:accent2>
      <a:accent3>
        <a:srgbClr val="A3A9F5"/>
      </a:accent3>
      <a:accent4>
        <a:srgbClr val="787CA9"/>
      </a:accent4>
      <a:accent5>
        <a:srgbClr val="59AD00"/>
      </a:accent5>
      <a:accent6>
        <a:srgbClr val="EF5890"/>
      </a:accent6>
      <a:hlink>
        <a:srgbClr val="2C6DF6"/>
      </a:hlink>
      <a:folHlink>
        <a:srgbClr val="30D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45720" rIns="45720" rtlCol="0" anchor="ctr"/>
      <a:lstStyle>
        <a:defPPr algn="ctr">
          <a:spcAft>
            <a:spcPts val="6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spcAft>
            <a:spcPts val="600"/>
          </a:spcAft>
          <a:defRPr sz="1600" dirty="0"/>
        </a:defPPr>
      </a:lstStyle>
    </a:txDef>
  </a:objectDefaults>
  <a:extraClrSchemeLst/>
  <a:custClrLst>
    <a:custClr name="Cat 01">
      <a:srgbClr val="675895"/>
    </a:custClr>
    <a:custClr name="Cat 02">
      <a:srgbClr val="4697E2"/>
    </a:custClr>
    <a:custClr name="Cat 03">
      <a:srgbClr val="CB4B7A"/>
    </a:custClr>
    <a:custClr name="Cat 04">
      <a:srgbClr val="FFB500"/>
    </a:custClr>
    <a:custClr name="Cat 05">
      <a:srgbClr val="204188"/>
    </a:custClr>
    <a:custClr name="Cat 06">
      <a:srgbClr val="F06E2D"/>
    </a:custClr>
    <a:custClr name="Cat 07">
      <a:srgbClr val="03A577"/>
    </a:custClr>
    <a:custClr name="Cat 08">
      <a:srgbClr val="3265D2"/>
    </a:custClr>
    <a:custClr name="Cat 09">
      <a:srgbClr val="CA5113"/>
    </a:custClr>
    <a:custClr name="Cat 10">
      <a:srgbClr val="0C644A"/>
    </a:custClr>
    <a:custClr name="Cat 11">
      <a:srgbClr val="A082F3"/>
    </a:custClr>
    <a:custClr name="Cat 12">
      <a:srgbClr val="B37F01"/>
    </a:custClr>
    <a:custClr name="Cat 13">
      <a:srgbClr val="83304E"/>
    </a:custClr>
    <a:custClr name="Cat 14">
      <a:srgbClr val="23A9B2"/>
    </a:custClr>
    <a:custClr name="Cat 15">
      <a:srgbClr val="2B2F61"/>
    </a:custClr>
    <a:custClr name="Cat 16">
      <a:srgbClr val="4D9300"/>
    </a:custClr>
  </a:custClrLst>
</a:theme>
</file>

<file path=ppt/theme/theme4.xml><?xml version="1.0" encoding="utf-8"?>
<a:theme xmlns:a="http://schemas.openxmlformats.org/drawingml/2006/main" name="Content">
  <a:themeElements>
    <a:clrScheme name="Custom 2">
      <a:dk1>
        <a:srgbClr val="555555"/>
      </a:dk1>
      <a:lt1>
        <a:srgbClr val="FFFFFF"/>
      </a:lt1>
      <a:dk2>
        <a:srgbClr val="060A45"/>
      </a:dk2>
      <a:lt2>
        <a:srgbClr val="2C6DF6"/>
      </a:lt2>
      <a:accent1>
        <a:srgbClr val="30D1FF"/>
      </a:accent1>
      <a:accent2>
        <a:srgbClr val="EF5F17"/>
      </a:accent2>
      <a:accent3>
        <a:srgbClr val="A3A9F5"/>
      </a:accent3>
      <a:accent4>
        <a:srgbClr val="787CA9"/>
      </a:accent4>
      <a:accent5>
        <a:srgbClr val="59AD00"/>
      </a:accent5>
      <a:accent6>
        <a:srgbClr val="EF5890"/>
      </a:accent6>
      <a:hlink>
        <a:srgbClr val="2C6DF6"/>
      </a:hlink>
      <a:folHlink>
        <a:srgbClr val="30D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45720" rIns="45720" rtlCol="0" anchor="ctr"/>
      <a:lstStyle>
        <a:defPPr algn="ctr">
          <a:spcAft>
            <a:spcPts val="6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spcAft>
            <a:spcPts val="600"/>
          </a:spcAft>
          <a:defRPr sz="1600" dirty="0"/>
        </a:defPPr>
      </a:lstStyle>
    </a:txDef>
  </a:objectDefaults>
  <a:extraClrSchemeLst/>
  <a:custClrLst>
    <a:custClr name="Cat 01">
      <a:srgbClr val="675895"/>
    </a:custClr>
    <a:custClr name="Cat 02">
      <a:srgbClr val="4697E2"/>
    </a:custClr>
    <a:custClr name="Cat 03">
      <a:srgbClr val="CB4B7A"/>
    </a:custClr>
    <a:custClr name="Cat 04">
      <a:srgbClr val="FFB500"/>
    </a:custClr>
    <a:custClr name="Cat 05">
      <a:srgbClr val="204188"/>
    </a:custClr>
    <a:custClr name="Cat 06">
      <a:srgbClr val="F06E2D"/>
    </a:custClr>
    <a:custClr name="Cat 07">
      <a:srgbClr val="03A577"/>
    </a:custClr>
    <a:custClr name="Cat 08">
      <a:srgbClr val="3265D2"/>
    </a:custClr>
    <a:custClr name="Cat 09">
      <a:srgbClr val="CA5113"/>
    </a:custClr>
    <a:custClr name="Cat 10">
      <a:srgbClr val="0C644A"/>
    </a:custClr>
    <a:custClr name="Cat 11">
      <a:srgbClr val="A082F3"/>
    </a:custClr>
    <a:custClr name="Cat 12">
      <a:srgbClr val="B37F01"/>
    </a:custClr>
    <a:custClr name="Cat 13">
      <a:srgbClr val="83304E"/>
    </a:custClr>
    <a:custClr name="Cat 14">
      <a:srgbClr val="23A9B2"/>
    </a:custClr>
    <a:custClr name="Cat 15">
      <a:srgbClr val="2B2F61"/>
    </a:custClr>
    <a:custClr name="Cat 16">
      <a:srgbClr val="4D9300"/>
    </a:custClr>
  </a:custClrLst>
</a:theme>
</file>

<file path=ppt/theme/theme5.xml><?xml version="1.0" encoding="utf-8"?>
<a:theme xmlns:a="http://schemas.openxmlformats.org/drawingml/2006/main" name="Quotes">
  <a:themeElements>
    <a:clrScheme name="Custom 2">
      <a:dk1>
        <a:srgbClr val="555555"/>
      </a:dk1>
      <a:lt1>
        <a:srgbClr val="FFFFFF"/>
      </a:lt1>
      <a:dk2>
        <a:srgbClr val="060A45"/>
      </a:dk2>
      <a:lt2>
        <a:srgbClr val="2C6DF6"/>
      </a:lt2>
      <a:accent1>
        <a:srgbClr val="30D1FF"/>
      </a:accent1>
      <a:accent2>
        <a:srgbClr val="EF5F17"/>
      </a:accent2>
      <a:accent3>
        <a:srgbClr val="A3A9F5"/>
      </a:accent3>
      <a:accent4>
        <a:srgbClr val="787CA9"/>
      </a:accent4>
      <a:accent5>
        <a:srgbClr val="59AD00"/>
      </a:accent5>
      <a:accent6>
        <a:srgbClr val="EF5890"/>
      </a:accent6>
      <a:hlink>
        <a:srgbClr val="2C6DF6"/>
      </a:hlink>
      <a:folHlink>
        <a:srgbClr val="30D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45720" rIns="45720" rtlCol="0" anchor="ctr"/>
      <a:lstStyle>
        <a:defPPr algn="ctr">
          <a:spcAft>
            <a:spcPts val="6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spcAft>
            <a:spcPts val="600"/>
          </a:spcAft>
          <a:defRPr sz="1600" dirty="0"/>
        </a:defPPr>
      </a:lstStyle>
    </a:txDef>
  </a:objectDefaults>
  <a:extraClrSchemeLst/>
  <a:custClrLst>
    <a:custClr name="Cat 01">
      <a:srgbClr val="675895"/>
    </a:custClr>
    <a:custClr name="Cat 02">
      <a:srgbClr val="4697E2"/>
    </a:custClr>
    <a:custClr name="Cat 03">
      <a:srgbClr val="CB4B7A"/>
    </a:custClr>
    <a:custClr name="Cat 04">
      <a:srgbClr val="FFB500"/>
    </a:custClr>
    <a:custClr name="Cat 05">
      <a:srgbClr val="204188"/>
    </a:custClr>
    <a:custClr name="Cat 06">
      <a:srgbClr val="F06E2D"/>
    </a:custClr>
    <a:custClr name="Cat 07">
      <a:srgbClr val="03A577"/>
    </a:custClr>
    <a:custClr name="Cat 08">
      <a:srgbClr val="3265D2"/>
    </a:custClr>
    <a:custClr name="Cat 09">
      <a:srgbClr val="CA5113"/>
    </a:custClr>
    <a:custClr name="Cat 10">
      <a:srgbClr val="0C644A"/>
    </a:custClr>
    <a:custClr name="Cat 11">
      <a:srgbClr val="A082F3"/>
    </a:custClr>
    <a:custClr name="Cat 12">
      <a:srgbClr val="B37F01"/>
    </a:custClr>
    <a:custClr name="Cat 13">
      <a:srgbClr val="83304E"/>
    </a:custClr>
    <a:custClr name="Cat 14">
      <a:srgbClr val="23A9B2"/>
    </a:custClr>
    <a:custClr name="Cat 15">
      <a:srgbClr val="2B2F61"/>
    </a:custClr>
    <a:custClr name="Cat 16">
      <a:srgbClr val="4D9300"/>
    </a:custClr>
  </a:custClrLst>
</a:theme>
</file>

<file path=ppt/theme/theme6.xml><?xml version="1.0" encoding="utf-8"?>
<a:theme xmlns:a="http://schemas.openxmlformats.org/drawingml/2006/main" name="Thank you">
  <a:themeElements>
    <a:clrScheme name="Custom 2">
      <a:dk1>
        <a:srgbClr val="555555"/>
      </a:dk1>
      <a:lt1>
        <a:srgbClr val="FFFFFF"/>
      </a:lt1>
      <a:dk2>
        <a:srgbClr val="060A45"/>
      </a:dk2>
      <a:lt2>
        <a:srgbClr val="2C6DF6"/>
      </a:lt2>
      <a:accent1>
        <a:srgbClr val="30D1FF"/>
      </a:accent1>
      <a:accent2>
        <a:srgbClr val="EF5F17"/>
      </a:accent2>
      <a:accent3>
        <a:srgbClr val="A3A9F5"/>
      </a:accent3>
      <a:accent4>
        <a:srgbClr val="787CA9"/>
      </a:accent4>
      <a:accent5>
        <a:srgbClr val="59AD00"/>
      </a:accent5>
      <a:accent6>
        <a:srgbClr val="EF5890"/>
      </a:accent6>
      <a:hlink>
        <a:srgbClr val="2C6DF6"/>
      </a:hlink>
      <a:folHlink>
        <a:srgbClr val="30D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45720" rIns="45720" rtlCol="0" anchor="ctr"/>
      <a:lstStyle>
        <a:defPPr algn="ctr">
          <a:spcAft>
            <a:spcPts val="6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spcAft>
            <a:spcPts val="600"/>
          </a:spcAft>
          <a:defRPr sz="1600" dirty="0"/>
        </a:defPPr>
      </a:lstStyle>
    </a:txDef>
  </a:objectDefaults>
  <a:extraClrSchemeLst/>
  <a:custClrLst>
    <a:custClr name="Cat 01">
      <a:srgbClr val="675895"/>
    </a:custClr>
    <a:custClr name="Cat 02">
      <a:srgbClr val="4697E2"/>
    </a:custClr>
    <a:custClr name="Cat 03">
      <a:srgbClr val="CB4B7A"/>
    </a:custClr>
    <a:custClr name="Cat 04">
      <a:srgbClr val="FFB500"/>
    </a:custClr>
    <a:custClr name="Cat 05">
      <a:srgbClr val="204188"/>
    </a:custClr>
    <a:custClr name="Cat 06">
      <a:srgbClr val="F06E2D"/>
    </a:custClr>
    <a:custClr name="Cat 07">
      <a:srgbClr val="03A577"/>
    </a:custClr>
    <a:custClr name="Cat 08">
      <a:srgbClr val="3265D2"/>
    </a:custClr>
    <a:custClr name="Cat 09">
      <a:srgbClr val="CA5113"/>
    </a:custClr>
    <a:custClr name="Cat 10">
      <a:srgbClr val="0C644A"/>
    </a:custClr>
    <a:custClr name="Cat 11">
      <a:srgbClr val="A082F3"/>
    </a:custClr>
    <a:custClr name="Cat 12">
      <a:srgbClr val="B37F01"/>
    </a:custClr>
    <a:custClr name="Cat 13">
      <a:srgbClr val="83304E"/>
    </a:custClr>
    <a:custClr name="Cat 14">
      <a:srgbClr val="23A9B2"/>
    </a:custClr>
    <a:custClr name="Cat 15">
      <a:srgbClr val="2B2F61"/>
    </a:custClr>
    <a:custClr name="Cat 16">
      <a:srgbClr val="4D9300"/>
    </a:custClr>
  </a:custClrLst>
</a:theme>
</file>

<file path=ppt/theme/theme7.xml><?xml version="1.0" encoding="utf-8"?>
<a:theme xmlns:a="http://schemas.openxmlformats.org/drawingml/2006/main" name="3YP">
  <a:themeElements>
    <a:clrScheme name="Custom 2">
      <a:dk1>
        <a:srgbClr val="555555"/>
      </a:dk1>
      <a:lt1>
        <a:srgbClr val="FFFFFF"/>
      </a:lt1>
      <a:dk2>
        <a:srgbClr val="060A45"/>
      </a:dk2>
      <a:lt2>
        <a:srgbClr val="2C6DF6"/>
      </a:lt2>
      <a:accent1>
        <a:srgbClr val="30D1FF"/>
      </a:accent1>
      <a:accent2>
        <a:srgbClr val="EF5F17"/>
      </a:accent2>
      <a:accent3>
        <a:srgbClr val="A3A9F5"/>
      </a:accent3>
      <a:accent4>
        <a:srgbClr val="787CA9"/>
      </a:accent4>
      <a:accent5>
        <a:srgbClr val="59AD00"/>
      </a:accent5>
      <a:accent6>
        <a:srgbClr val="EF5890"/>
      </a:accent6>
      <a:hlink>
        <a:srgbClr val="2C6DF6"/>
      </a:hlink>
      <a:folHlink>
        <a:srgbClr val="30D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45720" rIns="45720" rtlCol="0" anchor="ctr"/>
      <a:lstStyle>
        <a:defPPr algn="ctr">
          <a:spcAft>
            <a:spcPts val="6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spcAft>
            <a:spcPts val="600"/>
          </a:spcAft>
          <a:defRPr sz="1600" dirty="0"/>
        </a:defPPr>
      </a:lstStyle>
    </a:txDef>
  </a:objectDefaults>
  <a:extraClrSchemeLst/>
  <a:custClrLst>
    <a:custClr name="Cat 01">
      <a:srgbClr val="675895"/>
    </a:custClr>
    <a:custClr name="Cat 02">
      <a:srgbClr val="4697E2"/>
    </a:custClr>
    <a:custClr name="Cat 03">
      <a:srgbClr val="CB4B7A"/>
    </a:custClr>
    <a:custClr name="Cat 04">
      <a:srgbClr val="FFB500"/>
    </a:custClr>
    <a:custClr name="Cat 05">
      <a:srgbClr val="204188"/>
    </a:custClr>
    <a:custClr name="Cat 06">
      <a:srgbClr val="F06E2D"/>
    </a:custClr>
    <a:custClr name="Cat 07">
      <a:srgbClr val="03A577"/>
    </a:custClr>
    <a:custClr name="Cat 08">
      <a:srgbClr val="3265D2"/>
    </a:custClr>
    <a:custClr name="Cat 09">
      <a:srgbClr val="CA5113"/>
    </a:custClr>
    <a:custClr name="Cat 10">
      <a:srgbClr val="0C644A"/>
    </a:custClr>
    <a:custClr name="Cat 11">
      <a:srgbClr val="A082F3"/>
    </a:custClr>
    <a:custClr name="Cat 12">
      <a:srgbClr val="B37F01"/>
    </a:custClr>
    <a:custClr name="Cat 13">
      <a:srgbClr val="83304E"/>
    </a:custClr>
    <a:custClr name="Cat 14">
      <a:srgbClr val="23A9B2"/>
    </a:custClr>
    <a:custClr name="Cat 15">
      <a:srgbClr val="2B2F61"/>
    </a:custClr>
    <a:custClr name="Cat 16">
      <a:srgbClr val="4D9300"/>
    </a:custClr>
  </a:custClrLst>
</a:theme>
</file>

<file path=ppt/theme/theme8.xml><?xml version="1.0" encoding="utf-8"?>
<a:theme xmlns:a="http://schemas.openxmlformats.org/drawingml/2006/main" name="Cobranded">
  <a:themeElements>
    <a:clrScheme name="Custom 2">
      <a:dk1>
        <a:srgbClr val="555555"/>
      </a:dk1>
      <a:lt1>
        <a:srgbClr val="FFFFFF"/>
      </a:lt1>
      <a:dk2>
        <a:srgbClr val="060A45"/>
      </a:dk2>
      <a:lt2>
        <a:srgbClr val="2C6DF6"/>
      </a:lt2>
      <a:accent1>
        <a:srgbClr val="30D1FF"/>
      </a:accent1>
      <a:accent2>
        <a:srgbClr val="EF5F17"/>
      </a:accent2>
      <a:accent3>
        <a:srgbClr val="A3A9F5"/>
      </a:accent3>
      <a:accent4>
        <a:srgbClr val="787CA9"/>
      </a:accent4>
      <a:accent5>
        <a:srgbClr val="59AD00"/>
      </a:accent5>
      <a:accent6>
        <a:srgbClr val="EF5890"/>
      </a:accent6>
      <a:hlink>
        <a:srgbClr val="2C6DF6"/>
      </a:hlink>
      <a:folHlink>
        <a:srgbClr val="30D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45720" rIns="45720" rtlCol="0" anchor="ctr"/>
      <a:lstStyle>
        <a:defPPr algn="ctr">
          <a:spcAft>
            <a:spcPts val="6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spcAft>
            <a:spcPts val="600"/>
          </a:spcAft>
          <a:defRPr sz="1600" dirty="0"/>
        </a:defPPr>
      </a:lstStyle>
    </a:txDef>
  </a:objectDefaults>
  <a:extraClrSchemeLst/>
  <a:custClrLst>
    <a:custClr name="Cat 01">
      <a:srgbClr val="675895"/>
    </a:custClr>
    <a:custClr name="Cat 02">
      <a:srgbClr val="4697E2"/>
    </a:custClr>
    <a:custClr name="Cat 03">
      <a:srgbClr val="CB4B7A"/>
    </a:custClr>
    <a:custClr name="Cat 04">
      <a:srgbClr val="FFB500"/>
    </a:custClr>
    <a:custClr name="Cat 05">
      <a:srgbClr val="204188"/>
    </a:custClr>
    <a:custClr name="Cat 06">
      <a:srgbClr val="F06E2D"/>
    </a:custClr>
    <a:custClr name="Cat 07">
      <a:srgbClr val="03A577"/>
    </a:custClr>
    <a:custClr name="Cat 08">
      <a:srgbClr val="3265D2"/>
    </a:custClr>
    <a:custClr name="Cat 09">
      <a:srgbClr val="CA5113"/>
    </a:custClr>
    <a:custClr name="Cat 10">
      <a:srgbClr val="0C644A"/>
    </a:custClr>
    <a:custClr name="Cat 11">
      <a:srgbClr val="A082F3"/>
    </a:custClr>
    <a:custClr name="Cat 12">
      <a:srgbClr val="B37F01"/>
    </a:custClr>
    <a:custClr name="Cat 13">
      <a:srgbClr val="83304E"/>
    </a:custClr>
    <a:custClr name="Cat 14">
      <a:srgbClr val="23A9B2"/>
    </a:custClr>
    <a:custClr name="Cat 15">
      <a:srgbClr val="2B2F61"/>
    </a:custClr>
    <a:custClr name="Cat 16">
      <a:srgbClr val="4D9300"/>
    </a:custClr>
  </a:custClr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8563eaf-99ec-4a8b-989b-af18745a88eb">
      <UserInfo>
        <DisplayName>Annemarie Joseph</DisplayName>
        <AccountId>40</AccountId>
        <AccountType/>
      </UserInfo>
      <UserInfo>
        <DisplayName>Vilia Jakaitis</DisplayName>
        <AccountId>10</AccountId>
        <AccountType/>
      </UserInfo>
      <UserInfo>
        <DisplayName>Kimberly Anzelone</DisplayName>
        <AccountId>119</AccountId>
        <AccountType/>
      </UserInfo>
      <UserInfo>
        <DisplayName>Evonne Inglesh</DisplayName>
        <AccountId>137</AccountId>
        <AccountType/>
      </UserInfo>
      <UserInfo>
        <DisplayName>Peter Stoter</DisplayName>
        <AccountId>107</AccountId>
        <AccountType/>
      </UserInfo>
      <UserInfo>
        <DisplayName>Robin Kaver</DisplayName>
        <AccountId>150</AccountId>
        <AccountType/>
      </UserInfo>
      <UserInfo>
        <DisplayName>Robin Bergman</DisplayName>
        <AccountId>1024</AccountId>
        <AccountType/>
      </UserInfo>
      <UserInfo>
        <DisplayName>Dorota Clegg</DisplayName>
        <AccountId>320</AccountId>
        <AccountType/>
      </UserInfo>
      <UserInfo>
        <DisplayName>Jeanean Price</DisplayName>
        <AccountId>163</AccountId>
        <AccountType/>
      </UserInfo>
      <UserInfo>
        <DisplayName>Dominic Sloan</DisplayName>
        <AccountId>384</AccountId>
        <AccountType/>
      </UserInfo>
      <UserInfo>
        <DisplayName>Valerie Poivey</DisplayName>
        <AccountId>317</AccountId>
        <AccountType/>
      </UserInfo>
      <UserInfo>
        <DisplayName>Jinea Akhtar</DisplayName>
        <AccountId>208</AccountId>
        <AccountType/>
      </UserInfo>
    </SharedWithUsers>
    <TaxCatchAll xmlns="0f20a38a-d7e5-4f2d-9d04-4e7253d25786" xsi:nil="true"/>
    <lcf76f155ced4ddcb4097134ff3c332f xmlns="03df264b-2500-413d-bf94-c16f123cf3f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91B556498ACC43A41D83149D305135" ma:contentTypeVersion="16" ma:contentTypeDescription="Create a new document." ma:contentTypeScope="" ma:versionID="e2b9ded47b9076275f8180de2c28f572">
  <xsd:schema xmlns:xsd="http://www.w3.org/2001/XMLSchema" xmlns:xs="http://www.w3.org/2001/XMLSchema" xmlns:p="http://schemas.microsoft.com/office/2006/metadata/properties" xmlns:ns2="03df264b-2500-413d-bf94-c16f123cf3f3" xmlns:ns3="78563eaf-99ec-4a8b-989b-af18745a88eb" xmlns:ns4="0f20a38a-d7e5-4f2d-9d04-4e7253d25786" targetNamespace="http://schemas.microsoft.com/office/2006/metadata/properties" ma:root="true" ma:fieldsID="bc58150c2c56fb9d496e46d79184f1c0" ns2:_="" ns3:_="" ns4:_="">
    <xsd:import namespace="03df264b-2500-413d-bf94-c16f123cf3f3"/>
    <xsd:import namespace="78563eaf-99ec-4a8b-989b-af18745a88eb"/>
    <xsd:import namespace="0f20a38a-d7e5-4f2d-9d04-4e7253d2578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ObjectDetectorVersion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df264b-2500-413d-bf94-c16f123cf3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518f4780-c71a-4417-85db-0344dc61001b"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8563eaf-99ec-4a8b-989b-af18745a88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20a38a-d7e5-4f2d-9d04-4e7253d25786"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0e79c001-8a76-46b2-a0c1-2b056cc5d0a9}" ma:internalName="TaxCatchAll" ma:showField="CatchAllData" ma:web="78563eaf-99ec-4a8b-989b-af18745a88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B8F25D-3FE1-41DF-8BCF-CDF263A44A86}">
  <ds:schemaRefs>
    <ds:schemaRef ds:uri="http://schemas.microsoft.com/sharepoint/v3/contenttype/forms"/>
  </ds:schemaRefs>
</ds:datastoreItem>
</file>

<file path=customXml/itemProps2.xml><?xml version="1.0" encoding="utf-8"?>
<ds:datastoreItem xmlns:ds="http://schemas.openxmlformats.org/officeDocument/2006/customXml" ds:itemID="{A8413B23-28D1-4343-BB4D-7E7F15EA646C}">
  <ds:schemaRefs>
    <ds:schemaRef ds:uri="0f20a38a-d7e5-4f2d-9d04-4e7253d25786"/>
    <ds:schemaRef ds:uri="http://schemas.microsoft.com/office/2006/metadata/properties"/>
    <ds:schemaRef ds:uri="http://schemas.microsoft.com/office/infopath/2007/PartnerControls"/>
    <ds:schemaRef ds:uri="03df264b-2500-413d-bf94-c16f123cf3f3"/>
    <ds:schemaRef ds:uri="http://schemas.microsoft.com/office/2006/documentManagement/types"/>
    <ds:schemaRef ds:uri="http://purl.org/dc/terms/"/>
    <ds:schemaRef ds:uri="http://www.w3.org/XML/1998/namespace"/>
    <ds:schemaRef ds:uri="http://purl.org/dc/elements/1.1/"/>
    <ds:schemaRef ds:uri="http://purl.org/dc/dcmitype/"/>
    <ds:schemaRef ds:uri="http://schemas.openxmlformats.org/package/2006/metadata/core-properties"/>
    <ds:schemaRef ds:uri="78563eaf-99ec-4a8b-989b-af18745a88eb"/>
  </ds:schemaRefs>
</ds:datastoreItem>
</file>

<file path=customXml/itemProps3.xml><?xml version="1.0" encoding="utf-8"?>
<ds:datastoreItem xmlns:ds="http://schemas.openxmlformats.org/officeDocument/2006/customXml" ds:itemID="{9AB7ECF2-820C-4241-8120-F4280C77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df264b-2500-413d-bf94-c16f123cf3f3"/>
    <ds:schemaRef ds:uri="78563eaf-99ec-4a8b-989b-af18745a88eb"/>
    <ds:schemaRef ds:uri="0f20a38a-d7e5-4f2d-9d04-4e7253d25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NIQ All Theme Colors</Template>
  <TotalTime>0</TotalTime>
  <Words>1170</Words>
  <Application>Microsoft Office PowerPoint</Application>
  <PresentationFormat>On-screen Show (16:9)</PresentationFormat>
  <Paragraphs>139</Paragraphs>
  <Slides>9</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9</vt:i4>
      </vt:variant>
    </vt:vector>
  </HeadingPairs>
  <TitlesOfParts>
    <vt:vector size="23" baseType="lpstr">
      <vt:lpstr>System Font Regular</vt:lpstr>
      <vt:lpstr>Arial</vt:lpstr>
      <vt:lpstr>Avenir Next LT Pro</vt:lpstr>
      <vt:lpstr>Calibri</vt:lpstr>
      <vt:lpstr>Montserrat</vt:lpstr>
      <vt:lpstr>Montserrat Light</vt:lpstr>
      <vt:lpstr>NIQ All Theme Colors</vt:lpstr>
      <vt:lpstr>1_NIQ All Theme Colors</vt:lpstr>
      <vt:lpstr>Dividers</vt:lpstr>
      <vt:lpstr>Content</vt:lpstr>
      <vt:lpstr>Quotes</vt:lpstr>
      <vt:lpstr>Thank you</vt:lpstr>
      <vt:lpstr>3YP</vt:lpstr>
      <vt:lpstr>Cobranded</vt:lpstr>
      <vt:lpstr>REFERENCE GUIDE: Contract types</vt:lpstr>
      <vt:lpstr>Introduction</vt:lpstr>
      <vt:lpstr>Two types of "Global" MSAs</vt:lpstr>
      <vt:lpstr>For any MSA</vt:lpstr>
      <vt:lpstr>Contracts for specific services: When to use which one</vt:lpstr>
      <vt:lpstr>Reflecting Contract Type in MSD</vt:lpstr>
      <vt:lpstr>Appendix</vt:lpstr>
      <vt:lpstr>Contracts for specific services: When to use which one</vt:lpstr>
      <vt:lpstr>Acronyms &amp; 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GUIDE: Contract types</dc:title>
  <dc:creator>Annemarie Joseph</dc:creator>
  <cp:lastModifiedBy>Darren Gordon</cp:lastModifiedBy>
  <cp:revision>156</cp:revision>
  <dcterms:created xsi:type="dcterms:W3CDTF">2022-03-11T11:50:52Z</dcterms:created>
  <dcterms:modified xsi:type="dcterms:W3CDTF">2024-12-04T12:25:50Z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0x0101001B91B556498ACC43A41D83149D305135</vt:lpwstr>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y fmtid="{D5CDD505-2E9C-101B-9397-08002B2CF9AE}" pid="6" name="MediaServiceImageTags">
    <vt:lpwstr/>
  </property>
</Properties>
</file>