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Lst>
  <p:sldSz cy="10058400" cx="7772400"/>
  <p:notesSz cx="6858000" cy="9144000"/>
  <p:embeddedFontLst>
    <p:embeddedFont>
      <p:font typeface="Inter"/>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747775"/>
          </p15:clr>
        </p15:guide>
        <p15:guide id="2" pos="244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44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Inter-boldItalic.fntdata"/><Relationship Id="rId9" Type="http://schemas.openxmlformats.org/officeDocument/2006/relationships/font" Target="fonts/Int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Inter-regular.fntdata"/><Relationship Id="rId8" Type="http://schemas.openxmlformats.org/officeDocument/2006/relationships/font" Target="fonts/Inter-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84dbb64e8c_0_236: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84dbb64e8c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divider">
  <p:cSld name="CUSTOM_1">
    <p:bg>
      <p:bgPr>
        <a:solidFill>
          <a:schemeClr val="dk2"/>
        </a:soli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264895" y="4469246"/>
            <a:ext cx="7242600" cy="11199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6000"/>
              <a:buNone/>
              <a:defRPr b="1" sz="6000">
                <a:solidFill>
                  <a:schemeClr val="lt1"/>
                </a:solidFill>
              </a:defRPr>
            </a:lvl1pPr>
            <a:lvl2pPr lvl="1" algn="ctr">
              <a:spcBef>
                <a:spcPts val="0"/>
              </a:spcBef>
              <a:spcAft>
                <a:spcPts val="0"/>
              </a:spcAft>
              <a:buSzPts val="6000"/>
              <a:buNone/>
              <a:defRPr b="1" sz="6000"/>
            </a:lvl2pPr>
            <a:lvl3pPr lvl="2" algn="ctr">
              <a:spcBef>
                <a:spcPts val="0"/>
              </a:spcBef>
              <a:spcAft>
                <a:spcPts val="0"/>
              </a:spcAft>
              <a:buSzPts val="6000"/>
              <a:buNone/>
              <a:defRPr b="1" sz="6000"/>
            </a:lvl3pPr>
            <a:lvl4pPr lvl="3" algn="ctr">
              <a:spcBef>
                <a:spcPts val="0"/>
              </a:spcBef>
              <a:spcAft>
                <a:spcPts val="0"/>
              </a:spcAft>
              <a:buSzPts val="6000"/>
              <a:buNone/>
              <a:defRPr b="1" sz="6000"/>
            </a:lvl4pPr>
            <a:lvl5pPr lvl="4" algn="ctr">
              <a:spcBef>
                <a:spcPts val="0"/>
              </a:spcBef>
              <a:spcAft>
                <a:spcPts val="0"/>
              </a:spcAft>
              <a:buSzPts val="6000"/>
              <a:buNone/>
              <a:defRPr b="1" sz="6000"/>
            </a:lvl5pPr>
            <a:lvl6pPr lvl="5" algn="ctr">
              <a:spcBef>
                <a:spcPts val="0"/>
              </a:spcBef>
              <a:spcAft>
                <a:spcPts val="0"/>
              </a:spcAft>
              <a:buSzPts val="6000"/>
              <a:buNone/>
              <a:defRPr b="1" sz="6000"/>
            </a:lvl6pPr>
            <a:lvl7pPr lvl="6" algn="ctr">
              <a:spcBef>
                <a:spcPts val="0"/>
              </a:spcBef>
              <a:spcAft>
                <a:spcPts val="0"/>
              </a:spcAft>
              <a:buSzPts val="6000"/>
              <a:buNone/>
              <a:defRPr b="1" sz="6000"/>
            </a:lvl7pPr>
            <a:lvl8pPr lvl="7" algn="ctr">
              <a:spcBef>
                <a:spcPts val="0"/>
              </a:spcBef>
              <a:spcAft>
                <a:spcPts val="0"/>
              </a:spcAft>
              <a:buSzPts val="6000"/>
              <a:buNone/>
              <a:defRPr b="1" sz="6000"/>
            </a:lvl8pPr>
            <a:lvl9pPr lvl="8" algn="ctr">
              <a:spcBef>
                <a:spcPts val="0"/>
              </a:spcBef>
              <a:spcAft>
                <a:spcPts val="0"/>
              </a:spcAft>
              <a:buSzPts val="6000"/>
              <a:buNone/>
              <a:defRPr b="1" sz="6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ck divider">
  <p:cSld name="CUSTOM_1_2">
    <p:bg>
      <p:bgPr>
        <a:solidFill>
          <a:schemeClr val="dk1"/>
        </a:solidFill>
      </p:bgPr>
    </p:bg>
    <p:spTree>
      <p:nvGrpSpPr>
        <p:cNvPr id="13" name="Shape 13"/>
        <p:cNvGrpSpPr/>
        <p:nvPr/>
      </p:nvGrpSpPr>
      <p:grpSpPr>
        <a:xfrm>
          <a:off x="0" y="0"/>
          <a:ext cx="0" cy="0"/>
          <a:chOff x="0" y="0"/>
          <a:chExt cx="0" cy="0"/>
        </a:xfrm>
      </p:grpSpPr>
      <p:sp>
        <p:nvSpPr>
          <p:cNvPr id="14" name="Google Shape;14;p4"/>
          <p:cNvSpPr txBox="1"/>
          <p:nvPr>
            <p:ph type="title"/>
          </p:nvPr>
        </p:nvSpPr>
        <p:spPr>
          <a:xfrm>
            <a:off x="264895" y="4469246"/>
            <a:ext cx="7242600" cy="11199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6000"/>
              <a:buNone/>
              <a:defRPr b="1" sz="6000">
                <a:solidFill>
                  <a:schemeClr val="l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ief placeholder">
  <p:cSld name="CUSTOM_1_1">
    <p:spTree>
      <p:nvGrpSpPr>
        <p:cNvPr id="15" name="Shape 15"/>
        <p:cNvGrpSpPr/>
        <p:nvPr/>
      </p:nvGrpSpPr>
      <p:grpSpPr>
        <a:xfrm>
          <a:off x="0" y="0"/>
          <a:ext cx="0" cy="0"/>
          <a:chOff x="0" y="0"/>
          <a:chExt cx="0" cy="0"/>
        </a:xfrm>
      </p:grpSpPr>
      <p:sp>
        <p:nvSpPr>
          <p:cNvPr id="16" name="Google Shape;16;p5"/>
          <p:cNvSpPr txBox="1"/>
          <p:nvPr>
            <p:ph type="title"/>
          </p:nvPr>
        </p:nvSpPr>
        <p:spPr>
          <a:xfrm>
            <a:off x="264895" y="4469246"/>
            <a:ext cx="7242600" cy="1119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000"/>
              <a:buNone/>
              <a:defRPr b="1" sz="6000"/>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17" name="Shape 17"/>
        <p:cNvGrpSpPr/>
        <p:nvPr/>
      </p:nvGrpSpPr>
      <p:grpSpPr>
        <a:xfrm>
          <a:off x="0" y="0"/>
          <a:ext cx="0" cy="0"/>
          <a:chOff x="0" y="0"/>
          <a:chExt cx="0" cy="0"/>
        </a:xfrm>
      </p:grpSpPr>
      <p:sp>
        <p:nvSpPr>
          <p:cNvPr id="18" name="Google Shape;18;p6"/>
          <p:cNvSpPr txBox="1"/>
          <p:nvPr>
            <p:ph idx="1" type="body"/>
          </p:nvPr>
        </p:nvSpPr>
        <p:spPr>
          <a:xfrm>
            <a:off x="228600" y="1765025"/>
            <a:ext cx="4572000" cy="10221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Clr>
                <a:schemeClr val="dk1"/>
              </a:buClr>
              <a:buSzPts val="1000"/>
              <a:buChar char="●"/>
              <a:defRPr sz="1000">
                <a:solidFill>
                  <a:schemeClr val="dk1"/>
                </a:solidFill>
              </a:defRPr>
            </a:lvl1pPr>
            <a:lvl2pPr indent="-292100" lvl="1" marL="914400" rtl="0">
              <a:spcBef>
                <a:spcPts val="0"/>
              </a:spcBef>
              <a:spcAft>
                <a:spcPts val="0"/>
              </a:spcAft>
              <a:buClr>
                <a:schemeClr val="dk1"/>
              </a:buClr>
              <a:buSzPts val="1000"/>
              <a:buChar char="○"/>
              <a:defRPr sz="1000">
                <a:solidFill>
                  <a:schemeClr val="dk1"/>
                </a:solidFill>
              </a:defRPr>
            </a:lvl2pPr>
            <a:lvl3pPr indent="-292100" lvl="2" marL="1371600" rtl="0">
              <a:spcBef>
                <a:spcPts val="0"/>
              </a:spcBef>
              <a:spcAft>
                <a:spcPts val="0"/>
              </a:spcAft>
              <a:buClr>
                <a:schemeClr val="dk1"/>
              </a:buClr>
              <a:buSzPts val="1000"/>
              <a:buChar char="■"/>
              <a:defRPr sz="1000">
                <a:solidFill>
                  <a:schemeClr val="dk1"/>
                </a:solidFill>
              </a:defRPr>
            </a:lvl3pPr>
            <a:lvl4pPr indent="-292100" lvl="3" marL="1828800" rtl="0">
              <a:spcBef>
                <a:spcPts val="0"/>
              </a:spcBef>
              <a:spcAft>
                <a:spcPts val="0"/>
              </a:spcAft>
              <a:buClr>
                <a:schemeClr val="dk1"/>
              </a:buClr>
              <a:buSzPts val="1000"/>
              <a:buChar char="●"/>
              <a:defRPr sz="1000">
                <a:solidFill>
                  <a:schemeClr val="dk1"/>
                </a:solidFill>
              </a:defRPr>
            </a:lvl4pPr>
            <a:lvl5pPr indent="-292100" lvl="4" marL="2286000" rtl="0">
              <a:spcBef>
                <a:spcPts val="0"/>
              </a:spcBef>
              <a:spcAft>
                <a:spcPts val="0"/>
              </a:spcAft>
              <a:buClr>
                <a:schemeClr val="dk1"/>
              </a:buClr>
              <a:buSzPts val="1000"/>
              <a:buChar char="○"/>
              <a:defRPr sz="1000">
                <a:solidFill>
                  <a:schemeClr val="dk1"/>
                </a:solidFill>
              </a:defRPr>
            </a:lvl5pPr>
            <a:lvl6pPr indent="-292100" lvl="5" marL="2743200" rtl="0">
              <a:spcBef>
                <a:spcPts val="0"/>
              </a:spcBef>
              <a:spcAft>
                <a:spcPts val="0"/>
              </a:spcAft>
              <a:buClr>
                <a:schemeClr val="dk1"/>
              </a:buClr>
              <a:buSzPts val="1000"/>
              <a:buChar char="■"/>
              <a:defRPr sz="1000">
                <a:solidFill>
                  <a:schemeClr val="dk1"/>
                </a:solidFill>
              </a:defRPr>
            </a:lvl6pPr>
            <a:lvl7pPr indent="-292100" lvl="6" marL="3200400" rtl="0">
              <a:spcBef>
                <a:spcPts val="0"/>
              </a:spcBef>
              <a:spcAft>
                <a:spcPts val="0"/>
              </a:spcAft>
              <a:buClr>
                <a:schemeClr val="dk1"/>
              </a:buClr>
              <a:buSzPts val="1000"/>
              <a:buChar char="●"/>
              <a:defRPr sz="1000">
                <a:solidFill>
                  <a:schemeClr val="dk1"/>
                </a:solidFill>
              </a:defRPr>
            </a:lvl7pPr>
            <a:lvl8pPr indent="-292100" lvl="7" marL="3657600" rtl="0">
              <a:spcBef>
                <a:spcPts val="0"/>
              </a:spcBef>
              <a:spcAft>
                <a:spcPts val="0"/>
              </a:spcAft>
              <a:buClr>
                <a:schemeClr val="dk1"/>
              </a:buClr>
              <a:buSzPts val="1000"/>
              <a:buChar char="○"/>
              <a:defRPr sz="1000">
                <a:solidFill>
                  <a:schemeClr val="dk1"/>
                </a:solidFill>
              </a:defRPr>
            </a:lvl8pPr>
            <a:lvl9pPr indent="-292100" lvl="8" marL="4114800" rtl="0">
              <a:spcBef>
                <a:spcPts val="0"/>
              </a:spcBef>
              <a:spcAft>
                <a:spcPts val="0"/>
              </a:spcAft>
              <a:buClr>
                <a:schemeClr val="dk1"/>
              </a:buClr>
              <a:buSzPts val="1000"/>
              <a:buChar char="■"/>
              <a:defRPr sz="1000">
                <a:solidFill>
                  <a:schemeClr val="dk1"/>
                </a:solidFill>
              </a:defRPr>
            </a:lvl9pPr>
          </a:lstStyle>
          <a:p/>
        </p:txBody>
      </p:sp>
      <p:sp>
        <p:nvSpPr>
          <p:cNvPr id="19" name="Google Shape;19;p6"/>
          <p:cNvSpPr txBox="1"/>
          <p:nvPr>
            <p:ph idx="2" type="body"/>
          </p:nvPr>
        </p:nvSpPr>
        <p:spPr>
          <a:xfrm>
            <a:off x="228602" y="7479107"/>
            <a:ext cx="4572000" cy="180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dk1"/>
              </a:buClr>
              <a:buSzPts val="1000"/>
              <a:buChar char="●"/>
              <a:defRPr sz="1000">
                <a:solidFill>
                  <a:schemeClr val="dk1"/>
                </a:solidFill>
              </a:defRPr>
            </a:lvl1pPr>
            <a:lvl2pPr indent="-292100" lvl="1" marL="914400">
              <a:spcBef>
                <a:spcPts val="0"/>
              </a:spcBef>
              <a:spcAft>
                <a:spcPts val="0"/>
              </a:spcAft>
              <a:buClr>
                <a:schemeClr val="dk1"/>
              </a:buClr>
              <a:buSzPts val="1000"/>
              <a:buChar char="○"/>
              <a:defRPr sz="1000">
                <a:solidFill>
                  <a:schemeClr val="dk1"/>
                </a:solidFill>
              </a:defRPr>
            </a:lvl2pPr>
            <a:lvl3pPr indent="-292100" lvl="2" marL="1371600">
              <a:spcBef>
                <a:spcPts val="0"/>
              </a:spcBef>
              <a:spcAft>
                <a:spcPts val="0"/>
              </a:spcAft>
              <a:buClr>
                <a:schemeClr val="dk1"/>
              </a:buClr>
              <a:buSzPts val="1000"/>
              <a:buChar char="■"/>
              <a:defRPr sz="1000">
                <a:solidFill>
                  <a:schemeClr val="dk1"/>
                </a:solidFill>
              </a:defRPr>
            </a:lvl3pPr>
            <a:lvl4pPr indent="-292100" lvl="3" marL="1828800">
              <a:spcBef>
                <a:spcPts val="0"/>
              </a:spcBef>
              <a:spcAft>
                <a:spcPts val="0"/>
              </a:spcAft>
              <a:buClr>
                <a:schemeClr val="dk1"/>
              </a:buClr>
              <a:buSzPts val="1000"/>
              <a:buChar char="●"/>
              <a:defRPr sz="1000">
                <a:solidFill>
                  <a:schemeClr val="dk1"/>
                </a:solidFill>
              </a:defRPr>
            </a:lvl4pPr>
            <a:lvl5pPr indent="-292100" lvl="4" marL="2286000">
              <a:spcBef>
                <a:spcPts val="0"/>
              </a:spcBef>
              <a:spcAft>
                <a:spcPts val="0"/>
              </a:spcAft>
              <a:buClr>
                <a:schemeClr val="dk1"/>
              </a:buClr>
              <a:buSzPts val="1000"/>
              <a:buChar char="○"/>
              <a:defRPr sz="1000">
                <a:solidFill>
                  <a:schemeClr val="dk1"/>
                </a:solidFill>
              </a:defRPr>
            </a:lvl5pPr>
            <a:lvl6pPr indent="-292100" lvl="5" marL="2743200">
              <a:spcBef>
                <a:spcPts val="0"/>
              </a:spcBef>
              <a:spcAft>
                <a:spcPts val="0"/>
              </a:spcAft>
              <a:buClr>
                <a:schemeClr val="dk1"/>
              </a:buClr>
              <a:buSzPts val="1000"/>
              <a:buChar char="■"/>
              <a:defRPr sz="1000">
                <a:solidFill>
                  <a:schemeClr val="dk1"/>
                </a:solidFill>
              </a:defRPr>
            </a:lvl6pPr>
            <a:lvl7pPr indent="-292100" lvl="6" marL="3200400">
              <a:spcBef>
                <a:spcPts val="0"/>
              </a:spcBef>
              <a:spcAft>
                <a:spcPts val="0"/>
              </a:spcAft>
              <a:buClr>
                <a:schemeClr val="dk1"/>
              </a:buClr>
              <a:buSzPts val="1000"/>
              <a:buChar char="●"/>
              <a:defRPr sz="1000">
                <a:solidFill>
                  <a:schemeClr val="dk1"/>
                </a:solidFill>
              </a:defRPr>
            </a:lvl7pPr>
            <a:lvl8pPr indent="-292100" lvl="7" marL="3657600">
              <a:spcBef>
                <a:spcPts val="0"/>
              </a:spcBef>
              <a:spcAft>
                <a:spcPts val="0"/>
              </a:spcAft>
              <a:buClr>
                <a:schemeClr val="dk1"/>
              </a:buClr>
              <a:buSzPts val="1000"/>
              <a:buChar char="○"/>
              <a:defRPr sz="1000">
                <a:solidFill>
                  <a:schemeClr val="dk1"/>
                </a:solidFill>
              </a:defRPr>
            </a:lvl8pPr>
            <a:lvl9pPr indent="-292100" lvl="8" marL="4114800">
              <a:spcBef>
                <a:spcPts val="0"/>
              </a:spcBef>
              <a:spcAft>
                <a:spcPts val="0"/>
              </a:spcAft>
              <a:buClr>
                <a:schemeClr val="dk1"/>
              </a:buClr>
              <a:buSzPts val="1000"/>
              <a:buChar char="■"/>
              <a:defRPr sz="1000">
                <a:solidFill>
                  <a:schemeClr val="dk1"/>
                </a:solidFill>
              </a:defRPr>
            </a:lvl9pPr>
          </a:lstStyle>
          <a:p/>
        </p:txBody>
      </p:sp>
      <p:sp>
        <p:nvSpPr>
          <p:cNvPr id="20" name="Google Shape;20;p6"/>
          <p:cNvSpPr txBox="1"/>
          <p:nvPr>
            <p:ph idx="3" type="body"/>
          </p:nvPr>
        </p:nvSpPr>
        <p:spPr>
          <a:xfrm>
            <a:off x="4869126" y="7479100"/>
            <a:ext cx="2697600" cy="18036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Clr>
                <a:schemeClr val="dk1"/>
              </a:buClr>
              <a:buSzPts val="1000"/>
              <a:buChar char="●"/>
              <a:defRPr sz="1000">
                <a:solidFill>
                  <a:schemeClr val="dk1"/>
                </a:solidFill>
              </a:defRPr>
            </a:lvl1pPr>
            <a:lvl2pPr indent="-292100" lvl="1" marL="914400" rtl="0">
              <a:spcBef>
                <a:spcPts val="0"/>
              </a:spcBef>
              <a:spcAft>
                <a:spcPts val="0"/>
              </a:spcAft>
              <a:buClr>
                <a:schemeClr val="dk1"/>
              </a:buClr>
              <a:buSzPts val="1000"/>
              <a:buChar char="○"/>
              <a:defRPr sz="1000">
                <a:solidFill>
                  <a:schemeClr val="dk1"/>
                </a:solidFill>
              </a:defRPr>
            </a:lvl2pPr>
            <a:lvl3pPr indent="-292100" lvl="2" marL="1371600" rtl="0">
              <a:spcBef>
                <a:spcPts val="0"/>
              </a:spcBef>
              <a:spcAft>
                <a:spcPts val="0"/>
              </a:spcAft>
              <a:buClr>
                <a:schemeClr val="dk1"/>
              </a:buClr>
              <a:buSzPts val="1000"/>
              <a:buChar char="■"/>
              <a:defRPr sz="1000">
                <a:solidFill>
                  <a:schemeClr val="dk1"/>
                </a:solidFill>
              </a:defRPr>
            </a:lvl3pPr>
            <a:lvl4pPr indent="-292100" lvl="3" marL="1828800" rtl="0">
              <a:spcBef>
                <a:spcPts val="0"/>
              </a:spcBef>
              <a:spcAft>
                <a:spcPts val="0"/>
              </a:spcAft>
              <a:buClr>
                <a:schemeClr val="dk1"/>
              </a:buClr>
              <a:buSzPts val="1000"/>
              <a:buChar char="●"/>
              <a:defRPr sz="1000">
                <a:solidFill>
                  <a:schemeClr val="dk1"/>
                </a:solidFill>
              </a:defRPr>
            </a:lvl4pPr>
            <a:lvl5pPr indent="-292100" lvl="4" marL="2286000" rtl="0">
              <a:spcBef>
                <a:spcPts val="0"/>
              </a:spcBef>
              <a:spcAft>
                <a:spcPts val="0"/>
              </a:spcAft>
              <a:buClr>
                <a:schemeClr val="dk1"/>
              </a:buClr>
              <a:buSzPts val="1000"/>
              <a:buChar char="○"/>
              <a:defRPr sz="1000">
                <a:solidFill>
                  <a:schemeClr val="dk1"/>
                </a:solidFill>
              </a:defRPr>
            </a:lvl5pPr>
            <a:lvl6pPr indent="-292100" lvl="5" marL="2743200" rtl="0">
              <a:spcBef>
                <a:spcPts val="0"/>
              </a:spcBef>
              <a:spcAft>
                <a:spcPts val="0"/>
              </a:spcAft>
              <a:buClr>
                <a:schemeClr val="dk1"/>
              </a:buClr>
              <a:buSzPts val="1000"/>
              <a:buChar char="■"/>
              <a:defRPr sz="1000">
                <a:solidFill>
                  <a:schemeClr val="dk1"/>
                </a:solidFill>
              </a:defRPr>
            </a:lvl6pPr>
            <a:lvl7pPr indent="-292100" lvl="6" marL="3200400" rtl="0">
              <a:spcBef>
                <a:spcPts val="0"/>
              </a:spcBef>
              <a:spcAft>
                <a:spcPts val="0"/>
              </a:spcAft>
              <a:buClr>
                <a:schemeClr val="dk1"/>
              </a:buClr>
              <a:buSzPts val="1000"/>
              <a:buChar char="●"/>
              <a:defRPr sz="1000">
                <a:solidFill>
                  <a:schemeClr val="dk1"/>
                </a:solidFill>
              </a:defRPr>
            </a:lvl7pPr>
            <a:lvl8pPr indent="-292100" lvl="7" marL="3657600" rtl="0">
              <a:spcBef>
                <a:spcPts val="0"/>
              </a:spcBef>
              <a:spcAft>
                <a:spcPts val="0"/>
              </a:spcAft>
              <a:buClr>
                <a:schemeClr val="dk1"/>
              </a:buClr>
              <a:buSzPts val="1000"/>
              <a:buChar char="○"/>
              <a:defRPr sz="1000">
                <a:solidFill>
                  <a:schemeClr val="dk1"/>
                </a:solidFill>
              </a:defRPr>
            </a:lvl8pPr>
            <a:lvl9pPr indent="-292100" lvl="8" marL="4114800" rtl="0">
              <a:spcBef>
                <a:spcPts val="0"/>
              </a:spcBef>
              <a:spcAft>
                <a:spcPts val="0"/>
              </a:spcAft>
              <a:buClr>
                <a:schemeClr val="dk1"/>
              </a:buClr>
              <a:buSzPts val="1000"/>
              <a:buChar char="■"/>
              <a:defRPr sz="1000">
                <a:solidFill>
                  <a:schemeClr val="dk1"/>
                </a:solidFill>
              </a:defRPr>
            </a:lvl9pPr>
          </a:lstStyle>
          <a:p/>
        </p:txBody>
      </p:sp>
      <p:sp>
        <p:nvSpPr>
          <p:cNvPr id="21" name="Google Shape;21;p6"/>
          <p:cNvSpPr txBox="1"/>
          <p:nvPr>
            <p:ph idx="4" type="body"/>
          </p:nvPr>
        </p:nvSpPr>
        <p:spPr>
          <a:xfrm>
            <a:off x="228599" y="3207100"/>
            <a:ext cx="7315200" cy="1295400"/>
          </a:xfrm>
          <a:prstGeom prst="rect">
            <a:avLst/>
          </a:prstGeom>
        </p:spPr>
        <p:txBody>
          <a:bodyPr anchorCtr="0" anchor="t" bIns="91425" lIns="91425" spcFirstLastPara="1" rIns="91425" wrap="square" tIns="91425">
            <a:normAutofit/>
          </a:bodyPr>
          <a:lstStyle>
            <a:lvl1pPr indent="-292100" lvl="0" marL="457200" rtl="0">
              <a:spcBef>
                <a:spcPts val="0"/>
              </a:spcBef>
              <a:spcAft>
                <a:spcPts val="0"/>
              </a:spcAft>
              <a:buClr>
                <a:schemeClr val="dk1"/>
              </a:buClr>
              <a:buSzPts val="1000"/>
              <a:buChar char="●"/>
              <a:defRPr sz="1000">
                <a:solidFill>
                  <a:schemeClr val="dk1"/>
                </a:solidFill>
              </a:defRPr>
            </a:lvl1pPr>
            <a:lvl2pPr indent="-292100" lvl="1" marL="914400" rtl="0">
              <a:spcBef>
                <a:spcPts val="0"/>
              </a:spcBef>
              <a:spcAft>
                <a:spcPts val="0"/>
              </a:spcAft>
              <a:buClr>
                <a:schemeClr val="dk1"/>
              </a:buClr>
              <a:buSzPts val="1000"/>
              <a:buChar char="○"/>
              <a:defRPr sz="1000">
                <a:solidFill>
                  <a:schemeClr val="dk1"/>
                </a:solidFill>
              </a:defRPr>
            </a:lvl2pPr>
            <a:lvl3pPr indent="-292100" lvl="2" marL="1371600" rtl="0">
              <a:spcBef>
                <a:spcPts val="0"/>
              </a:spcBef>
              <a:spcAft>
                <a:spcPts val="0"/>
              </a:spcAft>
              <a:buClr>
                <a:schemeClr val="dk1"/>
              </a:buClr>
              <a:buSzPts val="1000"/>
              <a:buChar char="■"/>
              <a:defRPr sz="1000">
                <a:solidFill>
                  <a:schemeClr val="dk1"/>
                </a:solidFill>
              </a:defRPr>
            </a:lvl3pPr>
            <a:lvl4pPr indent="-292100" lvl="3" marL="1828800" rtl="0">
              <a:spcBef>
                <a:spcPts val="0"/>
              </a:spcBef>
              <a:spcAft>
                <a:spcPts val="0"/>
              </a:spcAft>
              <a:buClr>
                <a:schemeClr val="dk1"/>
              </a:buClr>
              <a:buSzPts val="1000"/>
              <a:buChar char="●"/>
              <a:defRPr sz="1000">
                <a:solidFill>
                  <a:schemeClr val="dk1"/>
                </a:solidFill>
              </a:defRPr>
            </a:lvl4pPr>
            <a:lvl5pPr indent="-292100" lvl="4" marL="2286000" rtl="0">
              <a:spcBef>
                <a:spcPts val="0"/>
              </a:spcBef>
              <a:spcAft>
                <a:spcPts val="0"/>
              </a:spcAft>
              <a:buClr>
                <a:schemeClr val="dk1"/>
              </a:buClr>
              <a:buSzPts val="1000"/>
              <a:buChar char="○"/>
              <a:defRPr sz="1000">
                <a:solidFill>
                  <a:schemeClr val="dk1"/>
                </a:solidFill>
              </a:defRPr>
            </a:lvl5pPr>
            <a:lvl6pPr indent="-292100" lvl="5" marL="2743200" rtl="0">
              <a:spcBef>
                <a:spcPts val="0"/>
              </a:spcBef>
              <a:spcAft>
                <a:spcPts val="0"/>
              </a:spcAft>
              <a:buClr>
                <a:schemeClr val="dk1"/>
              </a:buClr>
              <a:buSzPts val="1000"/>
              <a:buChar char="■"/>
              <a:defRPr sz="1000">
                <a:solidFill>
                  <a:schemeClr val="dk1"/>
                </a:solidFill>
              </a:defRPr>
            </a:lvl6pPr>
            <a:lvl7pPr indent="-292100" lvl="6" marL="3200400" rtl="0">
              <a:spcBef>
                <a:spcPts val="0"/>
              </a:spcBef>
              <a:spcAft>
                <a:spcPts val="0"/>
              </a:spcAft>
              <a:buClr>
                <a:schemeClr val="dk1"/>
              </a:buClr>
              <a:buSzPts val="1000"/>
              <a:buChar char="●"/>
              <a:defRPr sz="1000">
                <a:solidFill>
                  <a:schemeClr val="dk1"/>
                </a:solidFill>
              </a:defRPr>
            </a:lvl7pPr>
            <a:lvl8pPr indent="-292100" lvl="7" marL="3657600" rtl="0">
              <a:spcBef>
                <a:spcPts val="0"/>
              </a:spcBef>
              <a:spcAft>
                <a:spcPts val="0"/>
              </a:spcAft>
              <a:buClr>
                <a:schemeClr val="dk1"/>
              </a:buClr>
              <a:buSzPts val="1000"/>
              <a:buChar char="○"/>
              <a:defRPr sz="1000">
                <a:solidFill>
                  <a:schemeClr val="dk1"/>
                </a:solidFill>
              </a:defRPr>
            </a:lvl8pPr>
            <a:lvl9pPr indent="-292100" lvl="8" marL="4114800" rtl="0">
              <a:spcBef>
                <a:spcPts val="0"/>
              </a:spcBef>
              <a:spcAft>
                <a:spcPts val="0"/>
              </a:spcAft>
              <a:buClr>
                <a:schemeClr val="dk1"/>
              </a:buClr>
              <a:buSzPts val="1000"/>
              <a:buChar char="■"/>
              <a:defRPr sz="1000">
                <a:solidFill>
                  <a:schemeClr val="dk1"/>
                </a:solidFill>
              </a:defRPr>
            </a:lvl9pPr>
          </a:lstStyle>
          <a:p/>
        </p:txBody>
      </p:sp>
      <p:grpSp>
        <p:nvGrpSpPr>
          <p:cNvPr id="22" name="Google Shape;22;p6"/>
          <p:cNvGrpSpPr/>
          <p:nvPr/>
        </p:nvGrpSpPr>
        <p:grpSpPr>
          <a:xfrm>
            <a:off x="5561019" y="548648"/>
            <a:ext cx="1906587" cy="274321"/>
            <a:chOff x="-1" y="-1"/>
            <a:chExt cx="1444056" cy="206754"/>
          </a:xfrm>
        </p:grpSpPr>
        <p:sp>
          <p:nvSpPr>
            <p:cNvPr id="23" name="Google Shape;23;p6"/>
            <p:cNvSpPr/>
            <p:nvPr/>
          </p:nvSpPr>
          <p:spPr>
            <a:xfrm>
              <a:off x="283379" y="28013"/>
              <a:ext cx="1160676" cy="178740"/>
            </a:xfrm>
            <a:custGeom>
              <a:rect b="b" l="l" r="r" t="t"/>
              <a:pathLst>
                <a:path extrusionOk="0" h="21600" w="21600">
                  <a:moveTo>
                    <a:pt x="8484" y="14915"/>
                  </a:moveTo>
                  <a:lnTo>
                    <a:pt x="8484" y="9444"/>
                  </a:lnTo>
                  <a:lnTo>
                    <a:pt x="9523" y="9444"/>
                  </a:lnTo>
                  <a:lnTo>
                    <a:pt x="9523" y="7712"/>
                  </a:lnTo>
                  <a:lnTo>
                    <a:pt x="8484" y="7712"/>
                  </a:lnTo>
                  <a:lnTo>
                    <a:pt x="8484" y="2649"/>
                  </a:lnTo>
                  <a:lnTo>
                    <a:pt x="9603" y="2649"/>
                  </a:lnTo>
                  <a:lnTo>
                    <a:pt x="9603" y="917"/>
                  </a:lnTo>
                  <a:lnTo>
                    <a:pt x="8186" y="917"/>
                  </a:lnTo>
                  <a:lnTo>
                    <a:pt x="8186" y="16647"/>
                  </a:lnTo>
                  <a:lnTo>
                    <a:pt x="9607" y="16647"/>
                  </a:lnTo>
                  <a:lnTo>
                    <a:pt x="9607" y="14915"/>
                  </a:lnTo>
                  <a:lnTo>
                    <a:pt x="8484" y="14915"/>
                  </a:lnTo>
                  <a:close/>
                  <a:moveTo>
                    <a:pt x="10954" y="4938"/>
                  </a:moveTo>
                  <a:cubicBezTo>
                    <a:pt x="10744" y="4938"/>
                    <a:pt x="10435" y="5549"/>
                    <a:pt x="10241" y="6160"/>
                  </a:cubicBezTo>
                  <a:lnTo>
                    <a:pt x="10231" y="6184"/>
                  </a:lnTo>
                  <a:lnTo>
                    <a:pt x="10202" y="5165"/>
                  </a:lnTo>
                  <a:lnTo>
                    <a:pt x="9967" y="5165"/>
                  </a:lnTo>
                  <a:lnTo>
                    <a:pt x="9964" y="16639"/>
                  </a:lnTo>
                  <a:lnTo>
                    <a:pt x="10256" y="16639"/>
                  </a:lnTo>
                  <a:lnTo>
                    <a:pt x="10256" y="7924"/>
                  </a:lnTo>
                  <a:lnTo>
                    <a:pt x="10262" y="7908"/>
                  </a:lnTo>
                  <a:cubicBezTo>
                    <a:pt x="10451" y="7281"/>
                    <a:pt x="10726" y="6740"/>
                    <a:pt x="10862" y="6748"/>
                  </a:cubicBezTo>
                  <a:cubicBezTo>
                    <a:pt x="10984" y="6748"/>
                    <a:pt x="11041" y="7101"/>
                    <a:pt x="11041" y="7869"/>
                  </a:cubicBezTo>
                  <a:lnTo>
                    <a:pt x="11041" y="16655"/>
                  </a:lnTo>
                  <a:lnTo>
                    <a:pt x="11332" y="16655"/>
                  </a:lnTo>
                  <a:lnTo>
                    <a:pt x="11334" y="7845"/>
                  </a:lnTo>
                  <a:cubicBezTo>
                    <a:pt x="11334" y="5894"/>
                    <a:pt x="11211" y="4946"/>
                    <a:pt x="10954" y="4946"/>
                  </a:cubicBezTo>
                  <a:close/>
                  <a:moveTo>
                    <a:pt x="12614" y="15024"/>
                  </a:moveTo>
                  <a:cubicBezTo>
                    <a:pt x="12499" y="15213"/>
                    <a:pt x="12415" y="15299"/>
                    <a:pt x="12334" y="15299"/>
                  </a:cubicBezTo>
                  <a:cubicBezTo>
                    <a:pt x="12158" y="15299"/>
                    <a:pt x="12145" y="14774"/>
                    <a:pt x="12145" y="13966"/>
                  </a:cubicBezTo>
                  <a:lnTo>
                    <a:pt x="12145" y="6740"/>
                  </a:lnTo>
                  <a:lnTo>
                    <a:pt x="12624" y="6740"/>
                  </a:lnTo>
                  <a:lnTo>
                    <a:pt x="12648" y="5173"/>
                  </a:lnTo>
                  <a:lnTo>
                    <a:pt x="12144" y="5173"/>
                  </a:lnTo>
                  <a:lnTo>
                    <a:pt x="12144" y="2046"/>
                  </a:lnTo>
                  <a:lnTo>
                    <a:pt x="11852" y="2320"/>
                  </a:lnTo>
                  <a:lnTo>
                    <a:pt x="11852" y="5173"/>
                  </a:lnTo>
                  <a:lnTo>
                    <a:pt x="11537" y="5173"/>
                  </a:lnTo>
                  <a:lnTo>
                    <a:pt x="11537" y="6740"/>
                  </a:lnTo>
                  <a:lnTo>
                    <a:pt x="11852" y="6740"/>
                  </a:lnTo>
                  <a:lnTo>
                    <a:pt x="11852" y="14296"/>
                  </a:lnTo>
                  <a:cubicBezTo>
                    <a:pt x="11852" y="16137"/>
                    <a:pt x="11977" y="16882"/>
                    <a:pt x="12287" y="16882"/>
                  </a:cubicBezTo>
                  <a:cubicBezTo>
                    <a:pt x="12409" y="16882"/>
                    <a:pt x="12538" y="16741"/>
                    <a:pt x="12652" y="16474"/>
                  </a:cubicBezTo>
                  <a:lnTo>
                    <a:pt x="12614" y="15024"/>
                  </a:lnTo>
                  <a:close/>
                  <a:moveTo>
                    <a:pt x="14174" y="11631"/>
                  </a:moveTo>
                  <a:lnTo>
                    <a:pt x="14174" y="9256"/>
                  </a:lnTo>
                  <a:cubicBezTo>
                    <a:pt x="14174" y="6348"/>
                    <a:pt x="13958" y="4938"/>
                    <a:pt x="13512" y="4938"/>
                  </a:cubicBezTo>
                  <a:cubicBezTo>
                    <a:pt x="13067" y="4938"/>
                    <a:pt x="12821" y="6372"/>
                    <a:pt x="12821" y="9209"/>
                  </a:cubicBezTo>
                  <a:lnTo>
                    <a:pt x="12821" y="12681"/>
                  </a:lnTo>
                  <a:cubicBezTo>
                    <a:pt x="12821" y="15550"/>
                    <a:pt x="13043" y="16882"/>
                    <a:pt x="13519" y="16882"/>
                  </a:cubicBezTo>
                  <a:cubicBezTo>
                    <a:pt x="13733" y="16882"/>
                    <a:pt x="13971" y="16639"/>
                    <a:pt x="14141" y="16239"/>
                  </a:cubicBezTo>
                  <a:lnTo>
                    <a:pt x="14104" y="14742"/>
                  </a:lnTo>
                  <a:cubicBezTo>
                    <a:pt x="13895" y="15095"/>
                    <a:pt x="13708" y="15275"/>
                    <a:pt x="13546" y="15275"/>
                  </a:cubicBezTo>
                  <a:cubicBezTo>
                    <a:pt x="13179" y="15275"/>
                    <a:pt x="13114" y="14437"/>
                    <a:pt x="13114" y="12665"/>
                  </a:cubicBezTo>
                  <a:lnTo>
                    <a:pt x="13114" y="11639"/>
                  </a:lnTo>
                  <a:lnTo>
                    <a:pt x="14175" y="11639"/>
                  </a:lnTo>
                  <a:close/>
                  <a:moveTo>
                    <a:pt x="13113" y="9068"/>
                  </a:moveTo>
                  <a:cubicBezTo>
                    <a:pt x="13113" y="7297"/>
                    <a:pt x="13236" y="6505"/>
                    <a:pt x="13512" y="6505"/>
                  </a:cubicBezTo>
                  <a:cubicBezTo>
                    <a:pt x="13789" y="6505"/>
                    <a:pt x="13892" y="7250"/>
                    <a:pt x="13892" y="9068"/>
                  </a:cubicBezTo>
                  <a:lnTo>
                    <a:pt x="13892" y="10063"/>
                  </a:lnTo>
                  <a:lnTo>
                    <a:pt x="13113" y="10063"/>
                  </a:lnTo>
                  <a:lnTo>
                    <a:pt x="13113" y="9068"/>
                  </a:lnTo>
                  <a:close/>
                  <a:moveTo>
                    <a:pt x="15257" y="4953"/>
                  </a:moveTo>
                  <a:cubicBezTo>
                    <a:pt x="15094" y="5400"/>
                    <a:pt x="14916" y="6082"/>
                    <a:pt x="14777" y="6772"/>
                  </a:cubicBezTo>
                  <a:lnTo>
                    <a:pt x="14766" y="6826"/>
                  </a:lnTo>
                  <a:lnTo>
                    <a:pt x="14748" y="5165"/>
                  </a:lnTo>
                  <a:lnTo>
                    <a:pt x="14496" y="5165"/>
                  </a:lnTo>
                  <a:lnTo>
                    <a:pt x="14496" y="16639"/>
                  </a:lnTo>
                  <a:lnTo>
                    <a:pt x="14788" y="16639"/>
                  </a:lnTo>
                  <a:lnTo>
                    <a:pt x="14788" y="8676"/>
                  </a:lnTo>
                  <a:lnTo>
                    <a:pt x="14791" y="8660"/>
                  </a:lnTo>
                  <a:cubicBezTo>
                    <a:pt x="14898" y="8174"/>
                    <a:pt x="15105" y="7273"/>
                    <a:pt x="15296" y="6678"/>
                  </a:cubicBezTo>
                  <a:lnTo>
                    <a:pt x="15258" y="4946"/>
                  </a:lnTo>
                  <a:close/>
                  <a:moveTo>
                    <a:pt x="16342" y="4938"/>
                  </a:moveTo>
                  <a:cubicBezTo>
                    <a:pt x="16127" y="4938"/>
                    <a:pt x="15914" y="5400"/>
                    <a:pt x="15758" y="6207"/>
                  </a:cubicBezTo>
                  <a:lnTo>
                    <a:pt x="15748" y="6254"/>
                  </a:lnTo>
                  <a:lnTo>
                    <a:pt x="15722" y="5165"/>
                  </a:lnTo>
                  <a:lnTo>
                    <a:pt x="15476" y="5165"/>
                  </a:lnTo>
                  <a:lnTo>
                    <a:pt x="15476" y="21600"/>
                  </a:lnTo>
                  <a:lnTo>
                    <a:pt x="15768" y="21334"/>
                  </a:lnTo>
                  <a:lnTo>
                    <a:pt x="15768" y="16521"/>
                  </a:lnTo>
                  <a:lnTo>
                    <a:pt x="15776" y="16537"/>
                  </a:lnTo>
                  <a:cubicBezTo>
                    <a:pt x="15908" y="16709"/>
                    <a:pt x="16116" y="16890"/>
                    <a:pt x="16283" y="16890"/>
                  </a:cubicBezTo>
                  <a:cubicBezTo>
                    <a:pt x="16667" y="16890"/>
                    <a:pt x="16854" y="15675"/>
                    <a:pt x="16854" y="13159"/>
                  </a:cubicBezTo>
                  <a:lnTo>
                    <a:pt x="16854" y="8433"/>
                  </a:lnTo>
                  <a:cubicBezTo>
                    <a:pt x="16854" y="6082"/>
                    <a:pt x="16686" y="4938"/>
                    <a:pt x="16341" y="4938"/>
                  </a:cubicBezTo>
                  <a:close/>
                  <a:moveTo>
                    <a:pt x="16562" y="13159"/>
                  </a:moveTo>
                  <a:cubicBezTo>
                    <a:pt x="16562" y="14609"/>
                    <a:pt x="16474" y="15228"/>
                    <a:pt x="16265" y="15228"/>
                  </a:cubicBezTo>
                  <a:cubicBezTo>
                    <a:pt x="16138" y="15228"/>
                    <a:pt x="15935" y="15087"/>
                    <a:pt x="15774" y="14875"/>
                  </a:cubicBezTo>
                  <a:lnTo>
                    <a:pt x="15768" y="14875"/>
                  </a:lnTo>
                  <a:lnTo>
                    <a:pt x="15768" y="8010"/>
                  </a:lnTo>
                  <a:lnTo>
                    <a:pt x="15770" y="7994"/>
                  </a:lnTo>
                  <a:cubicBezTo>
                    <a:pt x="15916" y="7148"/>
                    <a:pt x="16116" y="6607"/>
                    <a:pt x="16281" y="6607"/>
                  </a:cubicBezTo>
                  <a:cubicBezTo>
                    <a:pt x="16445" y="6607"/>
                    <a:pt x="16562" y="6913"/>
                    <a:pt x="16562" y="8441"/>
                  </a:cubicBezTo>
                  <a:lnTo>
                    <a:pt x="16562" y="13167"/>
                  </a:lnTo>
                  <a:close/>
                  <a:moveTo>
                    <a:pt x="17974" y="4961"/>
                  </a:moveTo>
                  <a:cubicBezTo>
                    <a:pt x="17811" y="5408"/>
                    <a:pt x="17632" y="6090"/>
                    <a:pt x="17493" y="6779"/>
                  </a:cubicBezTo>
                  <a:lnTo>
                    <a:pt x="17482" y="6834"/>
                  </a:lnTo>
                  <a:lnTo>
                    <a:pt x="17464" y="5173"/>
                  </a:lnTo>
                  <a:lnTo>
                    <a:pt x="17212" y="5173"/>
                  </a:lnTo>
                  <a:lnTo>
                    <a:pt x="17212" y="16647"/>
                  </a:lnTo>
                  <a:lnTo>
                    <a:pt x="17504" y="16647"/>
                  </a:lnTo>
                  <a:lnTo>
                    <a:pt x="17504" y="8684"/>
                  </a:lnTo>
                  <a:lnTo>
                    <a:pt x="17507" y="8668"/>
                  </a:lnTo>
                  <a:cubicBezTo>
                    <a:pt x="17613" y="8182"/>
                    <a:pt x="17820" y="7281"/>
                    <a:pt x="18011" y="6685"/>
                  </a:cubicBezTo>
                  <a:lnTo>
                    <a:pt x="17974" y="4953"/>
                  </a:lnTo>
                  <a:close/>
                  <a:moveTo>
                    <a:pt x="18192" y="455"/>
                  </a:moveTo>
                  <a:lnTo>
                    <a:pt x="18192" y="3229"/>
                  </a:lnTo>
                  <a:lnTo>
                    <a:pt x="18484" y="3229"/>
                  </a:lnTo>
                  <a:lnTo>
                    <a:pt x="18484" y="455"/>
                  </a:lnTo>
                  <a:lnTo>
                    <a:pt x="18192" y="455"/>
                  </a:lnTo>
                  <a:close/>
                  <a:moveTo>
                    <a:pt x="18192" y="5181"/>
                  </a:moveTo>
                  <a:lnTo>
                    <a:pt x="18192" y="16655"/>
                  </a:lnTo>
                  <a:lnTo>
                    <a:pt x="18484" y="16655"/>
                  </a:lnTo>
                  <a:lnTo>
                    <a:pt x="18484" y="5181"/>
                  </a:lnTo>
                  <a:lnTo>
                    <a:pt x="18192" y="5181"/>
                  </a:lnTo>
                  <a:close/>
                  <a:moveTo>
                    <a:pt x="19919" y="11302"/>
                  </a:moveTo>
                  <a:cubicBezTo>
                    <a:pt x="19844" y="10800"/>
                    <a:pt x="19698" y="10494"/>
                    <a:pt x="19454" y="10095"/>
                  </a:cubicBezTo>
                  <a:cubicBezTo>
                    <a:pt x="19154" y="9624"/>
                    <a:pt x="19145" y="9389"/>
                    <a:pt x="19145" y="8049"/>
                  </a:cubicBezTo>
                  <a:cubicBezTo>
                    <a:pt x="19145" y="6944"/>
                    <a:pt x="19191" y="6552"/>
                    <a:pt x="19452" y="6552"/>
                  </a:cubicBezTo>
                  <a:cubicBezTo>
                    <a:pt x="19588" y="6552"/>
                    <a:pt x="19784" y="6678"/>
                    <a:pt x="19939" y="6873"/>
                  </a:cubicBezTo>
                  <a:lnTo>
                    <a:pt x="19960" y="5329"/>
                  </a:lnTo>
                  <a:cubicBezTo>
                    <a:pt x="19818" y="5079"/>
                    <a:pt x="19637" y="4938"/>
                    <a:pt x="19463" y="4938"/>
                  </a:cubicBezTo>
                  <a:cubicBezTo>
                    <a:pt x="19020" y="4938"/>
                    <a:pt x="18856" y="5768"/>
                    <a:pt x="18856" y="8002"/>
                  </a:cubicBezTo>
                  <a:cubicBezTo>
                    <a:pt x="18856" y="10385"/>
                    <a:pt x="18897" y="10965"/>
                    <a:pt x="19332" y="11662"/>
                  </a:cubicBezTo>
                  <a:cubicBezTo>
                    <a:pt x="19687" y="12219"/>
                    <a:pt x="19711" y="12352"/>
                    <a:pt x="19711" y="13653"/>
                  </a:cubicBezTo>
                  <a:cubicBezTo>
                    <a:pt x="19711" y="14954"/>
                    <a:pt x="19666" y="15267"/>
                    <a:pt x="19375" y="15267"/>
                  </a:cubicBezTo>
                  <a:cubicBezTo>
                    <a:pt x="19224" y="15267"/>
                    <a:pt x="19027" y="15087"/>
                    <a:pt x="18873" y="14805"/>
                  </a:cubicBezTo>
                  <a:lnTo>
                    <a:pt x="18835" y="16278"/>
                  </a:lnTo>
                  <a:cubicBezTo>
                    <a:pt x="18975" y="16623"/>
                    <a:pt x="19214" y="16874"/>
                    <a:pt x="19394" y="16874"/>
                  </a:cubicBezTo>
                  <a:cubicBezTo>
                    <a:pt x="19907" y="16874"/>
                    <a:pt x="20001" y="15761"/>
                    <a:pt x="20001" y="13574"/>
                  </a:cubicBezTo>
                  <a:cubicBezTo>
                    <a:pt x="20001" y="12375"/>
                    <a:pt x="19990" y="11756"/>
                    <a:pt x="19919" y="11286"/>
                  </a:cubicBezTo>
                  <a:close/>
                  <a:moveTo>
                    <a:pt x="21599" y="11639"/>
                  </a:moveTo>
                  <a:lnTo>
                    <a:pt x="21599" y="9264"/>
                  </a:lnTo>
                  <a:cubicBezTo>
                    <a:pt x="21599" y="6356"/>
                    <a:pt x="21383" y="4946"/>
                    <a:pt x="20937" y="4946"/>
                  </a:cubicBezTo>
                  <a:cubicBezTo>
                    <a:pt x="20492" y="4946"/>
                    <a:pt x="20247" y="6380"/>
                    <a:pt x="20247" y="9217"/>
                  </a:cubicBezTo>
                  <a:lnTo>
                    <a:pt x="20247" y="12689"/>
                  </a:lnTo>
                  <a:cubicBezTo>
                    <a:pt x="20247" y="15557"/>
                    <a:pt x="20469" y="16890"/>
                    <a:pt x="20946" y="16890"/>
                  </a:cubicBezTo>
                  <a:cubicBezTo>
                    <a:pt x="21160" y="16890"/>
                    <a:pt x="21397" y="16647"/>
                    <a:pt x="21566" y="16247"/>
                  </a:cubicBezTo>
                  <a:lnTo>
                    <a:pt x="21529" y="14750"/>
                  </a:lnTo>
                  <a:cubicBezTo>
                    <a:pt x="21320" y="15103"/>
                    <a:pt x="21133" y="15283"/>
                    <a:pt x="20971" y="15283"/>
                  </a:cubicBezTo>
                  <a:cubicBezTo>
                    <a:pt x="20604" y="15283"/>
                    <a:pt x="20539" y="14444"/>
                    <a:pt x="20539" y="12673"/>
                  </a:cubicBezTo>
                  <a:lnTo>
                    <a:pt x="20539" y="11646"/>
                  </a:lnTo>
                  <a:lnTo>
                    <a:pt x="21600" y="11646"/>
                  </a:lnTo>
                  <a:close/>
                  <a:moveTo>
                    <a:pt x="20538" y="9076"/>
                  </a:moveTo>
                  <a:cubicBezTo>
                    <a:pt x="20538" y="7304"/>
                    <a:pt x="20661" y="6513"/>
                    <a:pt x="20936" y="6513"/>
                  </a:cubicBezTo>
                  <a:cubicBezTo>
                    <a:pt x="21211" y="6513"/>
                    <a:pt x="21318" y="7257"/>
                    <a:pt x="21318" y="9076"/>
                  </a:cubicBezTo>
                  <a:lnTo>
                    <a:pt x="21318" y="10071"/>
                  </a:lnTo>
                  <a:lnTo>
                    <a:pt x="20538" y="10071"/>
                  </a:lnTo>
                  <a:lnTo>
                    <a:pt x="20538" y="9076"/>
                  </a:lnTo>
                  <a:close/>
                  <a:moveTo>
                    <a:pt x="1651" y="886"/>
                  </a:moveTo>
                  <a:lnTo>
                    <a:pt x="2129" y="886"/>
                  </a:lnTo>
                  <a:lnTo>
                    <a:pt x="1403" y="16655"/>
                  </a:lnTo>
                  <a:lnTo>
                    <a:pt x="725" y="16655"/>
                  </a:lnTo>
                  <a:lnTo>
                    <a:pt x="0" y="886"/>
                  </a:lnTo>
                  <a:lnTo>
                    <a:pt x="478" y="886"/>
                  </a:lnTo>
                  <a:lnTo>
                    <a:pt x="1064" y="14029"/>
                  </a:lnTo>
                  <a:lnTo>
                    <a:pt x="1651" y="886"/>
                  </a:lnTo>
                  <a:close/>
                  <a:moveTo>
                    <a:pt x="3456" y="16655"/>
                  </a:moveTo>
                  <a:lnTo>
                    <a:pt x="3092" y="16655"/>
                  </a:lnTo>
                  <a:lnTo>
                    <a:pt x="3059" y="15871"/>
                  </a:lnTo>
                  <a:cubicBezTo>
                    <a:pt x="2899" y="16561"/>
                    <a:pt x="2709" y="16890"/>
                    <a:pt x="2531" y="16890"/>
                  </a:cubicBezTo>
                  <a:cubicBezTo>
                    <a:pt x="2206" y="16890"/>
                    <a:pt x="2067" y="15448"/>
                    <a:pt x="2067" y="13457"/>
                  </a:cubicBezTo>
                  <a:cubicBezTo>
                    <a:pt x="2067" y="11113"/>
                    <a:pt x="2224" y="10212"/>
                    <a:pt x="2585" y="10212"/>
                  </a:cubicBezTo>
                  <a:lnTo>
                    <a:pt x="3012" y="10212"/>
                  </a:lnTo>
                  <a:lnTo>
                    <a:pt x="3012" y="9005"/>
                  </a:lnTo>
                  <a:cubicBezTo>
                    <a:pt x="3012" y="7728"/>
                    <a:pt x="2958" y="7273"/>
                    <a:pt x="2673" y="7273"/>
                  </a:cubicBezTo>
                  <a:cubicBezTo>
                    <a:pt x="2512" y="7273"/>
                    <a:pt x="2338" y="7414"/>
                    <a:pt x="2181" y="7626"/>
                  </a:cubicBezTo>
                  <a:lnTo>
                    <a:pt x="2126" y="5424"/>
                  </a:lnTo>
                  <a:cubicBezTo>
                    <a:pt x="2294" y="5094"/>
                    <a:pt x="2538" y="4875"/>
                    <a:pt x="2736" y="4875"/>
                  </a:cubicBezTo>
                  <a:cubicBezTo>
                    <a:pt x="3293" y="4875"/>
                    <a:pt x="3457" y="6152"/>
                    <a:pt x="3457" y="9044"/>
                  </a:cubicBezTo>
                  <a:lnTo>
                    <a:pt x="3457" y="16647"/>
                  </a:lnTo>
                  <a:close/>
                  <a:moveTo>
                    <a:pt x="3011" y="12297"/>
                  </a:moveTo>
                  <a:lnTo>
                    <a:pt x="2683" y="12297"/>
                  </a:lnTo>
                  <a:cubicBezTo>
                    <a:pt x="2537" y="12297"/>
                    <a:pt x="2497" y="12556"/>
                    <a:pt x="2497" y="13433"/>
                  </a:cubicBezTo>
                  <a:cubicBezTo>
                    <a:pt x="2497" y="14241"/>
                    <a:pt x="2537" y="14593"/>
                    <a:pt x="2675" y="14593"/>
                  </a:cubicBezTo>
                  <a:cubicBezTo>
                    <a:pt x="2807" y="14593"/>
                    <a:pt x="2926" y="14311"/>
                    <a:pt x="3011" y="13998"/>
                  </a:cubicBezTo>
                  <a:lnTo>
                    <a:pt x="3011" y="12289"/>
                  </a:lnTo>
                  <a:close/>
                  <a:moveTo>
                    <a:pt x="4156" y="5118"/>
                  </a:moveTo>
                  <a:lnTo>
                    <a:pt x="4156" y="13167"/>
                  </a:lnTo>
                  <a:cubicBezTo>
                    <a:pt x="4156" y="13786"/>
                    <a:pt x="4196" y="14092"/>
                    <a:pt x="4299" y="14092"/>
                  </a:cubicBezTo>
                  <a:cubicBezTo>
                    <a:pt x="4408" y="14092"/>
                    <a:pt x="4601" y="13668"/>
                    <a:pt x="4762" y="13120"/>
                  </a:cubicBezTo>
                  <a:lnTo>
                    <a:pt x="4762" y="5118"/>
                  </a:lnTo>
                  <a:lnTo>
                    <a:pt x="5207" y="5118"/>
                  </a:lnTo>
                  <a:lnTo>
                    <a:pt x="5207" y="16647"/>
                  </a:lnTo>
                  <a:lnTo>
                    <a:pt x="4868" y="16647"/>
                  </a:lnTo>
                  <a:lnTo>
                    <a:pt x="4825" y="15675"/>
                  </a:lnTo>
                  <a:cubicBezTo>
                    <a:pt x="4603" y="16388"/>
                    <a:pt x="4321" y="16882"/>
                    <a:pt x="4114" y="16882"/>
                  </a:cubicBezTo>
                  <a:cubicBezTo>
                    <a:pt x="3818" y="16882"/>
                    <a:pt x="3713" y="15534"/>
                    <a:pt x="3713" y="13473"/>
                  </a:cubicBezTo>
                  <a:lnTo>
                    <a:pt x="3713" y="5110"/>
                  </a:lnTo>
                  <a:lnTo>
                    <a:pt x="4159" y="5110"/>
                  </a:lnTo>
                  <a:close/>
                  <a:moveTo>
                    <a:pt x="5444" y="16647"/>
                  </a:moveTo>
                  <a:lnTo>
                    <a:pt x="5444" y="400"/>
                  </a:lnTo>
                  <a:lnTo>
                    <a:pt x="5889" y="0"/>
                  </a:lnTo>
                  <a:lnTo>
                    <a:pt x="5889" y="16647"/>
                  </a:lnTo>
                  <a:lnTo>
                    <a:pt x="5444" y="16647"/>
                  </a:lnTo>
                  <a:close/>
                  <a:moveTo>
                    <a:pt x="7215" y="16435"/>
                  </a:moveTo>
                  <a:cubicBezTo>
                    <a:pt x="7120" y="16694"/>
                    <a:pt x="6938" y="16882"/>
                    <a:pt x="6825" y="16882"/>
                  </a:cubicBezTo>
                  <a:cubicBezTo>
                    <a:pt x="6501" y="16882"/>
                    <a:pt x="6337" y="15886"/>
                    <a:pt x="6337" y="13825"/>
                  </a:cubicBezTo>
                  <a:lnTo>
                    <a:pt x="6337" y="7406"/>
                  </a:lnTo>
                  <a:lnTo>
                    <a:pt x="6070" y="7406"/>
                  </a:lnTo>
                  <a:lnTo>
                    <a:pt x="6070" y="5110"/>
                  </a:lnTo>
                  <a:lnTo>
                    <a:pt x="6337" y="5110"/>
                  </a:lnTo>
                  <a:lnTo>
                    <a:pt x="6337" y="2242"/>
                  </a:lnTo>
                  <a:lnTo>
                    <a:pt x="6782" y="1842"/>
                  </a:lnTo>
                  <a:lnTo>
                    <a:pt x="6782" y="5110"/>
                  </a:lnTo>
                  <a:lnTo>
                    <a:pt x="7238" y="5110"/>
                  </a:lnTo>
                  <a:lnTo>
                    <a:pt x="7209" y="7406"/>
                  </a:lnTo>
                  <a:lnTo>
                    <a:pt x="6782" y="7406"/>
                  </a:lnTo>
                  <a:lnTo>
                    <a:pt x="6782" y="13441"/>
                  </a:lnTo>
                  <a:cubicBezTo>
                    <a:pt x="6782" y="14060"/>
                    <a:pt x="6825" y="14460"/>
                    <a:pt x="6943" y="14460"/>
                  </a:cubicBezTo>
                  <a:cubicBezTo>
                    <a:pt x="7008" y="14460"/>
                    <a:pt x="7089" y="14366"/>
                    <a:pt x="7165" y="14225"/>
                  </a:cubicBezTo>
                  <a:lnTo>
                    <a:pt x="7215" y="16427"/>
                  </a:lnTo>
                  <a:close/>
                </a:path>
              </a:pathLst>
            </a:custGeom>
            <a:solidFill>
              <a:srgbClr val="000000"/>
            </a:solidFill>
            <a:ln>
              <a:noFill/>
            </a:ln>
          </p:spPr>
          <p:txBody>
            <a:bodyPr anchorCtr="0" anchor="ctr" bIns="34275" lIns="34275" spcFirstLastPara="1" rIns="365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sp>
          <p:nvSpPr>
            <p:cNvPr id="24" name="Google Shape;24;p6"/>
            <p:cNvSpPr/>
            <p:nvPr/>
          </p:nvSpPr>
          <p:spPr>
            <a:xfrm>
              <a:off x="-1" y="-1"/>
              <a:ext cx="207306" cy="201042"/>
            </a:xfrm>
            <a:custGeom>
              <a:rect b="b" l="l" r="r" t="t"/>
              <a:pathLst>
                <a:path extrusionOk="0" h="21600" w="21600">
                  <a:moveTo>
                    <a:pt x="0" y="0"/>
                  </a:moveTo>
                  <a:lnTo>
                    <a:pt x="10763" y="21600"/>
                  </a:lnTo>
                  <a:lnTo>
                    <a:pt x="21600" y="0"/>
                  </a:lnTo>
                  <a:lnTo>
                    <a:pt x="0" y="0"/>
                  </a:lnTo>
                  <a:close/>
                  <a:moveTo>
                    <a:pt x="9087" y="8577"/>
                  </a:moveTo>
                  <a:lnTo>
                    <a:pt x="7371" y="8577"/>
                  </a:lnTo>
                  <a:lnTo>
                    <a:pt x="7371" y="6807"/>
                  </a:lnTo>
                  <a:lnTo>
                    <a:pt x="9087" y="6807"/>
                  </a:lnTo>
                  <a:lnTo>
                    <a:pt x="9087" y="8577"/>
                  </a:lnTo>
                  <a:close/>
                  <a:moveTo>
                    <a:pt x="9087" y="5923"/>
                  </a:moveTo>
                  <a:lnTo>
                    <a:pt x="7371" y="5923"/>
                  </a:lnTo>
                  <a:lnTo>
                    <a:pt x="7371" y="4153"/>
                  </a:lnTo>
                  <a:lnTo>
                    <a:pt x="9087" y="4153"/>
                  </a:lnTo>
                  <a:lnTo>
                    <a:pt x="9087" y="5923"/>
                  </a:lnTo>
                  <a:close/>
                  <a:moveTo>
                    <a:pt x="11661" y="11225"/>
                  </a:moveTo>
                  <a:lnTo>
                    <a:pt x="9945" y="11225"/>
                  </a:lnTo>
                  <a:lnTo>
                    <a:pt x="9945" y="9455"/>
                  </a:lnTo>
                  <a:lnTo>
                    <a:pt x="11661" y="9455"/>
                  </a:lnTo>
                  <a:lnTo>
                    <a:pt x="11661" y="11225"/>
                  </a:lnTo>
                  <a:close/>
                  <a:moveTo>
                    <a:pt x="11661" y="8570"/>
                  </a:moveTo>
                  <a:lnTo>
                    <a:pt x="9945" y="8570"/>
                  </a:lnTo>
                  <a:lnTo>
                    <a:pt x="9945" y="6800"/>
                  </a:lnTo>
                  <a:lnTo>
                    <a:pt x="11661" y="6800"/>
                  </a:lnTo>
                  <a:lnTo>
                    <a:pt x="11661" y="8570"/>
                  </a:lnTo>
                  <a:close/>
                  <a:moveTo>
                    <a:pt x="11661" y="5916"/>
                  </a:moveTo>
                  <a:lnTo>
                    <a:pt x="9945" y="5916"/>
                  </a:lnTo>
                  <a:lnTo>
                    <a:pt x="9945" y="4146"/>
                  </a:lnTo>
                  <a:lnTo>
                    <a:pt x="11661" y="4146"/>
                  </a:lnTo>
                  <a:lnTo>
                    <a:pt x="11661" y="5916"/>
                  </a:lnTo>
                  <a:close/>
                  <a:moveTo>
                    <a:pt x="14215" y="8570"/>
                  </a:moveTo>
                  <a:lnTo>
                    <a:pt x="12499" y="8570"/>
                  </a:lnTo>
                  <a:lnTo>
                    <a:pt x="12499" y="6800"/>
                  </a:lnTo>
                  <a:lnTo>
                    <a:pt x="14215" y="6800"/>
                  </a:lnTo>
                  <a:lnTo>
                    <a:pt x="14215" y="8570"/>
                  </a:lnTo>
                  <a:close/>
                  <a:moveTo>
                    <a:pt x="12499" y="5916"/>
                  </a:moveTo>
                  <a:lnTo>
                    <a:pt x="12499" y="4146"/>
                  </a:lnTo>
                  <a:lnTo>
                    <a:pt x="14215" y="4146"/>
                  </a:lnTo>
                  <a:lnTo>
                    <a:pt x="14215" y="5916"/>
                  </a:lnTo>
                  <a:lnTo>
                    <a:pt x="12499" y="5916"/>
                  </a:lnTo>
                  <a:close/>
                </a:path>
              </a:pathLst>
            </a:custGeom>
            <a:solidFill>
              <a:srgbClr val="FFD814"/>
            </a:solidFill>
            <a:ln>
              <a:noFill/>
            </a:ln>
          </p:spPr>
          <p:txBody>
            <a:bodyPr anchorCtr="0" anchor="ctr" bIns="34275" lIns="34275" spcFirstLastPara="1" rIns="365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grpSp>
      <p:sp>
        <p:nvSpPr>
          <p:cNvPr id="25" name="Google Shape;25;p6"/>
          <p:cNvSpPr txBox="1"/>
          <p:nvPr/>
        </p:nvSpPr>
        <p:spPr>
          <a:xfrm>
            <a:off x="5033800" y="746775"/>
            <a:ext cx="25101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t>1 </a:t>
            </a:r>
            <a:r>
              <a:rPr lang="en"/>
              <a:t>week engagement</a:t>
            </a:r>
            <a:endParaRPr/>
          </a:p>
        </p:txBody>
      </p:sp>
      <p:sp>
        <p:nvSpPr>
          <p:cNvPr id="26" name="Google Shape;26;p6"/>
          <p:cNvSpPr/>
          <p:nvPr/>
        </p:nvSpPr>
        <p:spPr>
          <a:xfrm>
            <a:off x="335196" y="9473172"/>
            <a:ext cx="914394" cy="206496"/>
          </a:xfrm>
          <a:custGeom>
            <a:rect b="b" l="l" r="r" t="t"/>
            <a:pathLst>
              <a:path extrusionOk="0" h="21600" w="21599">
                <a:moveTo>
                  <a:pt x="7344" y="9827"/>
                </a:moveTo>
                <a:lnTo>
                  <a:pt x="6322" y="9827"/>
                </a:lnTo>
                <a:lnTo>
                  <a:pt x="6322" y="4983"/>
                </a:lnTo>
                <a:lnTo>
                  <a:pt x="5802" y="4983"/>
                </a:lnTo>
                <a:lnTo>
                  <a:pt x="5802" y="16762"/>
                </a:lnTo>
                <a:lnTo>
                  <a:pt x="6322" y="16762"/>
                </a:lnTo>
                <a:lnTo>
                  <a:pt x="6322" y="11797"/>
                </a:lnTo>
                <a:lnTo>
                  <a:pt x="7344" y="11797"/>
                </a:lnTo>
                <a:lnTo>
                  <a:pt x="7344" y="16762"/>
                </a:lnTo>
                <a:lnTo>
                  <a:pt x="7864" y="16762"/>
                </a:lnTo>
                <a:lnTo>
                  <a:pt x="7864" y="4983"/>
                </a:lnTo>
                <a:lnTo>
                  <a:pt x="7344" y="4983"/>
                </a:lnTo>
                <a:lnTo>
                  <a:pt x="7344" y="9827"/>
                </a:lnTo>
                <a:close/>
                <a:moveTo>
                  <a:pt x="8952" y="7961"/>
                </a:moveTo>
                <a:cubicBezTo>
                  <a:pt x="8720" y="7961"/>
                  <a:pt x="8487" y="8101"/>
                  <a:pt x="8262" y="8370"/>
                </a:cubicBezTo>
                <a:lnTo>
                  <a:pt x="8323" y="10013"/>
                </a:lnTo>
                <a:cubicBezTo>
                  <a:pt x="8507" y="9850"/>
                  <a:pt x="8694" y="9763"/>
                  <a:pt x="8882" y="9757"/>
                </a:cubicBezTo>
                <a:cubicBezTo>
                  <a:pt x="9204" y="9757"/>
                  <a:pt x="9266" y="10095"/>
                  <a:pt x="9266" y="11045"/>
                </a:cubicBezTo>
                <a:lnTo>
                  <a:pt x="9266" y="11948"/>
                </a:lnTo>
                <a:lnTo>
                  <a:pt x="8782" y="11948"/>
                </a:lnTo>
                <a:cubicBezTo>
                  <a:pt x="8374" y="11948"/>
                  <a:pt x="8195" y="12618"/>
                  <a:pt x="8195" y="14373"/>
                </a:cubicBezTo>
                <a:cubicBezTo>
                  <a:pt x="8195" y="15859"/>
                  <a:pt x="8352" y="16937"/>
                  <a:pt x="8721" y="16937"/>
                </a:cubicBezTo>
                <a:cubicBezTo>
                  <a:pt x="8933" y="16937"/>
                  <a:pt x="9142" y="16675"/>
                  <a:pt x="9320" y="16174"/>
                </a:cubicBezTo>
                <a:lnTo>
                  <a:pt x="9357" y="16757"/>
                </a:lnTo>
                <a:lnTo>
                  <a:pt x="9770" y="16757"/>
                </a:lnTo>
                <a:lnTo>
                  <a:pt x="9770" y="11074"/>
                </a:lnTo>
                <a:cubicBezTo>
                  <a:pt x="9770" y="8912"/>
                  <a:pt x="9584" y="7961"/>
                  <a:pt x="8951" y="7961"/>
                </a:cubicBezTo>
                <a:close/>
                <a:moveTo>
                  <a:pt x="8887" y="15224"/>
                </a:moveTo>
                <a:cubicBezTo>
                  <a:pt x="8729" y="15224"/>
                  <a:pt x="8684" y="14956"/>
                  <a:pt x="8684" y="14355"/>
                </a:cubicBezTo>
                <a:cubicBezTo>
                  <a:pt x="8684" y="13697"/>
                  <a:pt x="8729" y="13504"/>
                  <a:pt x="8895" y="13504"/>
                </a:cubicBezTo>
                <a:lnTo>
                  <a:pt x="9267" y="13504"/>
                </a:lnTo>
                <a:lnTo>
                  <a:pt x="9267" y="14775"/>
                </a:lnTo>
                <a:cubicBezTo>
                  <a:pt x="9151" y="15061"/>
                  <a:pt x="9021" y="15212"/>
                  <a:pt x="8887" y="15218"/>
                </a:cubicBezTo>
                <a:close/>
                <a:moveTo>
                  <a:pt x="10857" y="11523"/>
                </a:moveTo>
                <a:cubicBezTo>
                  <a:pt x="10584" y="11220"/>
                  <a:pt x="10571" y="11167"/>
                  <a:pt x="10571" y="10479"/>
                </a:cubicBezTo>
                <a:cubicBezTo>
                  <a:pt x="10571" y="9961"/>
                  <a:pt x="10607" y="9733"/>
                  <a:pt x="10827" y="9733"/>
                </a:cubicBezTo>
                <a:cubicBezTo>
                  <a:pt x="11012" y="9751"/>
                  <a:pt x="11197" y="9838"/>
                  <a:pt x="11381" y="9978"/>
                </a:cubicBezTo>
                <a:lnTo>
                  <a:pt x="11433" y="8265"/>
                </a:lnTo>
                <a:cubicBezTo>
                  <a:pt x="11235" y="8066"/>
                  <a:pt x="11032" y="7967"/>
                  <a:pt x="10829" y="7961"/>
                </a:cubicBezTo>
                <a:cubicBezTo>
                  <a:pt x="10255" y="7961"/>
                  <a:pt x="10077" y="8725"/>
                  <a:pt x="10077" y="10456"/>
                </a:cubicBezTo>
                <a:cubicBezTo>
                  <a:pt x="10077" y="12187"/>
                  <a:pt x="10135" y="12648"/>
                  <a:pt x="10628" y="13161"/>
                </a:cubicBezTo>
                <a:cubicBezTo>
                  <a:pt x="10955" y="13499"/>
                  <a:pt x="10979" y="13761"/>
                  <a:pt x="10979" y="14291"/>
                </a:cubicBezTo>
                <a:cubicBezTo>
                  <a:pt x="10979" y="14938"/>
                  <a:pt x="10946" y="15160"/>
                  <a:pt x="10723" y="15160"/>
                </a:cubicBezTo>
                <a:cubicBezTo>
                  <a:pt x="10520" y="15154"/>
                  <a:pt x="10319" y="15026"/>
                  <a:pt x="10124" y="14787"/>
                </a:cubicBezTo>
                <a:lnTo>
                  <a:pt x="10053" y="16430"/>
                </a:lnTo>
                <a:cubicBezTo>
                  <a:pt x="10278" y="16745"/>
                  <a:pt x="10512" y="16908"/>
                  <a:pt x="10748" y="16926"/>
                </a:cubicBezTo>
                <a:cubicBezTo>
                  <a:pt x="11355" y="16926"/>
                  <a:pt x="11475" y="15900"/>
                  <a:pt x="11475" y="14227"/>
                </a:cubicBezTo>
                <a:cubicBezTo>
                  <a:pt x="11475" y="12467"/>
                  <a:pt x="11420" y="12146"/>
                  <a:pt x="10857" y="11511"/>
                </a:cubicBezTo>
                <a:close/>
                <a:moveTo>
                  <a:pt x="13025" y="7967"/>
                </a:moveTo>
                <a:cubicBezTo>
                  <a:pt x="12769" y="8014"/>
                  <a:pt x="12517" y="8300"/>
                  <a:pt x="12289" y="8801"/>
                </a:cubicBezTo>
                <a:lnTo>
                  <a:pt x="12289" y="4325"/>
                </a:lnTo>
                <a:lnTo>
                  <a:pt x="11785" y="4628"/>
                </a:lnTo>
                <a:lnTo>
                  <a:pt x="11785" y="16762"/>
                </a:lnTo>
                <a:lnTo>
                  <a:pt x="12289" y="16762"/>
                </a:lnTo>
                <a:lnTo>
                  <a:pt x="12289" y="10788"/>
                </a:lnTo>
                <a:cubicBezTo>
                  <a:pt x="12472" y="10380"/>
                  <a:pt x="12691" y="10066"/>
                  <a:pt x="12815" y="10066"/>
                </a:cubicBezTo>
                <a:cubicBezTo>
                  <a:pt x="12931" y="10066"/>
                  <a:pt x="12976" y="10293"/>
                  <a:pt x="12976" y="10753"/>
                </a:cubicBezTo>
                <a:lnTo>
                  <a:pt x="12976" y="16762"/>
                </a:lnTo>
                <a:lnTo>
                  <a:pt x="13480" y="16762"/>
                </a:lnTo>
                <a:lnTo>
                  <a:pt x="13480" y="10514"/>
                </a:lnTo>
                <a:cubicBezTo>
                  <a:pt x="13480" y="8976"/>
                  <a:pt x="13360" y="7967"/>
                  <a:pt x="13025" y="7967"/>
                </a:cubicBezTo>
                <a:close/>
                <a:moveTo>
                  <a:pt x="13852" y="16762"/>
                </a:moveTo>
                <a:lnTo>
                  <a:pt x="14355" y="16762"/>
                </a:lnTo>
                <a:lnTo>
                  <a:pt x="14355" y="8148"/>
                </a:lnTo>
                <a:lnTo>
                  <a:pt x="13852" y="8148"/>
                </a:lnTo>
                <a:lnTo>
                  <a:pt x="13852" y="16762"/>
                </a:lnTo>
                <a:close/>
                <a:moveTo>
                  <a:pt x="13852" y="6930"/>
                </a:moveTo>
                <a:lnTo>
                  <a:pt x="14355" y="6930"/>
                </a:lnTo>
                <a:lnTo>
                  <a:pt x="14355" y="4435"/>
                </a:lnTo>
                <a:lnTo>
                  <a:pt x="13852" y="4435"/>
                </a:lnTo>
                <a:lnTo>
                  <a:pt x="13852" y="6930"/>
                </a:lnTo>
                <a:close/>
                <a:moveTo>
                  <a:pt x="15703" y="14909"/>
                </a:moveTo>
                <a:cubicBezTo>
                  <a:pt x="15343" y="14909"/>
                  <a:pt x="15227" y="14384"/>
                  <a:pt x="15227" y="13131"/>
                </a:cubicBezTo>
                <a:lnTo>
                  <a:pt x="15227" y="8603"/>
                </a:lnTo>
                <a:cubicBezTo>
                  <a:pt x="15227" y="7355"/>
                  <a:pt x="15343" y="6825"/>
                  <a:pt x="15703" y="6825"/>
                </a:cubicBezTo>
                <a:cubicBezTo>
                  <a:pt x="15930" y="6843"/>
                  <a:pt x="16156" y="6947"/>
                  <a:pt x="16378" y="7128"/>
                </a:cubicBezTo>
                <a:lnTo>
                  <a:pt x="16435" y="5199"/>
                </a:lnTo>
                <a:cubicBezTo>
                  <a:pt x="16190" y="4942"/>
                  <a:pt x="15940" y="4808"/>
                  <a:pt x="15688" y="4808"/>
                </a:cubicBezTo>
                <a:cubicBezTo>
                  <a:pt x="15001" y="4808"/>
                  <a:pt x="14708" y="6062"/>
                  <a:pt x="14708" y="8224"/>
                </a:cubicBezTo>
                <a:lnTo>
                  <a:pt x="14708" y="13522"/>
                </a:lnTo>
                <a:cubicBezTo>
                  <a:pt x="14708" y="15678"/>
                  <a:pt x="15002" y="16937"/>
                  <a:pt x="15689" y="16937"/>
                </a:cubicBezTo>
                <a:cubicBezTo>
                  <a:pt x="15941" y="16937"/>
                  <a:pt x="16193" y="16809"/>
                  <a:pt x="16437" y="16547"/>
                </a:cubicBezTo>
                <a:lnTo>
                  <a:pt x="16379" y="14618"/>
                </a:lnTo>
                <a:cubicBezTo>
                  <a:pt x="16156" y="14798"/>
                  <a:pt x="15930" y="14897"/>
                  <a:pt x="15704" y="14921"/>
                </a:cubicBezTo>
                <a:close/>
                <a:moveTo>
                  <a:pt x="17470" y="7973"/>
                </a:moveTo>
                <a:cubicBezTo>
                  <a:pt x="16780" y="7973"/>
                  <a:pt x="16595" y="9599"/>
                  <a:pt x="16595" y="11371"/>
                </a:cubicBezTo>
                <a:lnTo>
                  <a:pt x="16595" y="13545"/>
                </a:lnTo>
                <a:cubicBezTo>
                  <a:pt x="16595" y="15317"/>
                  <a:pt x="16780" y="16943"/>
                  <a:pt x="17470" y="16943"/>
                </a:cubicBezTo>
                <a:cubicBezTo>
                  <a:pt x="18161" y="16943"/>
                  <a:pt x="18345" y="15317"/>
                  <a:pt x="18346" y="13545"/>
                </a:cubicBezTo>
                <a:lnTo>
                  <a:pt x="18346" y="11371"/>
                </a:lnTo>
                <a:cubicBezTo>
                  <a:pt x="18346" y="9599"/>
                  <a:pt x="18160" y="7973"/>
                  <a:pt x="17470" y="7973"/>
                </a:cubicBezTo>
                <a:close/>
                <a:moveTo>
                  <a:pt x="17842" y="13615"/>
                </a:moveTo>
                <a:cubicBezTo>
                  <a:pt x="17842" y="14588"/>
                  <a:pt x="17739" y="15101"/>
                  <a:pt x="17470" y="15101"/>
                </a:cubicBezTo>
                <a:cubicBezTo>
                  <a:pt x="17202" y="15101"/>
                  <a:pt x="17099" y="14588"/>
                  <a:pt x="17099" y="13615"/>
                </a:cubicBezTo>
                <a:lnTo>
                  <a:pt x="17099" y="11307"/>
                </a:lnTo>
                <a:cubicBezTo>
                  <a:pt x="17099" y="10334"/>
                  <a:pt x="17202" y="9821"/>
                  <a:pt x="17470" y="9821"/>
                </a:cubicBezTo>
                <a:lnTo>
                  <a:pt x="17470" y="9809"/>
                </a:lnTo>
                <a:cubicBezTo>
                  <a:pt x="17737" y="9809"/>
                  <a:pt x="17841" y="10322"/>
                  <a:pt x="17842" y="11295"/>
                </a:cubicBezTo>
                <a:lnTo>
                  <a:pt x="17842" y="13615"/>
                </a:lnTo>
                <a:close/>
                <a:moveTo>
                  <a:pt x="19106" y="9104"/>
                </a:moveTo>
                <a:lnTo>
                  <a:pt x="19074" y="8148"/>
                </a:lnTo>
                <a:lnTo>
                  <a:pt x="18647" y="8148"/>
                </a:lnTo>
                <a:lnTo>
                  <a:pt x="18647" y="16768"/>
                </a:lnTo>
                <a:lnTo>
                  <a:pt x="19151" y="16768"/>
                </a:lnTo>
                <a:lnTo>
                  <a:pt x="19151" y="11208"/>
                </a:lnTo>
                <a:cubicBezTo>
                  <a:pt x="19321" y="10730"/>
                  <a:pt x="19500" y="10310"/>
                  <a:pt x="19685" y="9955"/>
                </a:cubicBezTo>
                <a:lnTo>
                  <a:pt x="19636" y="7973"/>
                </a:lnTo>
                <a:cubicBezTo>
                  <a:pt x="19448" y="8247"/>
                  <a:pt x="19271" y="8632"/>
                  <a:pt x="19106" y="9104"/>
                </a:cubicBezTo>
                <a:close/>
                <a:moveTo>
                  <a:pt x="20979" y="7973"/>
                </a:moveTo>
                <a:cubicBezTo>
                  <a:pt x="20750" y="7973"/>
                  <a:pt x="20527" y="8288"/>
                  <a:pt x="20343" y="8877"/>
                </a:cubicBezTo>
                <a:lnTo>
                  <a:pt x="20291" y="8154"/>
                </a:lnTo>
                <a:lnTo>
                  <a:pt x="19891" y="8154"/>
                </a:lnTo>
                <a:lnTo>
                  <a:pt x="19891" y="20557"/>
                </a:lnTo>
                <a:lnTo>
                  <a:pt x="20395" y="20254"/>
                </a:lnTo>
                <a:lnTo>
                  <a:pt x="20395" y="16692"/>
                </a:lnTo>
                <a:cubicBezTo>
                  <a:pt x="20572" y="16850"/>
                  <a:pt x="20751" y="16931"/>
                  <a:pt x="20933" y="16943"/>
                </a:cubicBezTo>
                <a:cubicBezTo>
                  <a:pt x="21400" y="16943"/>
                  <a:pt x="21599" y="15812"/>
                  <a:pt x="21599" y="13901"/>
                </a:cubicBezTo>
                <a:lnTo>
                  <a:pt x="21599" y="10963"/>
                </a:lnTo>
                <a:cubicBezTo>
                  <a:pt x="21600" y="8999"/>
                  <a:pt x="21385" y="7973"/>
                  <a:pt x="20980" y="7973"/>
                </a:cubicBezTo>
                <a:close/>
                <a:moveTo>
                  <a:pt x="21093" y="13941"/>
                </a:moveTo>
                <a:cubicBezTo>
                  <a:pt x="21093" y="14723"/>
                  <a:pt x="21023" y="15090"/>
                  <a:pt x="20841" y="15090"/>
                </a:cubicBezTo>
                <a:cubicBezTo>
                  <a:pt x="20692" y="15078"/>
                  <a:pt x="20542" y="15008"/>
                  <a:pt x="20395" y="14868"/>
                </a:cubicBezTo>
                <a:lnTo>
                  <a:pt x="20395" y="10584"/>
                </a:lnTo>
                <a:cubicBezTo>
                  <a:pt x="20519" y="10106"/>
                  <a:pt x="20678" y="9832"/>
                  <a:pt x="20845" y="9803"/>
                </a:cubicBezTo>
                <a:cubicBezTo>
                  <a:pt x="21032" y="9803"/>
                  <a:pt x="21093" y="10194"/>
                  <a:pt x="21093" y="10899"/>
                </a:cubicBezTo>
                <a:lnTo>
                  <a:pt x="21093" y="13936"/>
                </a:lnTo>
                <a:close/>
                <a:moveTo>
                  <a:pt x="1987" y="0"/>
                </a:moveTo>
                <a:lnTo>
                  <a:pt x="0" y="4907"/>
                </a:lnTo>
                <a:lnTo>
                  <a:pt x="0" y="16687"/>
                </a:lnTo>
                <a:lnTo>
                  <a:pt x="746" y="18528"/>
                </a:lnTo>
                <a:lnTo>
                  <a:pt x="746" y="6749"/>
                </a:lnTo>
                <a:lnTo>
                  <a:pt x="1987" y="3684"/>
                </a:lnTo>
                <a:lnTo>
                  <a:pt x="1987" y="0"/>
                </a:lnTo>
                <a:close/>
                <a:moveTo>
                  <a:pt x="2780" y="15719"/>
                </a:moveTo>
                <a:lnTo>
                  <a:pt x="3526" y="13877"/>
                </a:lnTo>
                <a:lnTo>
                  <a:pt x="3526" y="1848"/>
                </a:lnTo>
                <a:lnTo>
                  <a:pt x="2780" y="0"/>
                </a:lnTo>
                <a:lnTo>
                  <a:pt x="2780" y="9384"/>
                </a:lnTo>
                <a:lnTo>
                  <a:pt x="1987" y="9384"/>
                </a:lnTo>
                <a:lnTo>
                  <a:pt x="1987" y="5881"/>
                </a:lnTo>
                <a:lnTo>
                  <a:pt x="1241" y="7728"/>
                </a:lnTo>
                <a:lnTo>
                  <a:pt x="1241" y="19752"/>
                </a:lnTo>
                <a:lnTo>
                  <a:pt x="1987" y="21600"/>
                </a:lnTo>
                <a:lnTo>
                  <a:pt x="1987" y="12245"/>
                </a:lnTo>
                <a:lnTo>
                  <a:pt x="2780" y="12245"/>
                </a:lnTo>
                <a:lnTo>
                  <a:pt x="2780" y="15725"/>
                </a:lnTo>
                <a:close/>
                <a:moveTo>
                  <a:pt x="4021" y="3072"/>
                </a:moveTo>
                <a:lnTo>
                  <a:pt x="4021" y="14851"/>
                </a:lnTo>
                <a:lnTo>
                  <a:pt x="2780" y="17916"/>
                </a:lnTo>
                <a:lnTo>
                  <a:pt x="2780" y="21600"/>
                </a:lnTo>
                <a:lnTo>
                  <a:pt x="4767" y="16692"/>
                </a:lnTo>
                <a:lnTo>
                  <a:pt x="4767" y="4913"/>
                </a:lnTo>
                <a:lnTo>
                  <a:pt x="4021" y="3066"/>
                </a:lnTo>
                <a:close/>
              </a:path>
            </a:pathLst>
          </a:custGeom>
          <a:solidFill>
            <a:srgbClr val="000000"/>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grpSp>
        <p:nvGrpSpPr>
          <p:cNvPr id="27" name="Google Shape;27;p6"/>
          <p:cNvGrpSpPr/>
          <p:nvPr/>
        </p:nvGrpSpPr>
        <p:grpSpPr>
          <a:xfrm>
            <a:off x="274320" y="4502363"/>
            <a:ext cx="7315200" cy="2549438"/>
            <a:chOff x="274320" y="4426163"/>
            <a:chExt cx="7315200" cy="2549438"/>
          </a:xfrm>
        </p:grpSpPr>
        <p:sp>
          <p:nvSpPr>
            <p:cNvPr id="28" name="Google Shape;28;p6"/>
            <p:cNvSpPr/>
            <p:nvPr/>
          </p:nvSpPr>
          <p:spPr>
            <a:xfrm>
              <a:off x="319983" y="5070600"/>
              <a:ext cx="1727700" cy="1905000"/>
            </a:xfrm>
            <a:prstGeom prst="rect">
              <a:avLst/>
            </a:prstGeom>
            <a:solidFill>
              <a:srgbClr val="FFF9D1"/>
            </a:solidFill>
            <a:ln>
              <a:noFill/>
            </a:ln>
          </p:spPr>
          <p:txBody>
            <a:bodyPr anchorCtr="0" anchor="t" bIns="91425" lIns="91425" spcFirstLastPara="1" rIns="91425" wrap="square" tIns="91425">
              <a:noAutofit/>
            </a:bodyPr>
            <a:lstStyle/>
            <a:p>
              <a:pPr indent="-142240" lvl="0" marL="182880" marR="0" rtl="0" algn="l">
                <a:spcBef>
                  <a:spcPts val="0"/>
                </a:spcBef>
                <a:spcAft>
                  <a:spcPts val="200"/>
                </a:spcAft>
                <a:buSzPts val="800"/>
                <a:buChar char="●"/>
              </a:pPr>
              <a:r>
                <a:t/>
              </a:r>
              <a:endParaRPr sz="800"/>
            </a:p>
          </p:txBody>
        </p:sp>
        <p:sp>
          <p:nvSpPr>
            <p:cNvPr id="29" name="Google Shape;29;p6"/>
            <p:cNvSpPr/>
            <p:nvPr/>
          </p:nvSpPr>
          <p:spPr>
            <a:xfrm>
              <a:off x="2121557" y="5070600"/>
              <a:ext cx="1727700" cy="1905000"/>
            </a:xfrm>
            <a:prstGeom prst="rect">
              <a:avLst/>
            </a:prstGeom>
            <a:solidFill>
              <a:srgbClr val="FFF9D1"/>
            </a:solidFill>
            <a:ln>
              <a:noFill/>
            </a:ln>
          </p:spPr>
          <p:txBody>
            <a:bodyPr anchorCtr="0" anchor="t" bIns="91425" lIns="91425" spcFirstLastPara="1" rIns="91425" wrap="square" tIns="91425">
              <a:noAutofit/>
            </a:bodyPr>
            <a:lstStyle/>
            <a:p>
              <a:pPr indent="-142240" lvl="0" marL="182880" marR="0" rtl="0" algn="l">
                <a:spcBef>
                  <a:spcPts val="0"/>
                </a:spcBef>
                <a:spcAft>
                  <a:spcPts val="200"/>
                </a:spcAft>
                <a:buSzPts val="800"/>
                <a:buChar char="●"/>
              </a:pPr>
              <a:r>
                <a:t/>
              </a:r>
              <a:endParaRPr sz="800"/>
            </a:p>
          </p:txBody>
        </p:sp>
        <p:sp>
          <p:nvSpPr>
            <p:cNvPr id="30" name="Google Shape;30;p6"/>
            <p:cNvSpPr/>
            <p:nvPr/>
          </p:nvSpPr>
          <p:spPr>
            <a:xfrm>
              <a:off x="3923131" y="5070600"/>
              <a:ext cx="1727700" cy="1905000"/>
            </a:xfrm>
            <a:prstGeom prst="rect">
              <a:avLst/>
            </a:prstGeom>
            <a:solidFill>
              <a:srgbClr val="FFF9D1"/>
            </a:solidFill>
            <a:ln>
              <a:noFill/>
            </a:ln>
          </p:spPr>
          <p:txBody>
            <a:bodyPr anchorCtr="0" anchor="t" bIns="91425" lIns="91425" spcFirstLastPara="1" rIns="91425" wrap="square" tIns="91425">
              <a:noAutofit/>
            </a:bodyPr>
            <a:lstStyle/>
            <a:p>
              <a:pPr indent="-142240" lvl="0" marL="182880" marR="0" rtl="0" algn="l">
                <a:spcBef>
                  <a:spcPts val="0"/>
                </a:spcBef>
                <a:spcAft>
                  <a:spcPts val="200"/>
                </a:spcAft>
                <a:buSzPts val="800"/>
                <a:buChar char="●"/>
              </a:pPr>
              <a:r>
                <a:t/>
              </a:r>
              <a:endParaRPr sz="800"/>
            </a:p>
          </p:txBody>
        </p:sp>
        <p:sp>
          <p:nvSpPr>
            <p:cNvPr id="31" name="Google Shape;31;p6"/>
            <p:cNvSpPr/>
            <p:nvPr/>
          </p:nvSpPr>
          <p:spPr>
            <a:xfrm>
              <a:off x="5724705" y="5070600"/>
              <a:ext cx="1727700" cy="1905000"/>
            </a:xfrm>
            <a:prstGeom prst="rect">
              <a:avLst/>
            </a:prstGeom>
            <a:solidFill>
              <a:srgbClr val="FFF9D1"/>
            </a:solidFill>
            <a:ln>
              <a:noFill/>
            </a:ln>
          </p:spPr>
          <p:txBody>
            <a:bodyPr anchorCtr="0" anchor="t" bIns="91425" lIns="91425" spcFirstLastPara="1" rIns="91425" wrap="square" tIns="91425">
              <a:noAutofit/>
            </a:bodyPr>
            <a:lstStyle/>
            <a:p>
              <a:pPr indent="-142240" lvl="0" marL="182880" marR="0" rtl="0" algn="l">
                <a:spcBef>
                  <a:spcPts val="0"/>
                </a:spcBef>
                <a:spcAft>
                  <a:spcPts val="200"/>
                </a:spcAft>
                <a:buSzPts val="800"/>
                <a:buChar char="●"/>
              </a:pPr>
              <a:r>
                <a:t/>
              </a:r>
              <a:endParaRPr sz="800"/>
            </a:p>
          </p:txBody>
        </p:sp>
        <p:sp>
          <p:nvSpPr>
            <p:cNvPr id="32" name="Google Shape;32;p6"/>
            <p:cNvSpPr/>
            <p:nvPr/>
          </p:nvSpPr>
          <p:spPr>
            <a:xfrm>
              <a:off x="320007" y="4792025"/>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Prerequisites</a:t>
              </a:r>
              <a:endParaRPr b="1" sz="1000"/>
            </a:p>
          </p:txBody>
        </p:sp>
        <p:sp>
          <p:nvSpPr>
            <p:cNvPr id="33" name="Google Shape;33;p6"/>
            <p:cNvSpPr/>
            <p:nvPr/>
          </p:nvSpPr>
          <p:spPr>
            <a:xfrm>
              <a:off x="2121575" y="4792025"/>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rPr>
                <a:t>Discovery</a:t>
              </a:r>
              <a:endParaRPr sz="1000"/>
            </a:p>
          </p:txBody>
        </p:sp>
        <p:sp>
          <p:nvSpPr>
            <p:cNvPr id="34" name="Google Shape;34;p6"/>
            <p:cNvSpPr/>
            <p:nvPr/>
          </p:nvSpPr>
          <p:spPr>
            <a:xfrm>
              <a:off x="3923143" y="4792025"/>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rPr>
                <a:t>Delivery</a:t>
              </a:r>
              <a:endParaRPr sz="1000"/>
            </a:p>
          </p:txBody>
        </p:sp>
        <p:sp>
          <p:nvSpPr>
            <p:cNvPr id="35" name="Google Shape;35;p6"/>
            <p:cNvSpPr/>
            <p:nvPr/>
          </p:nvSpPr>
          <p:spPr>
            <a:xfrm>
              <a:off x="5724711" y="4792025"/>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dk1"/>
                  </a:solidFill>
                </a:rPr>
                <a:t>Close</a:t>
              </a:r>
              <a:endParaRPr sz="1000"/>
            </a:p>
          </p:txBody>
        </p:sp>
        <p:sp>
          <p:nvSpPr>
            <p:cNvPr id="36" name="Google Shape;36;p6"/>
            <p:cNvSpPr/>
            <p:nvPr/>
          </p:nvSpPr>
          <p:spPr>
            <a:xfrm>
              <a:off x="319995" y="4426163"/>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solidFill>
                    <a:schemeClr val="dk1"/>
                  </a:solidFill>
                </a:rPr>
                <a:t>Phase 1</a:t>
              </a:r>
              <a:endParaRPr i="1" sz="1000"/>
            </a:p>
          </p:txBody>
        </p:sp>
        <p:sp>
          <p:nvSpPr>
            <p:cNvPr id="37" name="Google Shape;37;p6"/>
            <p:cNvSpPr/>
            <p:nvPr/>
          </p:nvSpPr>
          <p:spPr>
            <a:xfrm>
              <a:off x="2121569" y="4426163"/>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solidFill>
                    <a:schemeClr val="dk1"/>
                  </a:solidFill>
                </a:rPr>
                <a:t>Phase 2</a:t>
              </a:r>
              <a:endParaRPr sz="1000"/>
            </a:p>
          </p:txBody>
        </p:sp>
        <p:sp>
          <p:nvSpPr>
            <p:cNvPr id="38" name="Google Shape;38;p6"/>
            <p:cNvSpPr/>
            <p:nvPr/>
          </p:nvSpPr>
          <p:spPr>
            <a:xfrm>
              <a:off x="3923143" y="4426163"/>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solidFill>
                    <a:schemeClr val="dk1"/>
                  </a:solidFill>
                </a:rPr>
                <a:t>Phase 3</a:t>
              </a:r>
              <a:endParaRPr sz="1000"/>
            </a:p>
          </p:txBody>
        </p:sp>
        <p:sp>
          <p:nvSpPr>
            <p:cNvPr id="39" name="Google Shape;39;p6"/>
            <p:cNvSpPr/>
            <p:nvPr/>
          </p:nvSpPr>
          <p:spPr>
            <a:xfrm>
              <a:off x="5724717" y="4426163"/>
              <a:ext cx="1727700" cy="27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000">
                  <a:solidFill>
                    <a:schemeClr val="dk1"/>
                  </a:solidFill>
                </a:rPr>
                <a:t>Phase 4</a:t>
              </a:r>
              <a:endParaRPr sz="1000"/>
            </a:p>
          </p:txBody>
        </p:sp>
        <p:sp>
          <p:nvSpPr>
            <p:cNvPr id="40" name="Google Shape;40;p6"/>
            <p:cNvSpPr/>
            <p:nvPr/>
          </p:nvSpPr>
          <p:spPr>
            <a:xfrm>
              <a:off x="274320" y="4654694"/>
              <a:ext cx="7315200" cy="183000"/>
            </a:xfrm>
            <a:prstGeom prst="rightArrow">
              <a:avLst>
                <a:gd fmla="val 24519" name="adj1"/>
                <a:gd fmla="val 60825" name="adj2"/>
              </a:avLst>
            </a:prstGeom>
            <a:solidFill>
              <a:srgbClr val="FFD81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grpSp>
      <p:sp>
        <p:nvSpPr>
          <p:cNvPr id="41" name="Google Shape;41;p6"/>
          <p:cNvSpPr/>
          <p:nvPr/>
        </p:nvSpPr>
        <p:spPr>
          <a:xfrm>
            <a:off x="4869125" y="2403125"/>
            <a:ext cx="685800" cy="369300"/>
          </a:xfrm>
          <a:prstGeom prst="rect">
            <a:avLst/>
          </a:prstGeom>
          <a:solidFill>
            <a:schemeClr val="lt1"/>
          </a:solid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sz="900"/>
              <a:t>Project Manager</a:t>
            </a:r>
            <a:endParaRPr sz="900"/>
          </a:p>
        </p:txBody>
      </p:sp>
      <p:sp>
        <p:nvSpPr>
          <p:cNvPr id="42" name="Google Shape;42;p6"/>
          <p:cNvSpPr/>
          <p:nvPr/>
        </p:nvSpPr>
        <p:spPr>
          <a:xfrm>
            <a:off x="5522100" y="2403125"/>
            <a:ext cx="1002300" cy="369300"/>
          </a:xfrm>
          <a:prstGeom prst="rect">
            <a:avLst/>
          </a:prstGeom>
          <a:solidFill>
            <a:schemeClr val="lt1"/>
          </a:solid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sz="900"/>
              <a:t>Implementation Engineer</a:t>
            </a:r>
            <a:endParaRPr sz="900"/>
          </a:p>
        </p:txBody>
      </p:sp>
      <p:grpSp>
        <p:nvGrpSpPr>
          <p:cNvPr id="43" name="Google Shape;43;p6"/>
          <p:cNvGrpSpPr/>
          <p:nvPr/>
        </p:nvGrpSpPr>
        <p:grpSpPr>
          <a:xfrm>
            <a:off x="4983420" y="1925494"/>
            <a:ext cx="457196" cy="457196"/>
            <a:chOff x="2024575" y="3800650"/>
            <a:chExt cx="502800" cy="502800"/>
          </a:xfrm>
        </p:grpSpPr>
        <p:sp>
          <p:nvSpPr>
            <p:cNvPr id="44" name="Google Shape;44;p6"/>
            <p:cNvSpPr/>
            <p:nvPr/>
          </p:nvSpPr>
          <p:spPr>
            <a:xfrm>
              <a:off x="2024575" y="3800650"/>
              <a:ext cx="502800" cy="502800"/>
            </a:xfrm>
            <a:prstGeom prst="ellipse">
              <a:avLst/>
            </a:prstGeom>
            <a:solidFill>
              <a:srgbClr val="FFF6B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 name="Google Shape;45;p6"/>
            <p:cNvSpPr/>
            <p:nvPr/>
          </p:nvSpPr>
          <p:spPr>
            <a:xfrm>
              <a:off x="2093104" y="3869179"/>
              <a:ext cx="365742" cy="365742"/>
            </a:xfrm>
            <a:custGeom>
              <a:rect b="b" l="l" r="r" t="t"/>
              <a:pathLst>
                <a:path extrusionOk="0" h="21600" w="21600">
                  <a:moveTo>
                    <a:pt x="20941" y="21600"/>
                  </a:moveTo>
                  <a:cubicBezTo>
                    <a:pt x="20572" y="21600"/>
                    <a:pt x="20262" y="21299"/>
                    <a:pt x="20262" y="20921"/>
                  </a:cubicBezTo>
                  <a:lnTo>
                    <a:pt x="20262" y="19688"/>
                  </a:lnTo>
                  <a:cubicBezTo>
                    <a:pt x="20262" y="17350"/>
                    <a:pt x="18362" y="15448"/>
                    <a:pt x="16025" y="15448"/>
                  </a:cubicBezTo>
                  <a:lnTo>
                    <a:pt x="5594" y="15448"/>
                  </a:lnTo>
                  <a:cubicBezTo>
                    <a:pt x="3257" y="15448"/>
                    <a:pt x="1357" y="17350"/>
                    <a:pt x="1357" y="19688"/>
                  </a:cubicBezTo>
                  <a:lnTo>
                    <a:pt x="1357" y="20921"/>
                  </a:lnTo>
                  <a:cubicBezTo>
                    <a:pt x="1357" y="21290"/>
                    <a:pt x="1057" y="21600"/>
                    <a:pt x="679" y="21600"/>
                  </a:cubicBezTo>
                  <a:cubicBezTo>
                    <a:pt x="300" y="21600"/>
                    <a:pt x="0" y="21299"/>
                    <a:pt x="0" y="20921"/>
                  </a:cubicBezTo>
                  <a:lnTo>
                    <a:pt x="0" y="19688"/>
                  </a:lnTo>
                  <a:cubicBezTo>
                    <a:pt x="0" y="16603"/>
                    <a:pt x="2501" y="14099"/>
                    <a:pt x="5584" y="14099"/>
                  </a:cubicBezTo>
                  <a:lnTo>
                    <a:pt x="16016" y="14099"/>
                  </a:lnTo>
                  <a:cubicBezTo>
                    <a:pt x="19099" y="14099"/>
                    <a:pt x="21600" y="16603"/>
                    <a:pt x="21600" y="19688"/>
                  </a:cubicBezTo>
                  <a:lnTo>
                    <a:pt x="21600" y="20921"/>
                  </a:lnTo>
                  <a:cubicBezTo>
                    <a:pt x="21600" y="21290"/>
                    <a:pt x="21300" y="21600"/>
                    <a:pt x="20921" y="21600"/>
                  </a:cubicBezTo>
                  <a:close/>
                  <a:moveTo>
                    <a:pt x="10819" y="11780"/>
                  </a:moveTo>
                  <a:cubicBezTo>
                    <a:pt x="7572" y="11780"/>
                    <a:pt x="4935" y="9131"/>
                    <a:pt x="4935" y="5890"/>
                  </a:cubicBezTo>
                  <a:cubicBezTo>
                    <a:pt x="4935" y="2649"/>
                    <a:pt x="7572" y="0"/>
                    <a:pt x="10819" y="0"/>
                  </a:cubicBezTo>
                  <a:cubicBezTo>
                    <a:pt x="14067" y="0"/>
                    <a:pt x="16704" y="2649"/>
                    <a:pt x="16704" y="5890"/>
                  </a:cubicBezTo>
                  <a:cubicBezTo>
                    <a:pt x="16704" y="9131"/>
                    <a:pt x="14067" y="11780"/>
                    <a:pt x="10819" y="11780"/>
                  </a:cubicBezTo>
                  <a:close/>
                  <a:moveTo>
                    <a:pt x="10819" y="1339"/>
                  </a:moveTo>
                  <a:cubicBezTo>
                    <a:pt x="8318" y="1339"/>
                    <a:pt x="6282" y="3377"/>
                    <a:pt x="6282" y="5880"/>
                  </a:cubicBezTo>
                  <a:cubicBezTo>
                    <a:pt x="6282" y="8384"/>
                    <a:pt x="8318" y="10422"/>
                    <a:pt x="10819" y="10422"/>
                  </a:cubicBezTo>
                  <a:cubicBezTo>
                    <a:pt x="13321" y="10422"/>
                    <a:pt x="15357" y="8384"/>
                    <a:pt x="15357" y="5880"/>
                  </a:cubicBezTo>
                  <a:cubicBezTo>
                    <a:pt x="15357" y="3377"/>
                    <a:pt x="13321" y="1339"/>
                    <a:pt x="10819" y="1339"/>
                  </a:cubicBezTo>
                  <a:close/>
                </a:path>
              </a:pathLst>
            </a:custGeom>
            <a:solidFill>
              <a:srgbClr val="00000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grpSp>
      <p:grpSp>
        <p:nvGrpSpPr>
          <p:cNvPr id="46" name="Google Shape;46;p6"/>
          <p:cNvGrpSpPr/>
          <p:nvPr/>
        </p:nvGrpSpPr>
        <p:grpSpPr>
          <a:xfrm>
            <a:off x="5794658" y="1925494"/>
            <a:ext cx="457196" cy="457196"/>
            <a:chOff x="2024575" y="3800650"/>
            <a:chExt cx="502800" cy="502800"/>
          </a:xfrm>
        </p:grpSpPr>
        <p:sp>
          <p:nvSpPr>
            <p:cNvPr id="47" name="Google Shape;47;p6"/>
            <p:cNvSpPr/>
            <p:nvPr/>
          </p:nvSpPr>
          <p:spPr>
            <a:xfrm>
              <a:off x="2024575" y="3800650"/>
              <a:ext cx="502800" cy="502800"/>
            </a:xfrm>
            <a:prstGeom prst="ellipse">
              <a:avLst/>
            </a:prstGeom>
            <a:solidFill>
              <a:srgbClr val="FFF9D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 name="Google Shape;48;p6"/>
            <p:cNvSpPr/>
            <p:nvPr/>
          </p:nvSpPr>
          <p:spPr>
            <a:xfrm>
              <a:off x="2093104" y="3869179"/>
              <a:ext cx="365742" cy="365742"/>
            </a:xfrm>
            <a:custGeom>
              <a:rect b="b" l="l" r="r" t="t"/>
              <a:pathLst>
                <a:path extrusionOk="0" h="21600" w="21600">
                  <a:moveTo>
                    <a:pt x="20941" y="21600"/>
                  </a:moveTo>
                  <a:cubicBezTo>
                    <a:pt x="20572" y="21600"/>
                    <a:pt x="20262" y="21299"/>
                    <a:pt x="20262" y="20921"/>
                  </a:cubicBezTo>
                  <a:lnTo>
                    <a:pt x="20262" y="19688"/>
                  </a:lnTo>
                  <a:cubicBezTo>
                    <a:pt x="20262" y="17350"/>
                    <a:pt x="18362" y="15448"/>
                    <a:pt x="16025" y="15448"/>
                  </a:cubicBezTo>
                  <a:lnTo>
                    <a:pt x="5594" y="15448"/>
                  </a:lnTo>
                  <a:cubicBezTo>
                    <a:pt x="3257" y="15448"/>
                    <a:pt x="1357" y="17350"/>
                    <a:pt x="1357" y="19688"/>
                  </a:cubicBezTo>
                  <a:lnTo>
                    <a:pt x="1357" y="20921"/>
                  </a:lnTo>
                  <a:cubicBezTo>
                    <a:pt x="1357" y="21290"/>
                    <a:pt x="1057" y="21600"/>
                    <a:pt x="679" y="21600"/>
                  </a:cubicBezTo>
                  <a:cubicBezTo>
                    <a:pt x="300" y="21600"/>
                    <a:pt x="0" y="21299"/>
                    <a:pt x="0" y="20921"/>
                  </a:cubicBezTo>
                  <a:lnTo>
                    <a:pt x="0" y="19688"/>
                  </a:lnTo>
                  <a:cubicBezTo>
                    <a:pt x="0" y="16603"/>
                    <a:pt x="2501" y="14099"/>
                    <a:pt x="5584" y="14099"/>
                  </a:cubicBezTo>
                  <a:lnTo>
                    <a:pt x="16016" y="14099"/>
                  </a:lnTo>
                  <a:cubicBezTo>
                    <a:pt x="19099" y="14099"/>
                    <a:pt x="21600" y="16603"/>
                    <a:pt x="21600" y="19688"/>
                  </a:cubicBezTo>
                  <a:lnTo>
                    <a:pt x="21600" y="20921"/>
                  </a:lnTo>
                  <a:cubicBezTo>
                    <a:pt x="21600" y="21290"/>
                    <a:pt x="21300" y="21600"/>
                    <a:pt x="20921" y="21600"/>
                  </a:cubicBezTo>
                  <a:close/>
                  <a:moveTo>
                    <a:pt x="10819" y="11780"/>
                  </a:moveTo>
                  <a:cubicBezTo>
                    <a:pt x="7572" y="11780"/>
                    <a:pt x="4935" y="9131"/>
                    <a:pt x="4935" y="5890"/>
                  </a:cubicBezTo>
                  <a:cubicBezTo>
                    <a:pt x="4935" y="2649"/>
                    <a:pt x="7572" y="0"/>
                    <a:pt x="10819" y="0"/>
                  </a:cubicBezTo>
                  <a:cubicBezTo>
                    <a:pt x="14067" y="0"/>
                    <a:pt x="16704" y="2649"/>
                    <a:pt x="16704" y="5890"/>
                  </a:cubicBezTo>
                  <a:cubicBezTo>
                    <a:pt x="16704" y="9131"/>
                    <a:pt x="14067" y="11780"/>
                    <a:pt x="10819" y="11780"/>
                  </a:cubicBezTo>
                  <a:close/>
                  <a:moveTo>
                    <a:pt x="10819" y="1339"/>
                  </a:moveTo>
                  <a:cubicBezTo>
                    <a:pt x="8318" y="1339"/>
                    <a:pt x="6282" y="3377"/>
                    <a:pt x="6282" y="5880"/>
                  </a:cubicBezTo>
                  <a:cubicBezTo>
                    <a:pt x="6282" y="8384"/>
                    <a:pt x="8318" y="10422"/>
                    <a:pt x="10819" y="10422"/>
                  </a:cubicBezTo>
                  <a:cubicBezTo>
                    <a:pt x="13321" y="10422"/>
                    <a:pt x="15357" y="8384"/>
                    <a:pt x="15357" y="5880"/>
                  </a:cubicBezTo>
                  <a:cubicBezTo>
                    <a:pt x="15357" y="3377"/>
                    <a:pt x="13321" y="1339"/>
                    <a:pt x="10819" y="1339"/>
                  </a:cubicBezTo>
                  <a:close/>
                </a:path>
              </a:pathLst>
            </a:custGeom>
            <a:solidFill>
              <a:srgbClr val="00000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grpSp>
      <p:sp>
        <p:nvSpPr>
          <p:cNvPr id="49" name="Google Shape;49;p6"/>
          <p:cNvSpPr/>
          <p:nvPr/>
        </p:nvSpPr>
        <p:spPr>
          <a:xfrm>
            <a:off x="4869125" y="1490825"/>
            <a:ext cx="26976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THE TEAM</a:t>
            </a:r>
            <a:endParaRPr b="1" sz="1000">
              <a:solidFill>
                <a:schemeClr val="dk1"/>
              </a:solidFill>
            </a:endParaRPr>
          </a:p>
        </p:txBody>
      </p:sp>
      <p:sp>
        <p:nvSpPr>
          <p:cNvPr id="50" name="Google Shape;50;p6"/>
          <p:cNvSpPr/>
          <p:nvPr/>
        </p:nvSpPr>
        <p:spPr>
          <a:xfrm>
            <a:off x="228600" y="2932900"/>
            <a:ext cx="73152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METHODOLOGY</a:t>
            </a:r>
            <a:endParaRPr b="1" sz="1000">
              <a:solidFill>
                <a:schemeClr val="dk1"/>
              </a:solidFill>
            </a:endParaRPr>
          </a:p>
        </p:txBody>
      </p:sp>
      <p:sp>
        <p:nvSpPr>
          <p:cNvPr id="51" name="Google Shape;51;p6"/>
          <p:cNvSpPr/>
          <p:nvPr/>
        </p:nvSpPr>
        <p:spPr>
          <a:xfrm>
            <a:off x="228600" y="7204900"/>
            <a:ext cx="45720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DELIVERABLES</a:t>
            </a:r>
            <a:endParaRPr b="1" sz="1000">
              <a:solidFill>
                <a:schemeClr val="dk1"/>
              </a:solidFill>
            </a:endParaRPr>
          </a:p>
        </p:txBody>
      </p:sp>
      <p:sp>
        <p:nvSpPr>
          <p:cNvPr id="52" name="Google Shape;52;p6"/>
          <p:cNvSpPr/>
          <p:nvPr/>
        </p:nvSpPr>
        <p:spPr>
          <a:xfrm>
            <a:off x="4869120" y="7204900"/>
            <a:ext cx="26976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PROJECT GOVERNANCE</a:t>
            </a:r>
            <a:endParaRPr b="1" sz="1000">
              <a:solidFill>
                <a:schemeClr val="dk1"/>
              </a:solidFill>
            </a:endParaRPr>
          </a:p>
        </p:txBody>
      </p:sp>
      <p:sp>
        <p:nvSpPr>
          <p:cNvPr id="53" name="Google Shape;53;p6"/>
          <p:cNvSpPr/>
          <p:nvPr/>
        </p:nvSpPr>
        <p:spPr>
          <a:xfrm>
            <a:off x="228600" y="9439325"/>
            <a:ext cx="7315200" cy="274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800">
                <a:solidFill>
                  <a:schemeClr val="dk1"/>
                </a:solidFill>
              </a:rPr>
              <a:t>HASHICORP  </a:t>
            </a:r>
            <a:r>
              <a:rPr lang="en" sz="800">
                <a:solidFill>
                  <a:schemeClr val="dk1"/>
                </a:solidFill>
              </a:rPr>
              <a:t>/  VAULT LAUNCH BRIEF</a:t>
            </a:r>
            <a:endParaRPr sz="800">
              <a:solidFill>
                <a:schemeClr val="dk1"/>
              </a:solidFill>
            </a:endParaRPr>
          </a:p>
        </p:txBody>
      </p:sp>
      <p:sp>
        <p:nvSpPr>
          <p:cNvPr id="54" name="Google Shape;54;p6"/>
          <p:cNvSpPr txBox="1"/>
          <p:nvPr>
            <p:ph type="title"/>
          </p:nvPr>
        </p:nvSpPr>
        <p:spPr>
          <a:xfrm>
            <a:off x="228600" y="423463"/>
            <a:ext cx="4740300" cy="524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b="1"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 name="Google Shape;55;p6"/>
          <p:cNvSpPr txBox="1"/>
          <p:nvPr>
            <p:ph idx="5" type="title"/>
          </p:nvPr>
        </p:nvSpPr>
        <p:spPr>
          <a:xfrm>
            <a:off x="228600" y="820338"/>
            <a:ext cx="4740300" cy="524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 name="Google Shape;56;p6"/>
          <p:cNvSpPr/>
          <p:nvPr/>
        </p:nvSpPr>
        <p:spPr>
          <a:xfrm>
            <a:off x="228600" y="1490825"/>
            <a:ext cx="45720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SERVICE SUMMARY</a:t>
            </a:r>
            <a:endParaRPr b="1" sz="1000">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7"/>
          <p:cNvSpPr txBox="1"/>
          <p:nvPr/>
        </p:nvSpPr>
        <p:spPr>
          <a:xfrm>
            <a:off x="228600" y="304800"/>
            <a:ext cx="4972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Inter"/>
                <a:ea typeface="Inter"/>
                <a:cs typeface="Inter"/>
                <a:sym typeface="Inter"/>
              </a:rPr>
              <a:t>Customer0 Engagement</a:t>
            </a:r>
            <a:endParaRPr b="1" sz="1800">
              <a:latin typeface="Inter"/>
              <a:ea typeface="Inter"/>
              <a:cs typeface="Inter"/>
              <a:sym typeface="Inter"/>
            </a:endParaRPr>
          </a:p>
        </p:txBody>
      </p:sp>
      <p:sp>
        <p:nvSpPr>
          <p:cNvPr id="62" name="Google Shape;62;p7"/>
          <p:cNvSpPr txBox="1"/>
          <p:nvPr/>
        </p:nvSpPr>
        <p:spPr>
          <a:xfrm>
            <a:off x="228600" y="651250"/>
            <a:ext cx="5057700" cy="3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ter"/>
                <a:ea typeface="Inter"/>
                <a:cs typeface="Inter"/>
                <a:sym typeface="Inter"/>
              </a:rPr>
              <a:t>Core Value Pitch</a:t>
            </a:r>
            <a:endParaRPr>
              <a:latin typeface="Inter"/>
              <a:ea typeface="Inter"/>
              <a:cs typeface="Inter"/>
              <a:sym typeface="Inter"/>
            </a:endParaRPr>
          </a:p>
        </p:txBody>
      </p:sp>
      <p:sp>
        <p:nvSpPr>
          <p:cNvPr id="63" name="Google Shape;63;p7"/>
          <p:cNvSpPr txBox="1"/>
          <p:nvPr/>
        </p:nvSpPr>
        <p:spPr>
          <a:xfrm>
            <a:off x="5286300" y="602050"/>
            <a:ext cx="22689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Inter"/>
                <a:ea typeface="Inter"/>
                <a:cs typeface="Inter"/>
                <a:sym typeface="Inter"/>
              </a:rPr>
              <a:t>Sales One Pager</a:t>
            </a:r>
            <a:endParaRPr>
              <a:latin typeface="Inter"/>
              <a:ea typeface="Inter"/>
              <a:cs typeface="Inter"/>
              <a:sym typeface="Inter"/>
            </a:endParaRPr>
          </a:p>
        </p:txBody>
      </p:sp>
      <p:sp>
        <p:nvSpPr>
          <p:cNvPr id="64" name="Google Shape;64;p7"/>
          <p:cNvSpPr/>
          <p:nvPr/>
        </p:nvSpPr>
        <p:spPr>
          <a:xfrm>
            <a:off x="205800" y="2927401"/>
            <a:ext cx="7315200" cy="25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Inter"/>
                <a:ea typeface="Inter"/>
                <a:cs typeface="Inter"/>
                <a:sym typeface="Inter"/>
              </a:rPr>
              <a:t>We understand that for many of  our customers there will be common </a:t>
            </a:r>
            <a:r>
              <a:rPr lang="en" sz="1000">
                <a:solidFill>
                  <a:schemeClr val="dk1"/>
                </a:solidFill>
                <a:latin typeface="Inter"/>
                <a:ea typeface="Inter"/>
                <a:cs typeface="Inter"/>
                <a:sym typeface="Inter"/>
              </a:rPr>
              <a:t>business</a:t>
            </a:r>
            <a:r>
              <a:rPr lang="en" sz="1000">
                <a:solidFill>
                  <a:schemeClr val="dk1"/>
                </a:solidFill>
                <a:latin typeface="Inter"/>
                <a:ea typeface="Inter"/>
                <a:cs typeface="Inter"/>
                <a:sym typeface="Inter"/>
              </a:rPr>
              <a:t> problems and technology patterns for which HashiCorp has not yet published reusable product features and/or solution sets.   However, the customer is convinced that, if delivered, there will be a compelling positive impact to their business.</a:t>
            </a:r>
            <a:endParaRPr sz="1000">
              <a:solidFill>
                <a:schemeClr val="dk1"/>
              </a:solidFill>
              <a:latin typeface="Inter"/>
              <a:ea typeface="Inter"/>
              <a:cs typeface="Inter"/>
              <a:sym typeface="Inter"/>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Inter"/>
              <a:ea typeface="Inter"/>
              <a:cs typeface="Inter"/>
              <a:sym typeface="Inter"/>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Inter"/>
                <a:ea typeface="Inter"/>
                <a:cs typeface="Inter"/>
                <a:sym typeface="Inter"/>
              </a:rPr>
              <a:t>Key Requirements:</a:t>
            </a:r>
            <a:endParaRPr sz="1000">
              <a:solidFill>
                <a:schemeClr val="dk1"/>
              </a:solidFill>
              <a:latin typeface="Inter"/>
              <a:ea typeface="Inter"/>
              <a:cs typeface="Inter"/>
              <a:sym typeface="Inter"/>
            </a:endParaRPr>
          </a:p>
          <a:p>
            <a:pPr indent="-292100" lvl="0" marL="457200" rtl="0" algn="l">
              <a:lnSpc>
                <a:spcPct val="115000"/>
              </a:lnSpc>
              <a:spcBef>
                <a:spcPts val="0"/>
              </a:spcBef>
              <a:spcAft>
                <a:spcPts val="0"/>
              </a:spcAft>
              <a:buClr>
                <a:schemeClr val="dk1"/>
              </a:buClr>
              <a:buSzPts val="1000"/>
              <a:buFont typeface="Inter"/>
              <a:buChar char="-"/>
            </a:pPr>
            <a:r>
              <a:rPr lang="en" sz="1000">
                <a:solidFill>
                  <a:schemeClr val="dk1"/>
                </a:solidFill>
                <a:latin typeface="Inter"/>
                <a:ea typeface="Inter"/>
                <a:cs typeface="Inter"/>
                <a:sym typeface="Inter"/>
              </a:rPr>
              <a:t>Clear business outcome with </a:t>
            </a:r>
            <a:r>
              <a:rPr lang="en" sz="1000">
                <a:solidFill>
                  <a:schemeClr val="dk1"/>
                </a:solidFill>
                <a:latin typeface="Inter"/>
                <a:ea typeface="Inter"/>
                <a:cs typeface="Inter"/>
                <a:sym typeface="Inter"/>
              </a:rPr>
              <a:t>measurable</a:t>
            </a:r>
            <a:r>
              <a:rPr lang="en" sz="1000">
                <a:solidFill>
                  <a:schemeClr val="dk1"/>
                </a:solidFill>
                <a:latin typeface="Inter"/>
                <a:ea typeface="Inter"/>
                <a:cs typeface="Inter"/>
                <a:sym typeface="Inter"/>
              </a:rPr>
              <a:t> results</a:t>
            </a:r>
            <a:endParaRPr sz="1000">
              <a:solidFill>
                <a:schemeClr val="dk1"/>
              </a:solidFill>
              <a:latin typeface="Inter"/>
              <a:ea typeface="Inter"/>
              <a:cs typeface="Inter"/>
              <a:sym typeface="Inter"/>
            </a:endParaRPr>
          </a:p>
          <a:p>
            <a:pPr indent="-292100" lvl="0" marL="457200" rtl="0" algn="l">
              <a:lnSpc>
                <a:spcPct val="115000"/>
              </a:lnSpc>
              <a:spcBef>
                <a:spcPts val="0"/>
              </a:spcBef>
              <a:spcAft>
                <a:spcPts val="0"/>
              </a:spcAft>
              <a:buClr>
                <a:schemeClr val="dk1"/>
              </a:buClr>
              <a:buSzPts val="1000"/>
              <a:buFont typeface="Inter"/>
              <a:buChar char="-"/>
            </a:pPr>
            <a:r>
              <a:rPr lang="en" sz="1000">
                <a:solidFill>
                  <a:schemeClr val="dk1"/>
                </a:solidFill>
                <a:latin typeface="Inter"/>
                <a:ea typeface="Inter"/>
                <a:cs typeface="Inter"/>
                <a:sym typeface="Inter"/>
              </a:rPr>
              <a:t>Customer executive sponsor, FCTO assignment</a:t>
            </a:r>
            <a:endParaRPr sz="1000">
              <a:solidFill>
                <a:schemeClr val="dk1"/>
              </a:solidFill>
              <a:latin typeface="Inter"/>
              <a:ea typeface="Inter"/>
              <a:cs typeface="Inter"/>
              <a:sym typeface="Inter"/>
            </a:endParaRPr>
          </a:p>
          <a:p>
            <a:pPr indent="-292100" lvl="0" marL="457200" rtl="0" algn="l">
              <a:lnSpc>
                <a:spcPct val="115000"/>
              </a:lnSpc>
              <a:spcBef>
                <a:spcPts val="0"/>
              </a:spcBef>
              <a:spcAft>
                <a:spcPts val="0"/>
              </a:spcAft>
              <a:buClr>
                <a:schemeClr val="dk1"/>
              </a:buClr>
              <a:buSzPts val="1000"/>
              <a:buFont typeface="Inter"/>
              <a:buChar char="-"/>
            </a:pPr>
            <a:r>
              <a:rPr lang="en" sz="1000">
                <a:solidFill>
                  <a:schemeClr val="dk1"/>
                </a:solidFill>
                <a:latin typeface="Inter"/>
                <a:ea typeface="Inter"/>
                <a:cs typeface="Inter"/>
                <a:sym typeface="Inter"/>
              </a:rPr>
              <a:t>Internal approval by Hashicorp ensuring reuse</a:t>
            </a:r>
            <a:endParaRPr sz="1000">
              <a:solidFill>
                <a:schemeClr val="dk1"/>
              </a:solidFill>
              <a:latin typeface="Inter"/>
              <a:ea typeface="Inter"/>
              <a:cs typeface="Inter"/>
              <a:sym typeface="Inter"/>
            </a:endParaRPr>
          </a:p>
          <a:p>
            <a:pPr indent="-292100" lvl="0" marL="457200" rtl="0" algn="l">
              <a:lnSpc>
                <a:spcPct val="115000"/>
              </a:lnSpc>
              <a:spcBef>
                <a:spcPts val="0"/>
              </a:spcBef>
              <a:spcAft>
                <a:spcPts val="0"/>
              </a:spcAft>
              <a:buClr>
                <a:schemeClr val="dk1"/>
              </a:buClr>
              <a:buSzPts val="1000"/>
              <a:buFont typeface="Inter"/>
              <a:buChar char="-"/>
            </a:pPr>
            <a:r>
              <a:rPr lang="en" sz="1000">
                <a:solidFill>
                  <a:schemeClr val="dk1"/>
                </a:solidFill>
                <a:latin typeface="Inter"/>
                <a:ea typeface="Inter"/>
                <a:cs typeface="Inter"/>
                <a:sym typeface="Inter"/>
              </a:rPr>
              <a:t>Written scope of work agreed to by both parties - no production ready commitment, rather prototype</a:t>
            </a:r>
            <a:endParaRPr sz="1000">
              <a:solidFill>
                <a:schemeClr val="dk1"/>
              </a:solidFill>
              <a:latin typeface="Inter"/>
              <a:ea typeface="Inter"/>
              <a:cs typeface="Inter"/>
              <a:sym typeface="Inter"/>
            </a:endParaRPr>
          </a:p>
          <a:p>
            <a:pPr indent="-292100" lvl="0" marL="457200" rtl="0" algn="l">
              <a:lnSpc>
                <a:spcPct val="115000"/>
              </a:lnSpc>
              <a:spcBef>
                <a:spcPts val="0"/>
              </a:spcBef>
              <a:spcAft>
                <a:spcPts val="0"/>
              </a:spcAft>
              <a:buClr>
                <a:schemeClr val="dk1"/>
              </a:buClr>
              <a:buSzPts val="1000"/>
              <a:buFont typeface="Inter"/>
              <a:buChar char="-"/>
            </a:pPr>
            <a:r>
              <a:rPr lang="en" sz="1000">
                <a:solidFill>
                  <a:schemeClr val="dk1"/>
                </a:solidFill>
                <a:latin typeface="Inter"/>
                <a:ea typeface="Inter"/>
                <a:cs typeface="Inter"/>
                <a:sym typeface="Inter"/>
              </a:rPr>
              <a:t>If successful, HashiCorp commits to adding any new features required to backlog </a:t>
            </a:r>
            <a:r>
              <a:rPr lang="en" sz="1000">
                <a:solidFill>
                  <a:schemeClr val="dk1"/>
                </a:solidFill>
                <a:latin typeface="Inter"/>
                <a:ea typeface="Inter"/>
                <a:cs typeface="Inter"/>
                <a:sym typeface="Inter"/>
              </a:rPr>
              <a:t>priority</a:t>
            </a:r>
            <a:r>
              <a:rPr lang="en" sz="1000">
                <a:solidFill>
                  <a:schemeClr val="dk1"/>
                </a:solidFill>
                <a:latin typeface="Inter"/>
                <a:ea typeface="Inter"/>
                <a:cs typeface="Inter"/>
                <a:sym typeface="Inter"/>
              </a:rPr>
              <a:t> and publish validated design documentation.</a:t>
            </a:r>
            <a:endParaRPr sz="1000">
              <a:solidFill>
                <a:schemeClr val="dk1"/>
              </a:solidFill>
              <a:latin typeface="Inter"/>
              <a:ea typeface="Inter"/>
              <a:cs typeface="Inter"/>
              <a:sym typeface="Inter"/>
            </a:endParaRPr>
          </a:p>
          <a:p>
            <a:pPr indent="-292100" lvl="0" marL="457200" rtl="0" algn="l">
              <a:lnSpc>
                <a:spcPct val="115000"/>
              </a:lnSpc>
              <a:spcBef>
                <a:spcPts val="0"/>
              </a:spcBef>
              <a:spcAft>
                <a:spcPts val="0"/>
              </a:spcAft>
              <a:buClr>
                <a:schemeClr val="dk1"/>
              </a:buClr>
              <a:buSzPts val="1000"/>
              <a:buFont typeface="Inter"/>
              <a:buChar char="-"/>
            </a:pPr>
            <a:r>
              <a:rPr lang="en" sz="1000">
                <a:solidFill>
                  <a:schemeClr val="dk1"/>
                </a:solidFill>
                <a:latin typeface="Inter"/>
                <a:ea typeface="Inter"/>
                <a:cs typeface="Inter"/>
                <a:sym typeface="Inter"/>
              </a:rPr>
              <a:t>Customer agrees that anonymized IP developed jointly may be </a:t>
            </a:r>
            <a:r>
              <a:rPr lang="en" sz="1000">
                <a:solidFill>
                  <a:schemeClr val="dk1"/>
                </a:solidFill>
                <a:latin typeface="Inter"/>
                <a:ea typeface="Inter"/>
                <a:cs typeface="Inter"/>
                <a:sym typeface="Inter"/>
              </a:rPr>
              <a:t>incorporated</a:t>
            </a:r>
            <a:r>
              <a:rPr lang="en" sz="1000">
                <a:solidFill>
                  <a:schemeClr val="dk1"/>
                </a:solidFill>
                <a:latin typeface="Inter"/>
                <a:ea typeface="Inter"/>
                <a:cs typeface="Inter"/>
                <a:sym typeface="Inter"/>
              </a:rPr>
              <a:t> into HashiCorp offerings</a:t>
            </a:r>
            <a:endParaRPr sz="1000">
              <a:solidFill>
                <a:schemeClr val="dk1"/>
              </a:solidFill>
              <a:latin typeface="Inter"/>
              <a:ea typeface="Inter"/>
              <a:cs typeface="Inter"/>
              <a:sym typeface="Inter"/>
            </a:endParaRPr>
          </a:p>
          <a:p>
            <a:pPr indent="0" lvl="0" marL="0" rtl="0" algn="l">
              <a:lnSpc>
                <a:spcPct val="115000"/>
              </a:lnSpc>
              <a:spcBef>
                <a:spcPts val="0"/>
              </a:spcBef>
              <a:spcAft>
                <a:spcPts val="0"/>
              </a:spcAft>
              <a:buClr>
                <a:schemeClr val="dk1"/>
              </a:buClr>
              <a:buSzPts val="1100"/>
              <a:buFont typeface="Arial"/>
              <a:buNone/>
            </a:pPr>
            <a:r>
              <a:t/>
            </a:r>
            <a:endParaRPr b="1" sz="1000">
              <a:solidFill>
                <a:schemeClr val="dk1"/>
              </a:solidFill>
              <a:latin typeface="Inter"/>
              <a:ea typeface="Inter"/>
              <a:cs typeface="Inter"/>
              <a:sym typeface="Inter"/>
            </a:endParaRPr>
          </a:p>
          <a:p>
            <a:pPr indent="0" lvl="0" marL="0" rtl="0" algn="l">
              <a:lnSpc>
                <a:spcPct val="125000"/>
              </a:lnSpc>
              <a:spcBef>
                <a:spcPts val="0"/>
              </a:spcBef>
              <a:spcAft>
                <a:spcPts val="0"/>
              </a:spcAft>
              <a:buNone/>
            </a:pPr>
            <a:r>
              <a:rPr lang="en" sz="1000">
                <a:solidFill>
                  <a:schemeClr val="dk1"/>
                </a:solidFill>
                <a:latin typeface="Inter"/>
                <a:ea typeface="Inter"/>
                <a:cs typeface="Inter"/>
                <a:sym typeface="Inter"/>
              </a:rPr>
              <a:t>This is a joint </a:t>
            </a:r>
            <a:r>
              <a:rPr lang="en" sz="1000">
                <a:solidFill>
                  <a:schemeClr val="dk1"/>
                </a:solidFill>
                <a:latin typeface="Inter"/>
                <a:ea typeface="Inter"/>
                <a:cs typeface="Inter"/>
                <a:sym typeface="Inter"/>
              </a:rPr>
              <a:t>investment</a:t>
            </a:r>
            <a:r>
              <a:rPr lang="en" sz="1000">
                <a:solidFill>
                  <a:schemeClr val="dk1"/>
                </a:solidFill>
                <a:latin typeface="Inter"/>
                <a:ea typeface="Inter"/>
                <a:cs typeface="Inter"/>
                <a:sym typeface="Inter"/>
              </a:rPr>
              <a:t> of customer and HashiCorp resources.  It is not a paid engagement.</a:t>
            </a:r>
            <a:endParaRPr sz="1000">
              <a:solidFill>
                <a:schemeClr val="dk1"/>
              </a:solidFill>
              <a:latin typeface="Inter"/>
              <a:ea typeface="Inter"/>
              <a:cs typeface="Inter"/>
              <a:sym typeface="Inter"/>
            </a:endParaRPr>
          </a:p>
        </p:txBody>
      </p:sp>
      <p:sp>
        <p:nvSpPr>
          <p:cNvPr id="65" name="Google Shape;65;p7"/>
          <p:cNvSpPr/>
          <p:nvPr/>
        </p:nvSpPr>
        <p:spPr>
          <a:xfrm>
            <a:off x="2264738" y="1336475"/>
            <a:ext cx="5262900" cy="125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Inter"/>
                <a:ea typeface="Inter"/>
                <a:cs typeface="Inter"/>
                <a:sym typeface="Inter"/>
              </a:rPr>
              <a:t>Ideal customer for this investment are those who are willing to commit resources for jointly developing solutions for problems they are trying to </a:t>
            </a:r>
            <a:r>
              <a:rPr lang="en" sz="1000">
                <a:solidFill>
                  <a:schemeClr val="dk1"/>
                </a:solidFill>
                <a:latin typeface="Inter"/>
                <a:ea typeface="Inter"/>
                <a:cs typeface="Inter"/>
                <a:sym typeface="Inter"/>
              </a:rPr>
              <a:t>address</a:t>
            </a:r>
            <a:r>
              <a:rPr lang="en" sz="1000">
                <a:solidFill>
                  <a:schemeClr val="dk1"/>
                </a:solidFill>
                <a:latin typeface="Inter"/>
                <a:ea typeface="Inter"/>
                <a:cs typeface="Inter"/>
                <a:sym typeface="Inter"/>
              </a:rPr>
              <a:t> and that HashiCorp does </a:t>
            </a:r>
            <a:r>
              <a:rPr lang="en" sz="1000">
                <a:solidFill>
                  <a:schemeClr val="dk1"/>
                </a:solidFill>
                <a:latin typeface="Inter"/>
                <a:ea typeface="Inter"/>
                <a:cs typeface="Inter"/>
                <a:sym typeface="Inter"/>
              </a:rPr>
              <a:t>not</a:t>
            </a:r>
            <a:r>
              <a:rPr lang="en" sz="1000">
                <a:solidFill>
                  <a:schemeClr val="dk1"/>
                </a:solidFill>
                <a:latin typeface="Inter"/>
                <a:ea typeface="Inter"/>
                <a:cs typeface="Inter"/>
                <a:sym typeface="Inter"/>
              </a:rPr>
              <a:t> yet have validated designs published for.   These customers are considered “friendlies” and are ideally existing customers who have had general positive experience working with us.   Customer0 engagement should encompass multiple products and have a clear business benefit defined which can be applied to other customers in the market, ie not one-off unique problems.</a:t>
            </a:r>
            <a:endParaRPr sz="1000">
              <a:solidFill>
                <a:schemeClr val="dk1"/>
              </a:solidFill>
              <a:latin typeface="Inter"/>
              <a:ea typeface="Inter"/>
              <a:cs typeface="Inter"/>
              <a:sym typeface="Inter"/>
            </a:endParaRPr>
          </a:p>
        </p:txBody>
      </p:sp>
      <p:sp>
        <p:nvSpPr>
          <p:cNvPr id="66" name="Google Shape;66;p7"/>
          <p:cNvSpPr/>
          <p:nvPr/>
        </p:nvSpPr>
        <p:spPr>
          <a:xfrm>
            <a:off x="217200" y="1109825"/>
            <a:ext cx="73152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Inter"/>
                <a:ea typeface="Inter"/>
                <a:cs typeface="Inter"/>
                <a:sym typeface="Inter"/>
              </a:rPr>
              <a:t>CLOUD FOUNDATIONS OVERVIEW</a:t>
            </a:r>
            <a:endParaRPr b="1" sz="1000">
              <a:solidFill>
                <a:schemeClr val="dk1"/>
              </a:solidFill>
              <a:latin typeface="Inter"/>
              <a:ea typeface="Inter"/>
              <a:cs typeface="Inter"/>
              <a:sym typeface="Inter"/>
            </a:endParaRPr>
          </a:p>
        </p:txBody>
      </p:sp>
      <p:sp>
        <p:nvSpPr>
          <p:cNvPr id="67" name="Google Shape;67;p7"/>
          <p:cNvSpPr/>
          <p:nvPr/>
        </p:nvSpPr>
        <p:spPr>
          <a:xfrm>
            <a:off x="217200" y="2653188"/>
            <a:ext cx="73152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Inter"/>
                <a:ea typeface="Inter"/>
                <a:cs typeface="Inter"/>
                <a:sym typeface="Inter"/>
              </a:rPr>
              <a:t>WHY AND WHAT</a:t>
            </a:r>
            <a:endParaRPr b="1" sz="1000">
              <a:solidFill>
                <a:schemeClr val="dk1"/>
              </a:solidFill>
              <a:latin typeface="Inter"/>
              <a:ea typeface="Inter"/>
              <a:cs typeface="Inter"/>
              <a:sym typeface="Inter"/>
            </a:endParaRPr>
          </a:p>
        </p:txBody>
      </p:sp>
      <p:sp>
        <p:nvSpPr>
          <p:cNvPr id="68" name="Google Shape;68;p7"/>
          <p:cNvSpPr/>
          <p:nvPr/>
        </p:nvSpPr>
        <p:spPr>
          <a:xfrm>
            <a:off x="6211521" y="382524"/>
            <a:ext cx="1267375" cy="301752"/>
          </a:xfrm>
          <a:custGeom>
            <a:rect b="b" l="l" r="r" t="t"/>
            <a:pathLst>
              <a:path extrusionOk="0" h="21600" w="21599">
                <a:moveTo>
                  <a:pt x="7344" y="9827"/>
                </a:moveTo>
                <a:lnTo>
                  <a:pt x="6322" y="9827"/>
                </a:lnTo>
                <a:lnTo>
                  <a:pt x="6322" y="4983"/>
                </a:lnTo>
                <a:lnTo>
                  <a:pt x="5802" y="4983"/>
                </a:lnTo>
                <a:lnTo>
                  <a:pt x="5802" y="16762"/>
                </a:lnTo>
                <a:lnTo>
                  <a:pt x="6322" y="16762"/>
                </a:lnTo>
                <a:lnTo>
                  <a:pt x="6322" y="11797"/>
                </a:lnTo>
                <a:lnTo>
                  <a:pt x="7344" y="11797"/>
                </a:lnTo>
                <a:lnTo>
                  <a:pt x="7344" y="16762"/>
                </a:lnTo>
                <a:lnTo>
                  <a:pt x="7864" y="16762"/>
                </a:lnTo>
                <a:lnTo>
                  <a:pt x="7864" y="4983"/>
                </a:lnTo>
                <a:lnTo>
                  <a:pt x="7344" y="4983"/>
                </a:lnTo>
                <a:lnTo>
                  <a:pt x="7344" y="9827"/>
                </a:lnTo>
                <a:close/>
                <a:moveTo>
                  <a:pt x="8952" y="7961"/>
                </a:moveTo>
                <a:cubicBezTo>
                  <a:pt x="8720" y="7961"/>
                  <a:pt x="8487" y="8101"/>
                  <a:pt x="8262" y="8370"/>
                </a:cubicBezTo>
                <a:lnTo>
                  <a:pt x="8323" y="10013"/>
                </a:lnTo>
                <a:cubicBezTo>
                  <a:pt x="8507" y="9850"/>
                  <a:pt x="8694" y="9763"/>
                  <a:pt x="8882" y="9757"/>
                </a:cubicBezTo>
                <a:cubicBezTo>
                  <a:pt x="9204" y="9757"/>
                  <a:pt x="9266" y="10095"/>
                  <a:pt x="9266" y="11045"/>
                </a:cubicBezTo>
                <a:lnTo>
                  <a:pt x="9266" y="11948"/>
                </a:lnTo>
                <a:lnTo>
                  <a:pt x="8782" y="11948"/>
                </a:lnTo>
                <a:cubicBezTo>
                  <a:pt x="8374" y="11948"/>
                  <a:pt x="8195" y="12618"/>
                  <a:pt x="8195" y="14373"/>
                </a:cubicBezTo>
                <a:cubicBezTo>
                  <a:pt x="8195" y="15859"/>
                  <a:pt x="8352" y="16937"/>
                  <a:pt x="8721" y="16937"/>
                </a:cubicBezTo>
                <a:cubicBezTo>
                  <a:pt x="8933" y="16937"/>
                  <a:pt x="9142" y="16675"/>
                  <a:pt x="9320" y="16174"/>
                </a:cubicBezTo>
                <a:lnTo>
                  <a:pt x="9357" y="16757"/>
                </a:lnTo>
                <a:lnTo>
                  <a:pt x="9770" y="16757"/>
                </a:lnTo>
                <a:lnTo>
                  <a:pt x="9770" y="11074"/>
                </a:lnTo>
                <a:cubicBezTo>
                  <a:pt x="9770" y="8912"/>
                  <a:pt x="9584" y="7961"/>
                  <a:pt x="8951" y="7961"/>
                </a:cubicBezTo>
                <a:close/>
                <a:moveTo>
                  <a:pt x="8887" y="15224"/>
                </a:moveTo>
                <a:cubicBezTo>
                  <a:pt x="8729" y="15224"/>
                  <a:pt x="8684" y="14956"/>
                  <a:pt x="8684" y="14355"/>
                </a:cubicBezTo>
                <a:cubicBezTo>
                  <a:pt x="8684" y="13697"/>
                  <a:pt x="8729" y="13504"/>
                  <a:pt x="8895" y="13504"/>
                </a:cubicBezTo>
                <a:lnTo>
                  <a:pt x="9267" y="13504"/>
                </a:lnTo>
                <a:lnTo>
                  <a:pt x="9267" y="14775"/>
                </a:lnTo>
                <a:cubicBezTo>
                  <a:pt x="9151" y="15061"/>
                  <a:pt x="9021" y="15212"/>
                  <a:pt x="8887" y="15218"/>
                </a:cubicBezTo>
                <a:close/>
                <a:moveTo>
                  <a:pt x="10857" y="11523"/>
                </a:moveTo>
                <a:cubicBezTo>
                  <a:pt x="10584" y="11220"/>
                  <a:pt x="10571" y="11167"/>
                  <a:pt x="10571" y="10479"/>
                </a:cubicBezTo>
                <a:cubicBezTo>
                  <a:pt x="10571" y="9961"/>
                  <a:pt x="10607" y="9733"/>
                  <a:pt x="10827" y="9733"/>
                </a:cubicBezTo>
                <a:cubicBezTo>
                  <a:pt x="11012" y="9751"/>
                  <a:pt x="11197" y="9838"/>
                  <a:pt x="11381" y="9978"/>
                </a:cubicBezTo>
                <a:lnTo>
                  <a:pt x="11433" y="8265"/>
                </a:lnTo>
                <a:cubicBezTo>
                  <a:pt x="11235" y="8066"/>
                  <a:pt x="11032" y="7967"/>
                  <a:pt x="10829" y="7961"/>
                </a:cubicBezTo>
                <a:cubicBezTo>
                  <a:pt x="10255" y="7961"/>
                  <a:pt x="10077" y="8725"/>
                  <a:pt x="10077" y="10456"/>
                </a:cubicBezTo>
                <a:cubicBezTo>
                  <a:pt x="10077" y="12187"/>
                  <a:pt x="10135" y="12648"/>
                  <a:pt x="10628" y="13161"/>
                </a:cubicBezTo>
                <a:cubicBezTo>
                  <a:pt x="10955" y="13499"/>
                  <a:pt x="10979" y="13761"/>
                  <a:pt x="10979" y="14291"/>
                </a:cubicBezTo>
                <a:cubicBezTo>
                  <a:pt x="10979" y="14938"/>
                  <a:pt x="10946" y="15160"/>
                  <a:pt x="10723" y="15160"/>
                </a:cubicBezTo>
                <a:cubicBezTo>
                  <a:pt x="10520" y="15154"/>
                  <a:pt x="10319" y="15026"/>
                  <a:pt x="10124" y="14787"/>
                </a:cubicBezTo>
                <a:lnTo>
                  <a:pt x="10053" y="16430"/>
                </a:lnTo>
                <a:cubicBezTo>
                  <a:pt x="10278" y="16745"/>
                  <a:pt x="10512" y="16908"/>
                  <a:pt x="10748" y="16926"/>
                </a:cubicBezTo>
                <a:cubicBezTo>
                  <a:pt x="11355" y="16926"/>
                  <a:pt x="11475" y="15900"/>
                  <a:pt x="11475" y="14227"/>
                </a:cubicBezTo>
                <a:cubicBezTo>
                  <a:pt x="11475" y="12467"/>
                  <a:pt x="11420" y="12146"/>
                  <a:pt x="10857" y="11511"/>
                </a:cubicBezTo>
                <a:close/>
                <a:moveTo>
                  <a:pt x="13025" y="7967"/>
                </a:moveTo>
                <a:cubicBezTo>
                  <a:pt x="12769" y="8014"/>
                  <a:pt x="12517" y="8300"/>
                  <a:pt x="12289" y="8801"/>
                </a:cubicBezTo>
                <a:lnTo>
                  <a:pt x="12289" y="4325"/>
                </a:lnTo>
                <a:lnTo>
                  <a:pt x="11785" y="4628"/>
                </a:lnTo>
                <a:lnTo>
                  <a:pt x="11785" y="16762"/>
                </a:lnTo>
                <a:lnTo>
                  <a:pt x="12289" y="16762"/>
                </a:lnTo>
                <a:lnTo>
                  <a:pt x="12289" y="10788"/>
                </a:lnTo>
                <a:cubicBezTo>
                  <a:pt x="12472" y="10380"/>
                  <a:pt x="12691" y="10066"/>
                  <a:pt x="12815" y="10066"/>
                </a:cubicBezTo>
                <a:cubicBezTo>
                  <a:pt x="12931" y="10066"/>
                  <a:pt x="12976" y="10293"/>
                  <a:pt x="12976" y="10753"/>
                </a:cubicBezTo>
                <a:lnTo>
                  <a:pt x="12976" y="16762"/>
                </a:lnTo>
                <a:lnTo>
                  <a:pt x="13480" y="16762"/>
                </a:lnTo>
                <a:lnTo>
                  <a:pt x="13480" y="10514"/>
                </a:lnTo>
                <a:cubicBezTo>
                  <a:pt x="13480" y="8976"/>
                  <a:pt x="13360" y="7967"/>
                  <a:pt x="13025" y="7967"/>
                </a:cubicBezTo>
                <a:close/>
                <a:moveTo>
                  <a:pt x="13852" y="16762"/>
                </a:moveTo>
                <a:lnTo>
                  <a:pt x="14355" y="16762"/>
                </a:lnTo>
                <a:lnTo>
                  <a:pt x="14355" y="8148"/>
                </a:lnTo>
                <a:lnTo>
                  <a:pt x="13852" y="8148"/>
                </a:lnTo>
                <a:lnTo>
                  <a:pt x="13852" y="16762"/>
                </a:lnTo>
                <a:close/>
                <a:moveTo>
                  <a:pt x="13852" y="6930"/>
                </a:moveTo>
                <a:lnTo>
                  <a:pt x="14355" y="6930"/>
                </a:lnTo>
                <a:lnTo>
                  <a:pt x="14355" y="4435"/>
                </a:lnTo>
                <a:lnTo>
                  <a:pt x="13852" y="4435"/>
                </a:lnTo>
                <a:lnTo>
                  <a:pt x="13852" y="6930"/>
                </a:lnTo>
                <a:close/>
                <a:moveTo>
                  <a:pt x="15703" y="14909"/>
                </a:moveTo>
                <a:cubicBezTo>
                  <a:pt x="15343" y="14909"/>
                  <a:pt x="15227" y="14384"/>
                  <a:pt x="15227" y="13131"/>
                </a:cubicBezTo>
                <a:lnTo>
                  <a:pt x="15227" y="8603"/>
                </a:lnTo>
                <a:cubicBezTo>
                  <a:pt x="15227" y="7355"/>
                  <a:pt x="15343" y="6825"/>
                  <a:pt x="15703" y="6825"/>
                </a:cubicBezTo>
                <a:cubicBezTo>
                  <a:pt x="15930" y="6843"/>
                  <a:pt x="16156" y="6947"/>
                  <a:pt x="16378" y="7128"/>
                </a:cubicBezTo>
                <a:lnTo>
                  <a:pt x="16435" y="5199"/>
                </a:lnTo>
                <a:cubicBezTo>
                  <a:pt x="16190" y="4942"/>
                  <a:pt x="15940" y="4808"/>
                  <a:pt x="15688" y="4808"/>
                </a:cubicBezTo>
                <a:cubicBezTo>
                  <a:pt x="15001" y="4808"/>
                  <a:pt x="14708" y="6062"/>
                  <a:pt x="14708" y="8224"/>
                </a:cubicBezTo>
                <a:lnTo>
                  <a:pt x="14708" y="13522"/>
                </a:lnTo>
                <a:cubicBezTo>
                  <a:pt x="14708" y="15678"/>
                  <a:pt x="15002" y="16937"/>
                  <a:pt x="15689" y="16937"/>
                </a:cubicBezTo>
                <a:cubicBezTo>
                  <a:pt x="15941" y="16937"/>
                  <a:pt x="16193" y="16809"/>
                  <a:pt x="16437" y="16547"/>
                </a:cubicBezTo>
                <a:lnTo>
                  <a:pt x="16379" y="14618"/>
                </a:lnTo>
                <a:cubicBezTo>
                  <a:pt x="16156" y="14798"/>
                  <a:pt x="15930" y="14897"/>
                  <a:pt x="15704" y="14921"/>
                </a:cubicBezTo>
                <a:close/>
                <a:moveTo>
                  <a:pt x="17470" y="7973"/>
                </a:moveTo>
                <a:cubicBezTo>
                  <a:pt x="16780" y="7973"/>
                  <a:pt x="16595" y="9599"/>
                  <a:pt x="16595" y="11371"/>
                </a:cubicBezTo>
                <a:lnTo>
                  <a:pt x="16595" y="13545"/>
                </a:lnTo>
                <a:cubicBezTo>
                  <a:pt x="16595" y="15317"/>
                  <a:pt x="16780" y="16943"/>
                  <a:pt x="17470" y="16943"/>
                </a:cubicBezTo>
                <a:cubicBezTo>
                  <a:pt x="18161" y="16943"/>
                  <a:pt x="18345" y="15317"/>
                  <a:pt x="18346" y="13545"/>
                </a:cubicBezTo>
                <a:lnTo>
                  <a:pt x="18346" y="11371"/>
                </a:lnTo>
                <a:cubicBezTo>
                  <a:pt x="18346" y="9599"/>
                  <a:pt x="18160" y="7973"/>
                  <a:pt x="17470" y="7973"/>
                </a:cubicBezTo>
                <a:close/>
                <a:moveTo>
                  <a:pt x="17842" y="13615"/>
                </a:moveTo>
                <a:cubicBezTo>
                  <a:pt x="17842" y="14588"/>
                  <a:pt x="17739" y="15101"/>
                  <a:pt x="17470" y="15101"/>
                </a:cubicBezTo>
                <a:cubicBezTo>
                  <a:pt x="17202" y="15101"/>
                  <a:pt x="17099" y="14588"/>
                  <a:pt x="17099" y="13615"/>
                </a:cubicBezTo>
                <a:lnTo>
                  <a:pt x="17099" y="11307"/>
                </a:lnTo>
                <a:cubicBezTo>
                  <a:pt x="17099" y="10334"/>
                  <a:pt x="17202" y="9821"/>
                  <a:pt x="17470" y="9821"/>
                </a:cubicBezTo>
                <a:lnTo>
                  <a:pt x="17470" y="9809"/>
                </a:lnTo>
                <a:cubicBezTo>
                  <a:pt x="17737" y="9809"/>
                  <a:pt x="17841" y="10322"/>
                  <a:pt x="17842" y="11295"/>
                </a:cubicBezTo>
                <a:lnTo>
                  <a:pt x="17842" y="13615"/>
                </a:lnTo>
                <a:close/>
                <a:moveTo>
                  <a:pt x="19106" y="9104"/>
                </a:moveTo>
                <a:lnTo>
                  <a:pt x="19074" y="8148"/>
                </a:lnTo>
                <a:lnTo>
                  <a:pt x="18647" y="8148"/>
                </a:lnTo>
                <a:lnTo>
                  <a:pt x="18647" y="16768"/>
                </a:lnTo>
                <a:lnTo>
                  <a:pt x="19151" y="16768"/>
                </a:lnTo>
                <a:lnTo>
                  <a:pt x="19151" y="11208"/>
                </a:lnTo>
                <a:cubicBezTo>
                  <a:pt x="19321" y="10730"/>
                  <a:pt x="19500" y="10310"/>
                  <a:pt x="19685" y="9955"/>
                </a:cubicBezTo>
                <a:lnTo>
                  <a:pt x="19636" y="7973"/>
                </a:lnTo>
                <a:cubicBezTo>
                  <a:pt x="19448" y="8247"/>
                  <a:pt x="19271" y="8632"/>
                  <a:pt x="19106" y="9104"/>
                </a:cubicBezTo>
                <a:close/>
                <a:moveTo>
                  <a:pt x="20979" y="7973"/>
                </a:moveTo>
                <a:cubicBezTo>
                  <a:pt x="20750" y="7973"/>
                  <a:pt x="20527" y="8288"/>
                  <a:pt x="20343" y="8877"/>
                </a:cubicBezTo>
                <a:lnTo>
                  <a:pt x="20291" y="8154"/>
                </a:lnTo>
                <a:lnTo>
                  <a:pt x="19891" y="8154"/>
                </a:lnTo>
                <a:lnTo>
                  <a:pt x="19891" y="20557"/>
                </a:lnTo>
                <a:lnTo>
                  <a:pt x="20395" y="20254"/>
                </a:lnTo>
                <a:lnTo>
                  <a:pt x="20395" y="16692"/>
                </a:lnTo>
                <a:cubicBezTo>
                  <a:pt x="20572" y="16850"/>
                  <a:pt x="20751" y="16931"/>
                  <a:pt x="20933" y="16943"/>
                </a:cubicBezTo>
                <a:cubicBezTo>
                  <a:pt x="21400" y="16943"/>
                  <a:pt x="21599" y="15812"/>
                  <a:pt x="21599" y="13901"/>
                </a:cubicBezTo>
                <a:lnTo>
                  <a:pt x="21599" y="10963"/>
                </a:lnTo>
                <a:cubicBezTo>
                  <a:pt x="21600" y="8999"/>
                  <a:pt x="21385" y="7973"/>
                  <a:pt x="20980" y="7973"/>
                </a:cubicBezTo>
                <a:close/>
                <a:moveTo>
                  <a:pt x="21093" y="13941"/>
                </a:moveTo>
                <a:cubicBezTo>
                  <a:pt x="21093" y="14723"/>
                  <a:pt x="21023" y="15090"/>
                  <a:pt x="20841" y="15090"/>
                </a:cubicBezTo>
                <a:cubicBezTo>
                  <a:pt x="20692" y="15078"/>
                  <a:pt x="20542" y="15008"/>
                  <a:pt x="20395" y="14868"/>
                </a:cubicBezTo>
                <a:lnTo>
                  <a:pt x="20395" y="10584"/>
                </a:lnTo>
                <a:cubicBezTo>
                  <a:pt x="20519" y="10106"/>
                  <a:pt x="20678" y="9832"/>
                  <a:pt x="20845" y="9803"/>
                </a:cubicBezTo>
                <a:cubicBezTo>
                  <a:pt x="21032" y="9803"/>
                  <a:pt x="21093" y="10194"/>
                  <a:pt x="21093" y="10899"/>
                </a:cubicBezTo>
                <a:lnTo>
                  <a:pt x="21093" y="13936"/>
                </a:lnTo>
                <a:close/>
                <a:moveTo>
                  <a:pt x="1987" y="0"/>
                </a:moveTo>
                <a:lnTo>
                  <a:pt x="0" y="4907"/>
                </a:lnTo>
                <a:lnTo>
                  <a:pt x="0" y="16687"/>
                </a:lnTo>
                <a:lnTo>
                  <a:pt x="746" y="18528"/>
                </a:lnTo>
                <a:lnTo>
                  <a:pt x="746" y="6749"/>
                </a:lnTo>
                <a:lnTo>
                  <a:pt x="1987" y="3684"/>
                </a:lnTo>
                <a:lnTo>
                  <a:pt x="1987" y="0"/>
                </a:lnTo>
                <a:close/>
                <a:moveTo>
                  <a:pt x="2780" y="15719"/>
                </a:moveTo>
                <a:lnTo>
                  <a:pt x="3526" y="13877"/>
                </a:lnTo>
                <a:lnTo>
                  <a:pt x="3526" y="1848"/>
                </a:lnTo>
                <a:lnTo>
                  <a:pt x="2780" y="0"/>
                </a:lnTo>
                <a:lnTo>
                  <a:pt x="2780" y="9384"/>
                </a:lnTo>
                <a:lnTo>
                  <a:pt x="1987" y="9384"/>
                </a:lnTo>
                <a:lnTo>
                  <a:pt x="1987" y="5881"/>
                </a:lnTo>
                <a:lnTo>
                  <a:pt x="1241" y="7728"/>
                </a:lnTo>
                <a:lnTo>
                  <a:pt x="1241" y="19752"/>
                </a:lnTo>
                <a:lnTo>
                  <a:pt x="1987" y="21600"/>
                </a:lnTo>
                <a:lnTo>
                  <a:pt x="1987" y="12245"/>
                </a:lnTo>
                <a:lnTo>
                  <a:pt x="2780" y="12245"/>
                </a:lnTo>
                <a:lnTo>
                  <a:pt x="2780" y="15725"/>
                </a:lnTo>
                <a:close/>
                <a:moveTo>
                  <a:pt x="4021" y="3072"/>
                </a:moveTo>
                <a:lnTo>
                  <a:pt x="4021" y="14851"/>
                </a:lnTo>
                <a:lnTo>
                  <a:pt x="2780" y="17916"/>
                </a:lnTo>
                <a:lnTo>
                  <a:pt x="2780" y="21600"/>
                </a:lnTo>
                <a:lnTo>
                  <a:pt x="4767" y="16692"/>
                </a:lnTo>
                <a:lnTo>
                  <a:pt x="4767" y="4913"/>
                </a:lnTo>
                <a:lnTo>
                  <a:pt x="4021" y="3066"/>
                </a:lnTo>
                <a:close/>
              </a:path>
            </a:pathLst>
          </a:custGeom>
          <a:solidFill>
            <a:srgbClr val="000000"/>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69" name="Google Shape;69;p7"/>
          <p:cNvSpPr/>
          <p:nvPr/>
        </p:nvSpPr>
        <p:spPr>
          <a:xfrm>
            <a:off x="217200" y="5478477"/>
            <a:ext cx="7315200" cy="2742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Inter"/>
                <a:ea typeface="Inter"/>
                <a:cs typeface="Inter"/>
                <a:sym typeface="Inter"/>
              </a:rPr>
              <a:t>BUSINESS</a:t>
            </a:r>
            <a:r>
              <a:rPr b="1" lang="en" sz="1000">
                <a:solidFill>
                  <a:schemeClr val="dk1"/>
                </a:solidFill>
                <a:latin typeface="Inter"/>
                <a:ea typeface="Inter"/>
                <a:cs typeface="Inter"/>
                <a:sym typeface="Inter"/>
              </a:rPr>
              <a:t> VALUE OF INVESTING IN A CUSTOMER0 ENGAGEMENT</a:t>
            </a:r>
            <a:endParaRPr b="1" sz="1000">
              <a:solidFill>
                <a:schemeClr val="dk1"/>
              </a:solidFill>
              <a:latin typeface="Inter"/>
              <a:ea typeface="Inter"/>
              <a:cs typeface="Inter"/>
              <a:sym typeface="Inter"/>
            </a:endParaRPr>
          </a:p>
        </p:txBody>
      </p:sp>
      <p:sp>
        <p:nvSpPr>
          <p:cNvPr id="70" name="Google Shape;70;p7"/>
          <p:cNvSpPr/>
          <p:nvPr/>
        </p:nvSpPr>
        <p:spPr>
          <a:xfrm>
            <a:off x="205800" y="5727950"/>
            <a:ext cx="7338000" cy="195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Inter"/>
                <a:ea typeface="Inter"/>
                <a:cs typeface="Inter"/>
                <a:sym typeface="Inter"/>
              </a:rPr>
              <a:t>Customer Business Value:</a:t>
            </a:r>
            <a:endParaRPr sz="1000">
              <a:solidFill>
                <a:schemeClr val="dk1"/>
              </a:solidFill>
              <a:latin typeface="Inter"/>
              <a:ea typeface="Inter"/>
              <a:cs typeface="Inter"/>
              <a:sym typeface="Inter"/>
            </a:endParaRPr>
          </a:p>
          <a:p>
            <a:pPr indent="-292100" lvl="0" marL="457200" rtl="0" algn="l">
              <a:lnSpc>
                <a:spcPct val="115000"/>
              </a:lnSpc>
              <a:spcBef>
                <a:spcPts val="0"/>
              </a:spcBef>
              <a:spcAft>
                <a:spcPts val="0"/>
              </a:spcAft>
              <a:buClr>
                <a:schemeClr val="dk1"/>
              </a:buClr>
              <a:buSzPts val="1000"/>
              <a:buFont typeface="Inter"/>
              <a:buChar char="-"/>
            </a:pPr>
            <a:r>
              <a:rPr lang="en" sz="1000">
                <a:solidFill>
                  <a:schemeClr val="dk1"/>
                </a:solidFill>
                <a:latin typeface="Inter"/>
                <a:ea typeface="Inter"/>
                <a:cs typeface="Inter"/>
                <a:sym typeface="Inter"/>
              </a:rPr>
              <a:t>Solution development that drives </a:t>
            </a:r>
            <a:r>
              <a:rPr lang="en" sz="1000">
                <a:solidFill>
                  <a:schemeClr val="dk1"/>
                </a:solidFill>
                <a:latin typeface="Inter"/>
                <a:ea typeface="Inter"/>
                <a:cs typeface="Inter"/>
                <a:sym typeface="Inter"/>
              </a:rPr>
              <a:t>improvements</a:t>
            </a:r>
            <a:r>
              <a:rPr lang="en" sz="1000">
                <a:solidFill>
                  <a:schemeClr val="dk1"/>
                </a:solidFill>
                <a:latin typeface="Inter"/>
                <a:ea typeface="Inter"/>
                <a:cs typeface="Inter"/>
                <a:sym typeface="Inter"/>
              </a:rPr>
              <a:t> across one or more </a:t>
            </a:r>
            <a:r>
              <a:rPr lang="en" sz="1000">
                <a:solidFill>
                  <a:schemeClr val="dk1"/>
                </a:solidFill>
                <a:latin typeface="Inter"/>
                <a:ea typeface="Inter"/>
                <a:cs typeface="Inter"/>
                <a:sym typeface="Inter"/>
              </a:rPr>
              <a:t>dimensions</a:t>
            </a:r>
            <a:r>
              <a:rPr lang="en" sz="1000">
                <a:solidFill>
                  <a:schemeClr val="dk1"/>
                </a:solidFill>
                <a:latin typeface="Inter"/>
                <a:ea typeface="Inter"/>
                <a:cs typeface="Inter"/>
                <a:sym typeface="Inter"/>
              </a:rPr>
              <a:t> of Cost, Risk or Speed</a:t>
            </a:r>
            <a:endParaRPr sz="1000">
              <a:solidFill>
                <a:schemeClr val="dk1"/>
              </a:solidFill>
              <a:latin typeface="Inter"/>
              <a:ea typeface="Inter"/>
              <a:cs typeface="Inter"/>
              <a:sym typeface="Inter"/>
            </a:endParaRPr>
          </a:p>
          <a:p>
            <a:pPr indent="-292100" lvl="0" marL="457200" rtl="0" algn="l">
              <a:lnSpc>
                <a:spcPct val="115000"/>
              </a:lnSpc>
              <a:spcBef>
                <a:spcPts val="0"/>
              </a:spcBef>
              <a:spcAft>
                <a:spcPts val="0"/>
              </a:spcAft>
              <a:buClr>
                <a:schemeClr val="dk1"/>
              </a:buClr>
              <a:buSzPts val="1000"/>
              <a:buFont typeface="Inter"/>
              <a:buChar char="-"/>
            </a:pPr>
            <a:r>
              <a:rPr lang="en" sz="1000">
                <a:solidFill>
                  <a:schemeClr val="dk1"/>
                </a:solidFill>
                <a:latin typeface="Inter"/>
                <a:ea typeface="Inter"/>
                <a:cs typeface="Inter"/>
                <a:sym typeface="Inter"/>
              </a:rPr>
              <a:t>Enablement, immersion, and direct influence of product direction</a:t>
            </a:r>
            <a:endParaRPr sz="1000">
              <a:solidFill>
                <a:schemeClr val="dk1"/>
              </a:solidFill>
              <a:latin typeface="Inter"/>
              <a:ea typeface="Inter"/>
              <a:cs typeface="Inter"/>
              <a:sym typeface="Inter"/>
            </a:endParaRPr>
          </a:p>
          <a:p>
            <a:pPr indent="-292100" lvl="0" marL="457200" rtl="0" algn="l">
              <a:lnSpc>
                <a:spcPct val="115000"/>
              </a:lnSpc>
              <a:spcBef>
                <a:spcPts val="0"/>
              </a:spcBef>
              <a:spcAft>
                <a:spcPts val="0"/>
              </a:spcAft>
              <a:buClr>
                <a:schemeClr val="dk1"/>
              </a:buClr>
              <a:buSzPts val="1000"/>
              <a:buFont typeface="Inter"/>
              <a:buChar char="-"/>
            </a:pPr>
            <a:r>
              <a:rPr lang="en" sz="1000">
                <a:solidFill>
                  <a:schemeClr val="dk1"/>
                </a:solidFill>
                <a:latin typeface="Inter"/>
                <a:ea typeface="Inter"/>
                <a:cs typeface="Inter"/>
                <a:sym typeface="Inter"/>
              </a:rPr>
              <a:t>Free access to expert resources, </a:t>
            </a:r>
            <a:r>
              <a:rPr lang="en" sz="1000">
                <a:solidFill>
                  <a:schemeClr val="dk1"/>
                </a:solidFill>
                <a:latin typeface="Inter"/>
                <a:ea typeface="Inter"/>
                <a:cs typeface="Inter"/>
                <a:sym typeface="Inter"/>
              </a:rPr>
              <a:t>temporary</a:t>
            </a:r>
            <a:r>
              <a:rPr lang="en" sz="1000">
                <a:solidFill>
                  <a:schemeClr val="dk1"/>
                </a:solidFill>
                <a:latin typeface="Inter"/>
                <a:ea typeface="Inter"/>
                <a:cs typeface="Inter"/>
                <a:sym typeface="Inter"/>
              </a:rPr>
              <a:t> licenses</a:t>
            </a:r>
            <a:endParaRPr sz="1000">
              <a:solidFill>
                <a:schemeClr val="dk1"/>
              </a:solidFill>
              <a:latin typeface="Inter"/>
              <a:ea typeface="Inter"/>
              <a:cs typeface="Inter"/>
              <a:sym typeface="Inter"/>
            </a:endParaRPr>
          </a:p>
          <a:p>
            <a:pPr indent="0" lvl="0" marL="0" rtl="0" algn="l">
              <a:lnSpc>
                <a:spcPct val="115000"/>
              </a:lnSpc>
              <a:spcBef>
                <a:spcPts val="0"/>
              </a:spcBef>
              <a:spcAft>
                <a:spcPts val="0"/>
              </a:spcAft>
              <a:buNone/>
            </a:pPr>
            <a:r>
              <a:t/>
            </a:r>
            <a:endParaRPr sz="1000">
              <a:solidFill>
                <a:schemeClr val="dk1"/>
              </a:solidFill>
              <a:latin typeface="Inter"/>
              <a:ea typeface="Inter"/>
              <a:cs typeface="Inter"/>
              <a:sym typeface="Inter"/>
            </a:endParaRPr>
          </a:p>
          <a:p>
            <a:pPr indent="0" lvl="0" marL="0" rtl="0" algn="l">
              <a:lnSpc>
                <a:spcPct val="115000"/>
              </a:lnSpc>
              <a:spcBef>
                <a:spcPts val="0"/>
              </a:spcBef>
              <a:spcAft>
                <a:spcPts val="0"/>
              </a:spcAft>
              <a:buNone/>
            </a:pPr>
            <a:r>
              <a:rPr lang="en" sz="1000">
                <a:solidFill>
                  <a:schemeClr val="dk1"/>
                </a:solidFill>
                <a:latin typeface="Inter"/>
                <a:ea typeface="Inter"/>
                <a:cs typeface="Inter"/>
                <a:sym typeface="Inter"/>
              </a:rPr>
              <a:t>HashiCorp Business Value</a:t>
            </a:r>
            <a:endParaRPr sz="1000">
              <a:solidFill>
                <a:schemeClr val="dk1"/>
              </a:solidFill>
              <a:latin typeface="Inter"/>
              <a:ea typeface="Inter"/>
              <a:cs typeface="Inter"/>
              <a:sym typeface="Inter"/>
            </a:endParaRPr>
          </a:p>
          <a:p>
            <a:pPr indent="-292100" lvl="0" marL="457200" rtl="0" algn="l">
              <a:lnSpc>
                <a:spcPct val="115000"/>
              </a:lnSpc>
              <a:spcBef>
                <a:spcPts val="0"/>
              </a:spcBef>
              <a:spcAft>
                <a:spcPts val="0"/>
              </a:spcAft>
              <a:buClr>
                <a:schemeClr val="dk1"/>
              </a:buClr>
              <a:buSzPts val="1000"/>
              <a:buFont typeface="Inter"/>
              <a:buChar char="-"/>
            </a:pPr>
            <a:r>
              <a:rPr lang="en" sz="1000">
                <a:solidFill>
                  <a:schemeClr val="dk1"/>
                </a:solidFill>
                <a:latin typeface="Inter"/>
                <a:ea typeface="Inter"/>
                <a:cs typeface="Inter"/>
                <a:sym typeface="Inter"/>
              </a:rPr>
              <a:t>Expand solution offerings with customer validation</a:t>
            </a:r>
            <a:endParaRPr sz="1000">
              <a:solidFill>
                <a:schemeClr val="dk1"/>
              </a:solidFill>
              <a:latin typeface="Inter"/>
              <a:ea typeface="Inter"/>
              <a:cs typeface="Inter"/>
              <a:sym typeface="Inter"/>
            </a:endParaRPr>
          </a:p>
          <a:p>
            <a:pPr indent="-292100" lvl="0" marL="457200" rtl="0" algn="l">
              <a:lnSpc>
                <a:spcPct val="115000"/>
              </a:lnSpc>
              <a:spcBef>
                <a:spcPts val="0"/>
              </a:spcBef>
              <a:spcAft>
                <a:spcPts val="0"/>
              </a:spcAft>
              <a:buClr>
                <a:schemeClr val="dk1"/>
              </a:buClr>
              <a:buSzPts val="1000"/>
              <a:buFont typeface="Inter"/>
              <a:buChar char="-"/>
            </a:pPr>
            <a:r>
              <a:rPr lang="en" sz="1000">
                <a:solidFill>
                  <a:schemeClr val="dk1"/>
                </a:solidFill>
                <a:latin typeface="Inter"/>
                <a:ea typeface="Inter"/>
                <a:cs typeface="Inter"/>
                <a:sym typeface="Inter"/>
              </a:rPr>
              <a:t>Reusable</a:t>
            </a:r>
            <a:r>
              <a:rPr lang="en" sz="1000">
                <a:solidFill>
                  <a:schemeClr val="dk1"/>
                </a:solidFill>
                <a:latin typeface="Inter"/>
                <a:ea typeface="Inter"/>
                <a:cs typeface="Inter"/>
                <a:sym typeface="Inter"/>
              </a:rPr>
              <a:t> content feeding VE, PMM, Product, and Field - new Sales Play launch</a:t>
            </a:r>
            <a:endParaRPr sz="1000">
              <a:solidFill>
                <a:schemeClr val="dk1"/>
              </a:solidFill>
              <a:latin typeface="Inter"/>
              <a:ea typeface="Inter"/>
              <a:cs typeface="Inter"/>
              <a:sym typeface="Inter"/>
            </a:endParaRPr>
          </a:p>
          <a:p>
            <a:pPr indent="-292100" lvl="0" marL="457200" rtl="0" algn="l">
              <a:lnSpc>
                <a:spcPct val="115000"/>
              </a:lnSpc>
              <a:spcBef>
                <a:spcPts val="0"/>
              </a:spcBef>
              <a:spcAft>
                <a:spcPts val="0"/>
              </a:spcAft>
              <a:buClr>
                <a:schemeClr val="dk1"/>
              </a:buClr>
              <a:buSzPts val="1000"/>
              <a:buFont typeface="Inter"/>
              <a:buChar char="-"/>
            </a:pPr>
            <a:r>
              <a:rPr lang="en" sz="1000">
                <a:solidFill>
                  <a:schemeClr val="dk1"/>
                </a:solidFill>
                <a:latin typeface="Inter"/>
                <a:ea typeface="Inter"/>
                <a:cs typeface="Inter"/>
                <a:sym typeface="Inter"/>
              </a:rPr>
              <a:t>Access to customer resources to help contribute to solution</a:t>
            </a:r>
            <a:endParaRPr sz="1000">
              <a:solidFill>
                <a:schemeClr val="dk1"/>
              </a:solidFill>
              <a:latin typeface="Inter"/>
              <a:ea typeface="Inter"/>
              <a:cs typeface="Inter"/>
              <a:sym typeface="Inter"/>
            </a:endParaRPr>
          </a:p>
          <a:p>
            <a:pPr indent="-292100" lvl="0" marL="457200" rtl="0" algn="l">
              <a:lnSpc>
                <a:spcPct val="115000"/>
              </a:lnSpc>
              <a:spcBef>
                <a:spcPts val="0"/>
              </a:spcBef>
              <a:spcAft>
                <a:spcPts val="0"/>
              </a:spcAft>
              <a:buClr>
                <a:schemeClr val="dk1"/>
              </a:buClr>
              <a:buSzPts val="1000"/>
              <a:buFont typeface="Inter"/>
              <a:buChar char="-"/>
            </a:pPr>
            <a:r>
              <a:rPr lang="en" sz="1000">
                <a:solidFill>
                  <a:schemeClr val="dk1"/>
                </a:solidFill>
                <a:latin typeface="Inter"/>
                <a:ea typeface="Inter"/>
                <a:cs typeface="Inter"/>
                <a:sym typeface="Inter"/>
              </a:rPr>
              <a:t>Feeds the funnel of work through direct customer interaction to VE, PMM, Product, and Field.. Ie takes the guesswork out of our ideas.</a:t>
            </a:r>
            <a:endParaRPr sz="1000">
              <a:solidFill>
                <a:schemeClr val="dk1"/>
              </a:solidFill>
              <a:latin typeface="Inter"/>
              <a:ea typeface="Inter"/>
              <a:cs typeface="Inter"/>
              <a:sym typeface="Inter"/>
            </a:endParaRPr>
          </a:p>
          <a:p>
            <a:pPr indent="0" lvl="0" marL="0" rtl="0" algn="l">
              <a:lnSpc>
                <a:spcPct val="125000"/>
              </a:lnSpc>
              <a:spcBef>
                <a:spcPts val="0"/>
              </a:spcBef>
              <a:spcAft>
                <a:spcPts val="0"/>
              </a:spcAft>
              <a:buNone/>
            </a:pPr>
            <a:r>
              <a:t/>
            </a:r>
            <a:endParaRPr sz="1000">
              <a:solidFill>
                <a:schemeClr val="dk1"/>
              </a:solidFill>
              <a:latin typeface="Inter"/>
              <a:ea typeface="Inter"/>
              <a:cs typeface="Inter"/>
              <a:sym typeface="Inter"/>
            </a:endParaRPr>
          </a:p>
        </p:txBody>
      </p:sp>
      <p:grpSp>
        <p:nvGrpSpPr>
          <p:cNvPr id="71" name="Google Shape;71;p7"/>
          <p:cNvGrpSpPr/>
          <p:nvPr/>
        </p:nvGrpSpPr>
        <p:grpSpPr>
          <a:xfrm>
            <a:off x="529577" y="1379501"/>
            <a:ext cx="276289" cy="301781"/>
            <a:chOff x="2024575" y="3800650"/>
            <a:chExt cx="502800" cy="502800"/>
          </a:xfrm>
        </p:grpSpPr>
        <p:sp>
          <p:nvSpPr>
            <p:cNvPr id="72" name="Google Shape;72;p7"/>
            <p:cNvSpPr/>
            <p:nvPr/>
          </p:nvSpPr>
          <p:spPr>
            <a:xfrm>
              <a:off x="2024575" y="3800650"/>
              <a:ext cx="502800" cy="502800"/>
            </a:xfrm>
            <a:prstGeom prst="ellipse">
              <a:avLst/>
            </a:prstGeom>
            <a:solidFill>
              <a:srgbClr val="9EBB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 name="Google Shape;73;p7"/>
            <p:cNvSpPr/>
            <p:nvPr/>
          </p:nvSpPr>
          <p:spPr>
            <a:xfrm>
              <a:off x="2093104" y="3869179"/>
              <a:ext cx="365742" cy="365742"/>
            </a:xfrm>
            <a:custGeom>
              <a:rect b="b" l="l" r="r" t="t"/>
              <a:pathLst>
                <a:path extrusionOk="0" h="21600" w="21600">
                  <a:moveTo>
                    <a:pt x="20941" y="21600"/>
                  </a:moveTo>
                  <a:cubicBezTo>
                    <a:pt x="20572" y="21600"/>
                    <a:pt x="20262" y="21299"/>
                    <a:pt x="20262" y="20921"/>
                  </a:cubicBezTo>
                  <a:lnTo>
                    <a:pt x="20262" y="19688"/>
                  </a:lnTo>
                  <a:cubicBezTo>
                    <a:pt x="20262" y="17350"/>
                    <a:pt x="18362" y="15448"/>
                    <a:pt x="16025" y="15448"/>
                  </a:cubicBezTo>
                  <a:lnTo>
                    <a:pt x="5594" y="15448"/>
                  </a:lnTo>
                  <a:cubicBezTo>
                    <a:pt x="3257" y="15448"/>
                    <a:pt x="1357" y="17350"/>
                    <a:pt x="1357" y="19688"/>
                  </a:cubicBezTo>
                  <a:lnTo>
                    <a:pt x="1357" y="20921"/>
                  </a:lnTo>
                  <a:cubicBezTo>
                    <a:pt x="1357" y="21290"/>
                    <a:pt x="1057" y="21600"/>
                    <a:pt x="679" y="21600"/>
                  </a:cubicBezTo>
                  <a:cubicBezTo>
                    <a:pt x="300" y="21600"/>
                    <a:pt x="0" y="21299"/>
                    <a:pt x="0" y="20921"/>
                  </a:cubicBezTo>
                  <a:lnTo>
                    <a:pt x="0" y="19688"/>
                  </a:lnTo>
                  <a:cubicBezTo>
                    <a:pt x="0" y="16603"/>
                    <a:pt x="2501" y="14099"/>
                    <a:pt x="5584" y="14099"/>
                  </a:cubicBezTo>
                  <a:lnTo>
                    <a:pt x="16016" y="14099"/>
                  </a:lnTo>
                  <a:cubicBezTo>
                    <a:pt x="19099" y="14099"/>
                    <a:pt x="21600" y="16603"/>
                    <a:pt x="21600" y="19688"/>
                  </a:cubicBezTo>
                  <a:lnTo>
                    <a:pt x="21600" y="20921"/>
                  </a:lnTo>
                  <a:cubicBezTo>
                    <a:pt x="21600" y="21290"/>
                    <a:pt x="21300" y="21600"/>
                    <a:pt x="20921" y="21600"/>
                  </a:cubicBezTo>
                  <a:close/>
                  <a:moveTo>
                    <a:pt x="10819" y="11780"/>
                  </a:moveTo>
                  <a:cubicBezTo>
                    <a:pt x="7572" y="11780"/>
                    <a:pt x="4935" y="9131"/>
                    <a:pt x="4935" y="5890"/>
                  </a:cubicBezTo>
                  <a:cubicBezTo>
                    <a:pt x="4935" y="2649"/>
                    <a:pt x="7572" y="0"/>
                    <a:pt x="10819" y="0"/>
                  </a:cubicBezTo>
                  <a:cubicBezTo>
                    <a:pt x="14067" y="0"/>
                    <a:pt x="16704" y="2649"/>
                    <a:pt x="16704" y="5890"/>
                  </a:cubicBezTo>
                  <a:cubicBezTo>
                    <a:pt x="16704" y="9131"/>
                    <a:pt x="14067" y="11780"/>
                    <a:pt x="10819" y="11780"/>
                  </a:cubicBezTo>
                  <a:close/>
                  <a:moveTo>
                    <a:pt x="10819" y="1339"/>
                  </a:moveTo>
                  <a:cubicBezTo>
                    <a:pt x="8318" y="1339"/>
                    <a:pt x="6282" y="3377"/>
                    <a:pt x="6282" y="5880"/>
                  </a:cubicBezTo>
                  <a:cubicBezTo>
                    <a:pt x="6282" y="8384"/>
                    <a:pt x="8318" y="10422"/>
                    <a:pt x="10819" y="10422"/>
                  </a:cubicBezTo>
                  <a:cubicBezTo>
                    <a:pt x="13321" y="10422"/>
                    <a:pt x="15357" y="8384"/>
                    <a:pt x="15357" y="5880"/>
                  </a:cubicBezTo>
                  <a:cubicBezTo>
                    <a:pt x="15357" y="3377"/>
                    <a:pt x="13321" y="1339"/>
                    <a:pt x="10819" y="1339"/>
                  </a:cubicBezTo>
                  <a:close/>
                </a:path>
              </a:pathLst>
            </a:custGeom>
            <a:solidFill>
              <a:srgbClr val="00000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74" name="Google Shape;74;p7"/>
          <p:cNvGrpSpPr/>
          <p:nvPr/>
        </p:nvGrpSpPr>
        <p:grpSpPr>
          <a:xfrm>
            <a:off x="1397168" y="1379500"/>
            <a:ext cx="276289" cy="301781"/>
            <a:chOff x="2024575" y="3800650"/>
            <a:chExt cx="502800" cy="502800"/>
          </a:xfrm>
        </p:grpSpPr>
        <p:sp>
          <p:nvSpPr>
            <p:cNvPr id="75" name="Google Shape;75;p7"/>
            <p:cNvSpPr/>
            <p:nvPr/>
          </p:nvSpPr>
          <p:spPr>
            <a:xfrm>
              <a:off x="2024575" y="3800650"/>
              <a:ext cx="502800" cy="502800"/>
            </a:xfrm>
            <a:prstGeom prst="ellipse">
              <a:avLst/>
            </a:prstGeom>
            <a:solidFill>
              <a:srgbClr val="BED2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 name="Google Shape;76;p7"/>
            <p:cNvSpPr/>
            <p:nvPr/>
          </p:nvSpPr>
          <p:spPr>
            <a:xfrm>
              <a:off x="2093104" y="3869179"/>
              <a:ext cx="365742" cy="365742"/>
            </a:xfrm>
            <a:custGeom>
              <a:rect b="b" l="l" r="r" t="t"/>
              <a:pathLst>
                <a:path extrusionOk="0" h="21600" w="21600">
                  <a:moveTo>
                    <a:pt x="20941" y="21600"/>
                  </a:moveTo>
                  <a:cubicBezTo>
                    <a:pt x="20572" y="21600"/>
                    <a:pt x="20262" y="21299"/>
                    <a:pt x="20262" y="20921"/>
                  </a:cubicBezTo>
                  <a:lnTo>
                    <a:pt x="20262" y="19688"/>
                  </a:lnTo>
                  <a:cubicBezTo>
                    <a:pt x="20262" y="17350"/>
                    <a:pt x="18362" y="15448"/>
                    <a:pt x="16025" y="15448"/>
                  </a:cubicBezTo>
                  <a:lnTo>
                    <a:pt x="5594" y="15448"/>
                  </a:lnTo>
                  <a:cubicBezTo>
                    <a:pt x="3257" y="15448"/>
                    <a:pt x="1357" y="17350"/>
                    <a:pt x="1357" y="19688"/>
                  </a:cubicBezTo>
                  <a:lnTo>
                    <a:pt x="1357" y="20921"/>
                  </a:lnTo>
                  <a:cubicBezTo>
                    <a:pt x="1357" y="21290"/>
                    <a:pt x="1057" y="21600"/>
                    <a:pt x="679" y="21600"/>
                  </a:cubicBezTo>
                  <a:cubicBezTo>
                    <a:pt x="300" y="21600"/>
                    <a:pt x="0" y="21299"/>
                    <a:pt x="0" y="20921"/>
                  </a:cubicBezTo>
                  <a:lnTo>
                    <a:pt x="0" y="19688"/>
                  </a:lnTo>
                  <a:cubicBezTo>
                    <a:pt x="0" y="16603"/>
                    <a:pt x="2501" y="14099"/>
                    <a:pt x="5584" y="14099"/>
                  </a:cubicBezTo>
                  <a:lnTo>
                    <a:pt x="16016" y="14099"/>
                  </a:lnTo>
                  <a:cubicBezTo>
                    <a:pt x="19099" y="14099"/>
                    <a:pt x="21600" y="16603"/>
                    <a:pt x="21600" y="19688"/>
                  </a:cubicBezTo>
                  <a:lnTo>
                    <a:pt x="21600" y="20921"/>
                  </a:lnTo>
                  <a:cubicBezTo>
                    <a:pt x="21600" y="21290"/>
                    <a:pt x="21300" y="21600"/>
                    <a:pt x="20921" y="21600"/>
                  </a:cubicBezTo>
                  <a:close/>
                  <a:moveTo>
                    <a:pt x="10819" y="11780"/>
                  </a:moveTo>
                  <a:cubicBezTo>
                    <a:pt x="7572" y="11780"/>
                    <a:pt x="4935" y="9131"/>
                    <a:pt x="4935" y="5890"/>
                  </a:cubicBezTo>
                  <a:cubicBezTo>
                    <a:pt x="4935" y="2649"/>
                    <a:pt x="7572" y="0"/>
                    <a:pt x="10819" y="0"/>
                  </a:cubicBezTo>
                  <a:cubicBezTo>
                    <a:pt x="14067" y="0"/>
                    <a:pt x="16704" y="2649"/>
                    <a:pt x="16704" y="5890"/>
                  </a:cubicBezTo>
                  <a:cubicBezTo>
                    <a:pt x="16704" y="9131"/>
                    <a:pt x="14067" y="11780"/>
                    <a:pt x="10819" y="11780"/>
                  </a:cubicBezTo>
                  <a:close/>
                  <a:moveTo>
                    <a:pt x="10819" y="1339"/>
                  </a:moveTo>
                  <a:cubicBezTo>
                    <a:pt x="8318" y="1339"/>
                    <a:pt x="6282" y="3377"/>
                    <a:pt x="6282" y="5880"/>
                  </a:cubicBezTo>
                  <a:cubicBezTo>
                    <a:pt x="6282" y="8384"/>
                    <a:pt x="8318" y="10422"/>
                    <a:pt x="10819" y="10422"/>
                  </a:cubicBezTo>
                  <a:cubicBezTo>
                    <a:pt x="13321" y="10422"/>
                    <a:pt x="15357" y="8384"/>
                    <a:pt x="15357" y="5880"/>
                  </a:cubicBezTo>
                  <a:cubicBezTo>
                    <a:pt x="15357" y="3377"/>
                    <a:pt x="13321" y="1339"/>
                    <a:pt x="10819" y="1339"/>
                  </a:cubicBezTo>
                  <a:close/>
                </a:path>
              </a:pathLst>
            </a:custGeom>
            <a:solidFill>
              <a:srgbClr val="00000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sp>
        <p:nvSpPr>
          <p:cNvPr id="77" name="Google Shape;77;p7"/>
          <p:cNvSpPr/>
          <p:nvPr/>
        </p:nvSpPr>
        <p:spPr>
          <a:xfrm>
            <a:off x="249675" y="1660050"/>
            <a:ext cx="836100" cy="369300"/>
          </a:xfrm>
          <a:prstGeom prst="rect">
            <a:avLst/>
          </a:prstGeom>
          <a:solidFill>
            <a:srgbClr val="FFFFFF"/>
          </a:solid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sz="900">
                <a:latin typeface="Inter"/>
                <a:ea typeface="Inter"/>
                <a:cs typeface="Inter"/>
                <a:sym typeface="Inter"/>
              </a:rPr>
              <a:t>VP/Director Cloud</a:t>
            </a:r>
            <a:endParaRPr sz="900">
              <a:latin typeface="Inter"/>
              <a:ea typeface="Inter"/>
              <a:cs typeface="Inter"/>
              <a:sym typeface="Inter"/>
            </a:endParaRPr>
          </a:p>
        </p:txBody>
      </p:sp>
      <p:sp>
        <p:nvSpPr>
          <p:cNvPr id="78" name="Google Shape;78;p7"/>
          <p:cNvSpPr/>
          <p:nvPr/>
        </p:nvSpPr>
        <p:spPr>
          <a:xfrm>
            <a:off x="1034150" y="1660038"/>
            <a:ext cx="1002300" cy="369300"/>
          </a:xfrm>
          <a:prstGeom prst="rect">
            <a:avLst/>
          </a:prstGeom>
          <a:solidFill>
            <a:srgbClr val="FFFFFF"/>
          </a:solid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sz="900">
                <a:latin typeface="Inter"/>
                <a:ea typeface="Inter"/>
                <a:cs typeface="Inter"/>
                <a:sym typeface="Inter"/>
              </a:rPr>
              <a:t>Head Of Platform</a:t>
            </a:r>
            <a:endParaRPr sz="900">
              <a:latin typeface="Inter"/>
              <a:ea typeface="Inter"/>
              <a:cs typeface="Inter"/>
              <a:sym typeface="Inter"/>
            </a:endParaRPr>
          </a:p>
        </p:txBody>
      </p:sp>
      <p:sp>
        <p:nvSpPr>
          <p:cNvPr id="79" name="Google Shape;79;p7"/>
          <p:cNvSpPr/>
          <p:nvPr/>
        </p:nvSpPr>
        <p:spPr>
          <a:xfrm>
            <a:off x="308625" y="7872975"/>
            <a:ext cx="3437700" cy="22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Inter"/>
                <a:ea typeface="Inter"/>
                <a:cs typeface="Inter"/>
                <a:sym typeface="Inter"/>
              </a:rPr>
              <a:t>RESOURCES</a:t>
            </a:r>
            <a:endParaRPr b="1" sz="1000">
              <a:solidFill>
                <a:schemeClr val="dk1"/>
              </a:solidFill>
              <a:latin typeface="Inter"/>
              <a:ea typeface="Inter"/>
              <a:cs typeface="Inter"/>
              <a:sym typeface="Inter"/>
            </a:endParaRPr>
          </a:p>
        </p:txBody>
      </p:sp>
      <p:sp>
        <p:nvSpPr>
          <p:cNvPr id="80" name="Google Shape;80;p7"/>
          <p:cNvSpPr/>
          <p:nvPr/>
        </p:nvSpPr>
        <p:spPr>
          <a:xfrm>
            <a:off x="217200" y="7622842"/>
            <a:ext cx="7315200" cy="222300"/>
          </a:xfrm>
          <a:prstGeom prst="rightArrow">
            <a:avLst>
              <a:gd fmla="val 24519" name="adj1"/>
              <a:gd fmla="val 60825" name="adj2"/>
            </a:avLst>
          </a:prstGeom>
          <a:solidFill>
            <a:srgbClr val="3571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p>
        </p:txBody>
      </p:sp>
      <p:sp>
        <p:nvSpPr>
          <p:cNvPr id="81" name="Google Shape;81;p7"/>
          <p:cNvSpPr/>
          <p:nvPr/>
        </p:nvSpPr>
        <p:spPr>
          <a:xfrm>
            <a:off x="308625" y="8144350"/>
            <a:ext cx="3437700" cy="871200"/>
          </a:xfrm>
          <a:prstGeom prst="rect">
            <a:avLst/>
          </a:prstGeom>
          <a:solidFill>
            <a:srgbClr val="DFE8FB"/>
          </a:solidFill>
          <a:ln>
            <a:noFill/>
          </a:ln>
        </p:spPr>
        <p:txBody>
          <a:bodyPr anchorCtr="0" anchor="t" bIns="91425" lIns="91425" spcFirstLastPara="1" rIns="91425" wrap="square" tIns="91425">
            <a:noAutofit/>
          </a:bodyPr>
          <a:lstStyle/>
          <a:p>
            <a:pPr indent="-292100" lvl="0" marL="457200" rtl="0" algn="l">
              <a:lnSpc>
                <a:spcPct val="125000"/>
              </a:lnSpc>
              <a:spcBef>
                <a:spcPts val="0"/>
              </a:spcBef>
              <a:spcAft>
                <a:spcPts val="0"/>
              </a:spcAft>
              <a:buSzPts val="1000"/>
              <a:buFont typeface="Inter"/>
              <a:buChar char="●"/>
            </a:pPr>
            <a:r>
              <a:rPr lang="en" sz="1000">
                <a:latin typeface="Inter"/>
                <a:ea typeface="Inter"/>
                <a:cs typeface="Inter"/>
                <a:sym typeface="Inter"/>
              </a:rPr>
              <a:t>Scoping Document Template (similar to POC)</a:t>
            </a:r>
            <a:endParaRPr sz="1000">
              <a:latin typeface="Inter"/>
              <a:ea typeface="Inter"/>
              <a:cs typeface="Inter"/>
              <a:sym typeface="Inter"/>
            </a:endParaRPr>
          </a:p>
          <a:p>
            <a:pPr indent="-292100" lvl="0" marL="457200" rtl="0" algn="l">
              <a:lnSpc>
                <a:spcPct val="125000"/>
              </a:lnSpc>
              <a:spcBef>
                <a:spcPts val="0"/>
              </a:spcBef>
              <a:spcAft>
                <a:spcPts val="0"/>
              </a:spcAft>
              <a:buSzPts val="1000"/>
              <a:buFont typeface="Inter"/>
              <a:buChar char="●"/>
            </a:pPr>
            <a:r>
              <a:t/>
            </a:r>
            <a:endParaRPr sz="1000">
              <a:latin typeface="Inter"/>
              <a:ea typeface="Inter"/>
              <a:cs typeface="Inter"/>
              <a:sym typeface="Inter"/>
            </a:endParaRPr>
          </a:p>
          <a:p>
            <a:pPr indent="0" lvl="0" marL="0" rtl="0" algn="l">
              <a:lnSpc>
                <a:spcPct val="125000"/>
              </a:lnSpc>
              <a:spcBef>
                <a:spcPts val="0"/>
              </a:spcBef>
              <a:spcAft>
                <a:spcPts val="0"/>
              </a:spcAft>
              <a:buClr>
                <a:schemeClr val="dk1"/>
              </a:buClr>
              <a:buSzPts val="1100"/>
              <a:buFont typeface="Arial"/>
              <a:buNone/>
            </a:pPr>
            <a:r>
              <a:t/>
            </a:r>
            <a:endParaRPr sz="1000">
              <a:latin typeface="Inter"/>
              <a:ea typeface="Inter"/>
              <a:cs typeface="Inter"/>
              <a:sym typeface="Inter"/>
            </a:endParaRPr>
          </a:p>
          <a:p>
            <a:pPr indent="0" lvl="0" marL="0" marR="0" rtl="0" algn="l">
              <a:lnSpc>
                <a:spcPct val="125000"/>
              </a:lnSpc>
              <a:spcBef>
                <a:spcPts val="0"/>
              </a:spcBef>
              <a:spcAft>
                <a:spcPts val="0"/>
              </a:spcAft>
              <a:buNone/>
            </a:pPr>
            <a:r>
              <a:t/>
            </a:r>
            <a:endParaRPr sz="1000">
              <a:latin typeface="Inter"/>
              <a:ea typeface="Inter"/>
              <a:cs typeface="Inter"/>
              <a:sym typeface="Inter"/>
            </a:endParaRPr>
          </a:p>
        </p:txBody>
      </p:sp>
      <p:sp>
        <p:nvSpPr>
          <p:cNvPr id="82" name="Google Shape;82;p7"/>
          <p:cNvSpPr/>
          <p:nvPr/>
        </p:nvSpPr>
        <p:spPr>
          <a:xfrm>
            <a:off x="228600" y="9515525"/>
            <a:ext cx="7315200" cy="274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800"/>
              <a:t>SALES ONE PAGER </a:t>
            </a:r>
            <a:r>
              <a:rPr lang="en" sz="800">
                <a:solidFill>
                  <a:srgbClr val="000000"/>
                </a:solidFill>
              </a:rPr>
              <a:t>/  VULNERABILITY AND PATCH MANAGEMENT</a:t>
            </a:r>
            <a:endParaRPr sz="800">
              <a:solidFill>
                <a:srgbClr val="000000"/>
              </a:solidFill>
            </a:endParaRPr>
          </a:p>
        </p:txBody>
      </p:sp>
      <p:sp>
        <p:nvSpPr>
          <p:cNvPr id="83" name="Google Shape;83;p7"/>
          <p:cNvSpPr/>
          <p:nvPr/>
        </p:nvSpPr>
        <p:spPr>
          <a:xfrm>
            <a:off x="335196" y="9549372"/>
            <a:ext cx="914394" cy="206496"/>
          </a:xfrm>
          <a:custGeom>
            <a:rect b="b" l="l" r="r" t="t"/>
            <a:pathLst>
              <a:path extrusionOk="0" h="21600" w="21599">
                <a:moveTo>
                  <a:pt x="7344" y="9827"/>
                </a:moveTo>
                <a:lnTo>
                  <a:pt x="6322" y="9827"/>
                </a:lnTo>
                <a:lnTo>
                  <a:pt x="6322" y="4983"/>
                </a:lnTo>
                <a:lnTo>
                  <a:pt x="5802" y="4983"/>
                </a:lnTo>
                <a:lnTo>
                  <a:pt x="5802" y="16762"/>
                </a:lnTo>
                <a:lnTo>
                  <a:pt x="6322" y="16762"/>
                </a:lnTo>
                <a:lnTo>
                  <a:pt x="6322" y="11797"/>
                </a:lnTo>
                <a:lnTo>
                  <a:pt x="7344" y="11797"/>
                </a:lnTo>
                <a:lnTo>
                  <a:pt x="7344" y="16762"/>
                </a:lnTo>
                <a:lnTo>
                  <a:pt x="7864" y="16762"/>
                </a:lnTo>
                <a:lnTo>
                  <a:pt x="7864" y="4983"/>
                </a:lnTo>
                <a:lnTo>
                  <a:pt x="7344" y="4983"/>
                </a:lnTo>
                <a:lnTo>
                  <a:pt x="7344" y="9827"/>
                </a:lnTo>
                <a:close/>
                <a:moveTo>
                  <a:pt x="8952" y="7961"/>
                </a:moveTo>
                <a:cubicBezTo>
                  <a:pt x="8720" y="7961"/>
                  <a:pt x="8487" y="8101"/>
                  <a:pt x="8262" y="8370"/>
                </a:cubicBezTo>
                <a:lnTo>
                  <a:pt x="8323" y="10013"/>
                </a:lnTo>
                <a:cubicBezTo>
                  <a:pt x="8507" y="9850"/>
                  <a:pt x="8694" y="9763"/>
                  <a:pt x="8882" y="9757"/>
                </a:cubicBezTo>
                <a:cubicBezTo>
                  <a:pt x="9204" y="9757"/>
                  <a:pt x="9266" y="10095"/>
                  <a:pt x="9266" y="11045"/>
                </a:cubicBezTo>
                <a:lnTo>
                  <a:pt x="9266" y="11948"/>
                </a:lnTo>
                <a:lnTo>
                  <a:pt x="8782" y="11948"/>
                </a:lnTo>
                <a:cubicBezTo>
                  <a:pt x="8374" y="11948"/>
                  <a:pt x="8195" y="12618"/>
                  <a:pt x="8195" y="14373"/>
                </a:cubicBezTo>
                <a:cubicBezTo>
                  <a:pt x="8195" y="15859"/>
                  <a:pt x="8352" y="16937"/>
                  <a:pt x="8721" y="16937"/>
                </a:cubicBezTo>
                <a:cubicBezTo>
                  <a:pt x="8933" y="16937"/>
                  <a:pt x="9142" y="16675"/>
                  <a:pt x="9320" y="16174"/>
                </a:cubicBezTo>
                <a:lnTo>
                  <a:pt x="9357" y="16757"/>
                </a:lnTo>
                <a:lnTo>
                  <a:pt x="9770" y="16757"/>
                </a:lnTo>
                <a:lnTo>
                  <a:pt x="9770" y="11074"/>
                </a:lnTo>
                <a:cubicBezTo>
                  <a:pt x="9770" y="8912"/>
                  <a:pt x="9584" y="7961"/>
                  <a:pt x="8951" y="7961"/>
                </a:cubicBezTo>
                <a:close/>
                <a:moveTo>
                  <a:pt x="8887" y="15224"/>
                </a:moveTo>
                <a:cubicBezTo>
                  <a:pt x="8729" y="15224"/>
                  <a:pt x="8684" y="14956"/>
                  <a:pt x="8684" y="14355"/>
                </a:cubicBezTo>
                <a:cubicBezTo>
                  <a:pt x="8684" y="13697"/>
                  <a:pt x="8729" y="13504"/>
                  <a:pt x="8895" y="13504"/>
                </a:cubicBezTo>
                <a:lnTo>
                  <a:pt x="9267" y="13504"/>
                </a:lnTo>
                <a:lnTo>
                  <a:pt x="9267" y="14775"/>
                </a:lnTo>
                <a:cubicBezTo>
                  <a:pt x="9151" y="15061"/>
                  <a:pt x="9021" y="15212"/>
                  <a:pt x="8887" y="15218"/>
                </a:cubicBezTo>
                <a:close/>
                <a:moveTo>
                  <a:pt x="10857" y="11523"/>
                </a:moveTo>
                <a:cubicBezTo>
                  <a:pt x="10584" y="11220"/>
                  <a:pt x="10571" y="11167"/>
                  <a:pt x="10571" y="10479"/>
                </a:cubicBezTo>
                <a:cubicBezTo>
                  <a:pt x="10571" y="9961"/>
                  <a:pt x="10607" y="9733"/>
                  <a:pt x="10827" y="9733"/>
                </a:cubicBezTo>
                <a:cubicBezTo>
                  <a:pt x="11012" y="9751"/>
                  <a:pt x="11197" y="9838"/>
                  <a:pt x="11381" y="9978"/>
                </a:cubicBezTo>
                <a:lnTo>
                  <a:pt x="11433" y="8265"/>
                </a:lnTo>
                <a:cubicBezTo>
                  <a:pt x="11235" y="8066"/>
                  <a:pt x="11032" y="7967"/>
                  <a:pt x="10829" y="7961"/>
                </a:cubicBezTo>
                <a:cubicBezTo>
                  <a:pt x="10255" y="7961"/>
                  <a:pt x="10077" y="8725"/>
                  <a:pt x="10077" y="10456"/>
                </a:cubicBezTo>
                <a:cubicBezTo>
                  <a:pt x="10077" y="12187"/>
                  <a:pt x="10135" y="12648"/>
                  <a:pt x="10628" y="13161"/>
                </a:cubicBezTo>
                <a:cubicBezTo>
                  <a:pt x="10955" y="13499"/>
                  <a:pt x="10979" y="13761"/>
                  <a:pt x="10979" y="14291"/>
                </a:cubicBezTo>
                <a:cubicBezTo>
                  <a:pt x="10979" y="14938"/>
                  <a:pt x="10946" y="15160"/>
                  <a:pt x="10723" y="15160"/>
                </a:cubicBezTo>
                <a:cubicBezTo>
                  <a:pt x="10520" y="15154"/>
                  <a:pt x="10319" y="15026"/>
                  <a:pt x="10124" y="14787"/>
                </a:cubicBezTo>
                <a:lnTo>
                  <a:pt x="10053" y="16430"/>
                </a:lnTo>
                <a:cubicBezTo>
                  <a:pt x="10278" y="16745"/>
                  <a:pt x="10512" y="16908"/>
                  <a:pt x="10748" y="16926"/>
                </a:cubicBezTo>
                <a:cubicBezTo>
                  <a:pt x="11355" y="16926"/>
                  <a:pt x="11475" y="15900"/>
                  <a:pt x="11475" y="14227"/>
                </a:cubicBezTo>
                <a:cubicBezTo>
                  <a:pt x="11475" y="12467"/>
                  <a:pt x="11420" y="12146"/>
                  <a:pt x="10857" y="11511"/>
                </a:cubicBezTo>
                <a:close/>
                <a:moveTo>
                  <a:pt x="13025" y="7967"/>
                </a:moveTo>
                <a:cubicBezTo>
                  <a:pt x="12769" y="8014"/>
                  <a:pt x="12517" y="8300"/>
                  <a:pt x="12289" y="8801"/>
                </a:cubicBezTo>
                <a:lnTo>
                  <a:pt x="12289" y="4325"/>
                </a:lnTo>
                <a:lnTo>
                  <a:pt x="11785" y="4628"/>
                </a:lnTo>
                <a:lnTo>
                  <a:pt x="11785" y="16762"/>
                </a:lnTo>
                <a:lnTo>
                  <a:pt x="12289" y="16762"/>
                </a:lnTo>
                <a:lnTo>
                  <a:pt x="12289" y="10788"/>
                </a:lnTo>
                <a:cubicBezTo>
                  <a:pt x="12472" y="10380"/>
                  <a:pt x="12691" y="10066"/>
                  <a:pt x="12815" y="10066"/>
                </a:cubicBezTo>
                <a:cubicBezTo>
                  <a:pt x="12931" y="10066"/>
                  <a:pt x="12976" y="10293"/>
                  <a:pt x="12976" y="10753"/>
                </a:cubicBezTo>
                <a:lnTo>
                  <a:pt x="12976" y="16762"/>
                </a:lnTo>
                <a:lnTo>
                  <a:pt x="13480" y="16762"/>
                </a:lnTo>
                <a:lnTo>
                  <a:pt x="13480" y="10514"/>
                </a:lnTo>
                <a:cubicBezTo>
                  <a:pt x="13480" y="8976"/>
                  <a:pt x="13360" y="7967"/>
                  <a:pt x="13025" y="7967"/>
                </a:cubicBezTo>
                <a:close/>
                <a:moveTo>
                  <a:pt x="13852" y="16762"/>
                </a:moveTo>
                <a:lnTo>
                  <a:pt x="14355" y="16762"/>
                </a:lnTo>
                <a:lnTo>
                  <a:pt x="14355" y="8148"/>
                </a:lnTo>
                <a:lnTo>
                  <a:pt x="13852" y="8148"/>
                </a:lnTo>
                <a:lnTo>
                  <a:pt x="13852" y="16762"/>
                </a:lnTo>
                <a:close/>
                <a:moveTo>
                  <a:pt x="13852" y="6930"/>
                </a:moveTo>
                <a:lnTo>
                  <a:pt x="14355" y="6930"/>
                </a:lnTo>
                <a:lnTo>
                  <a:pt x="14355" y="4435"/>
                </a:lnTo>
                <a:lnTo>
                  <a:pt x="13852" y="4435"/>
                </a:lnTo>
                <a:lnTo>
                  <a:pt x="13852" y="6930"/>
                </a:lnTo>
                <a:close/>
                <a:moveTo>
                  <a:pt x="15703" y="14909"/>
                </a:moveTo>
                <a:cubicBezTo>
                  <a:pt x="15343" y="14909"/>
                  <a:pt x="15227" y="14384"/>
                  <a:pt x="15227" y="13131"/>
                </a:cubicBezTo>
                <a:lnTo>
                  <a:pt x="15227" y="8603"/>
                </a:lnTo>
                <a:cubicBezTo>
                  <a:pt x="15227" y="7355"/>
                  <a:pt x="15343" y="6825"/>
                  <a:pt x="15703" y="6825"/>
                </a:cubicBezTo>
                <a:cubicBezTo>
                  <a:pt x="15930" y="6843"/>
                  <a:pt x="16156" y="6947"/>
                  <a:pt x="16378" y="7128"/>
                </a:cubicBezTo>
                <a:lnTo>
                  <a:pt x="16435" y="5199"/>
                </a:lnTo>
                <a:cubicBezTo>
                  <a:pt x="16190" y="4942"/>
                  <a:pt x="15940" y="4808"/>
                  <a:pt x="15688" y="4808"/>
                </a:cubicBezTo>
                <a:cubicBezTo>
                  <a:pt x="15001" y="4808"/>
                  <a:pt x="14708" y="6062"/>
                  <a:pt x="14708" y="8224"/>
                </a:cubicBezTo>
                <a:lnTo>
                  <a:pt x="14708" y="13522"/>
                </a:lnTo>
                <a:cubicBezTo>
                  <a:pt x="14708" y="15678"/>
                  <a:pt x="15002" y="16937"/>
                  <a:pt x="15689" y="16937"/>
                </a:cubicBezTo>
                <a:cubicBezTo>
                  <a:pt x="15941" y="16937"/>
                  <a:pt x="16193" y="16809"/>
                  <a:pt x="16437" y="16547"/>
                </a:cubicBezTo>
                <a:lnTo>
                  <a:pt x="16379" y="14618"/>
                </a:lnTo>
                <a:cubicBezTo>
                  <a:pt x="16156" y="14798"/>
                  <a:pt x="15930" y="14897"/>
                  <a:pt x="15704" y="14921"/>
                </a:cubicBezTo>
                <a:close/>
                <a:moveTo>
                  <a:pt x="17470" y="7973"/>
                </a:moveTo>
                <a:cubicBezTo>
                  <a:pt x="16780" y="7973"/>
                  <a:pt x="16595" y="9599"/>
                  <a:pt x="16595" y="11371"/>
                </a:cubicBezTo>
                <a:lnTo>
                  <a:pt x="16595" y="13545"/>
                </a:lnTo>
                <a:cubicBezTo>
                  <a:pt x="16595" y="15317"/>
                  <a:pt x="16780" y="16943"/>
                  <a:pt x="17470" y="16943"/>
                </a:cubicBezTo>
                <a:cubicBezTo>
                  <a:pt x="18161" y="16943"/>
                  <a:pt x="18345" y="15317"/>
                  <a:pt x="18346" y="13545"/>
                </a:cubicBezTo>
                <a:lnTo>
                  <a:pt x="18346" y="11371"/>
                </a:lnTo>
                <a:cubicBezTo>
                  <a:pt x="18346" y="9599"/>
                  <a:pt x="18160" y="7973"/>
                  <a:pt x="17470" y="7973"/>
                </a:cubicBezTo>
                <a:close/>
                <a:moveTo>
                  <a:pt x="17842" y="13615"/>
                </a:moveTo>
                <a:cubicBezTo>
                  <a:pt x="17842" y="14588"/>
                  <a:pt x="17739" y="15101"/>
                  <a:pt x="17470" y="15101"/>
                </a:cubicBezTo>
                <a:cubicBezTo>
                  <a:pt x="17202" y="15101"/>
                  <a:pt x="17099" y="14588"/>
                  <a:pt x="17099" y="13615"/>
                </a:cubicBezTo>
                <a:lnTo>
                  <a:pt x="17099" y="11307"/>
                </a:lnTo>
                <a:cubicBezTo>
                  <a:pt x="17099" y="10334"/>
                  <a:pt x="17202" y="9821"/>
                  <a:pt x="17470" y="9821"/>
                </a:cubicBezTo>
                <a:lnTo>
                  <a:pt x="17470" y="9809"/>
                </a:lnTo>
                <a:cubicBezTo>
                  <a:pt x="17737" y="9809"/>
                  <a:pt x="17841" y="10322"/>
                  <a:pt x="17842" y="11295"/>
                </a:cubicBezTo>
                <a:lnTo>
                  <a:pt x="17842" y="13615"/>
                </a:lnTo>
                <a:close/>
                <a:moveTo>
                  <a:pt x="19106" y="9104"/>
                </a:moveTo>
                <a:lnTo>
                  <a:pt x="19074" y="8148"/>
                </a:lnTo>
                <a:lnTo>
                  <a:pt x="18647" y="8148"/>
                </a:lnTo>
                <a:lnTo>
                  <a:pt x="18647" y="16768"/>
                </a:lnTo>
                <a:lnTo>
                  <a:pt x="19151" y="16768"/>
                </a:lnTo>
                <a:lnTo>
                  <a:pt x="19151" y="11208"/>
                </a:lnTo>
                <a:cubicBezTo>
                  <a:pt x="19321" y="10730"/>
                  <a:pt x="19500" y="10310"/>
                  <a:pt x="19685" y="9955"/>
                </a:cubicBezTo>
                <a:lnTo>
                  <a:pt x="19636" y="7973"/>
                </a:lnTo>
                <a:cubicBezTo>
                  <a:pt x="19448" y="8247"/>
                  <a:pt x="19271" y="8632"/>
                  <a:pt x="19106" y="9104"/>
                </a:cubicBezTo>
                <a:close/>
                <a:moveTo>
                  <a:pt x="20979" y="7973"/>
                </a:moveTo>
                <a:cubicBezTo>
                  <a:pt x="20750" y="7973"/>
                  <a:pt x="20527" y="8288"/>
                  <a:pt x="20343" y="8877"/>
                </a:cubicBezTo>
                <a:lnTo>
                  <a:pt x="20291" y="8154"/>
                </a:lnTo>
                <a:lnTo>
                  <a:pt x="19891" y="8154"/>
                </a:lnTo>
                <a:lnTo>
                  <a:pt x="19891" y="20557"/>
                </a:lnTo>
                <a:lnTo>
                  <a:pt x="20395" y="20254"/>
                </a:lnTo>
                <a:lnTo>
                  <a:pt x="20395" y="16692"/>
                </a:lnTo>
                <a:cubicBezTo>
                  <a:pt x="20572" y="16850"/>
                  <a:pt x="20751" y="16931"/>
                  <a:pt x="20933" y="16943"/>
                </a:cubicBezTo>
                <a:cubicBezTo>
                  <a:pt x="21400" y="16943"/>
                  <a:pt x="21599" y="15812"/>
                  <a:pt x="21599" y="13901"/>
                </a:cubicBezTo>
                <a:lnTo>
                  <a:pt x="21599" y="10963"/>
                </a:lnTo>
                <a:cubicBezTo>
                  <a:pt x="21600" y="8999"/>
                  <a:pt x="21385" y="7973"/>
                  <a:pt x="20980" y="7973"/>
                </a:cubicBezTo>
                <a:close/>
                <a:moveTo>
                  <a:pt x="21093" y="13941"/>
                </a:moveTo>
                <a:cubicBezTo>
                  <a:pt x="21093" y="14723"/>
                  <a:pt x="21023" y="15090"/>
                  <a:pt x="20841" y="15090"/>
                </a:cubicBezTo>
                <a:cubicBezTo>
                  <a:pt x="20692" y="15078"/>
                  <a:pt x="20542" y="15008"/>
                  <a:pt x="20395" y="14868"/>
                </a:cubicBezTo>
                <a:lnTo>
                  <a:pt x="20395" y="10584"/>
                </a:lnTo>
                <a:cubicBezTo>
                  <a:pt x="20519" y="10106"/>
                  <a:pt x="20678" y="9832"/>
                  <a:pt x="20845" y="9803"/>
                </a:cubicBezTo>
                <a:cubicBezTo>
                  <a:pt x="21032" y="9803"/>
                  <a:pt x="21093" y="10194"/>
                  <a:pt x="21093" y="10899"/>
                </a:cubicBezTo>
                <a:lnTo>
                  <a:pt x="21093" y="13936"/>
                </a:lnTo>
                <a:close/>
                <a:moveTo>
                  <a:pt x="1987" y="0"/>
                </a:moveTo>
                <a:lnTo>
                  <a:pt x="0" y="4907"/>
                </a:lnTo>
                <a:lnTo>
                  <a:pt x="0" y="16687"/>
                </a:lnTo>
                <a:lnTo>
                  <a:pt x="746" y="18528"/>
                </a:lnTo>
                <a:lnTo>
                  <a:pt x="746" y="6749"/>
                </a:lnTo>
                <a:lnTo>
                  <a:pt x="1987" y="3684"/>
                </a:lnTo>
                <a:lnTo>
                  <a:pt x="1987" y="0"/>
                </a:lnTo>
                <a:close/>
                <a:moveTo>
                  <a:pt x="2780" y="15719"/>
                </a:moveTo>
                <a:lnTo>
                  <a:pt x="3526" y="13877"/>
                </a:lnTo>
                <a:lnTo>
                  <a:pt x="3526" y="1848"/>
                </a:lnTo>
                <a:lnTo>
                  <a:pt x="2780" y="0"/>
                </a:lnTo>
                <a:lnTo>
                  <a:pt x="2780" y="9384"/>
                </a:lnTo>
                <a:lnTo>
                  <a:pt x="1987" y="9384"/>
                </a:lnTo>
                <a:lnTo>
                  <a:pt x="1987" y="5881"/>
                </a:lnTo>
                <a:lnTo>
                  <a:pt x="1241" y="7728"/>
                </a:lnTo>
                <a:lnTo>
                  <a:pt x="1241" y="19752"/>
                </a:lnTo>
                <a:lnTo>
                  <a:pt x="1987" y="21600"/>
                </a:lnTo>
                <a:lnTo>
                  <a:pt x="1987" y="12245"/>
                </a:lnTo>
                <a:lnTo>
                  <a:pt x="2780" y="12245"/>
                </a:lnTo>
                <a:lnTo>
                  <a:pt x="2780" y="15725"/>
                </a:lnTo>
                <a:close/>
                <a:moveTo>
                  <a:pt x="4021" y="3072"/>
                </a:moveTo>
                <a:lnTo>
                  <a:pt x="4021" y="14851"/>
                </a:lnTo>
                <a:lnTo>
                  <a:pt x="2780" y="17916"/>
                </a:lnTo>
                <a:lnTo>
                  <a:pt x="2780" y="21600"/>
                </a:lnTo>
                <a:lnTo>
                  <a:pt x="4767" y="16692"/>
                </a:lnTo>
                <a:lnTo>
                  <a:pt x="4767" y="4913"/>
                </a:lnTo>
                <a:lnTo>
                  <a:pt x="4021" y="3066"/>
                </a:lnTo>
                <a:close/>
              </a:path>
            </a:pathLst>
          </a:custGeom>
          <a:solidFill>
            <a:srgbClr val="000000"/>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i="0" sz="1400" u="none" cap="none" strike="noStrike">
              <a:solidFill>
                <a:srgbClr val="000000"/>
              </a:solidFill>
            </a:endParaRPr>
          </a:p>
        </p:txBody>
      </p:sp>
      <p:sp>
        <p:nvSpPr>
          <p:cNvPr id="84" name="Google Shape;84;p7"/>
          <p:cNvSpPr/>
          <p:nvPr/>
        </p:nvSpPr>
        <p:spPr>
          <a:xfrm>
            <a:off x="3815800" y="8168050"/>
            <a:ext cx="3577500" cy="871200"/>
          </a:xfrm>
          <a:prstGeom prst="rect">
            <a:avLst/>
          </a:prstGeom>
          <a:solidFill>
            <a:srgbClr val="DFE8FB"/>
          </a:solid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t/>
            </a:r>
            <a:endParaRPr sz="1000">
              <a:latin typeface="Inter"/>
              <a:ea typeface="Inter"/>
              <a:cs typeface="Inter"/>
              <a:sym typeface="Inter"/>
            </a:endParaRPr>
          </a:p>
          <a:p>
            <a:pPr indent="0" lvl="0" marL="0" marR="0" rtl="0" algn="l">
              <a:lnSpc>
                <a:spcPct val="125000"/>
              </a:lnSpc>
              <a:spcBef>
                <a:spcPts val="0"/>
              </a:spcBef>
              <a:spcAft>
                <a:spcPts val="0"/>
              </a:spcAft>
              <a:buNone/>
            </a:pPr>
            <a:r>
              <a:t/>
            </a:r>
            <a:endParaRPr sz="1000">
              <a:latin typeface="Inter"/>
              <a:ea typeface="Inter"/>
              <a:cs typeface="Inter"/>
              <a:sym typeface="Inter"/>
            </a:endParaRPr>
          </a:p>
        </p:txBody>
      </p:sp>
      <p:grpSp>
        <p:nvGrpSpPr>
          <p:cNvPr id="85" name="Google Shape;85;p7"/>
          <p:cNvGrpSpPr/>
          <p:nvPr/>
        </p:nvGrpSpPr>
        <p:grpSpPr>
          <a:xfrm>
            <a:off x="987218" y="2107737"/>
            <a:ext cx="276289" cy="301781"/>
            <a:chOff x="2024575" y="3800650"/>
            <a:chExt cx="502800" cy="502800"/>
          </a:xfrm>
        </p:grpSpPr>
        <p:sp>
          <p:nvSpPr>
            <p:cNvPr id="86" name="Google Shape;86;p7"/>
            <p:cNvSpPr/>
            <p:nvPr/>
          </p:nvSpPr>
          <p:spPr>
            <a:xfrm>
              <a:off x="2024575" y="3800650"/>
              <a:ext cx="502800" cy="502800"/>
            </a:xfrm>
            <a:prstGeom prst="ellipse">
              <a:avLst/>
            </a:prstGeom>
            <a:solidFill>
              <a:srgbClr val="BED2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7" name="Google Shape;87;p7"/>
            <p:cNvSpPr/>
            <p:nvPr/>
          </p:nvSpPr>
          <p:spPr>
            <a:xfrm>
              <a:off x="2093104" y="3869179"/>
              <a:ext cx="365742" cy="365742"/>
            </a:xfrm>
            <a:custGeom>
              <a:rect b="b" l="l" r="r" t="t"/>
              <a:pathLst>
                <a:path extrusionOk="0" h="21600" w="21600">
                  <a:moveTo>
                    <a:pt x="20941" y="21600"/>
                  </a:moveTo>
                  <a:cubicBezTo>
                    <a:pt x="20572" y="21600"/>
                    <a:pt x="20262" y="21299"/>
                    <a:pt x="20262" y="20921"/>
                  </a:cubicBezTo>
                  <a:lnTo>
                    <a:pt x="20262" y="19688"/>
                  </a:lnTo>
                  <a:cubicBezTo>
                    <a:pt x="20262" y="17350"/>
                    <a:pt x="18362" y="15448"/>
                    <a:pt x="16025" y="15448"/>
                  </a:cubicBezTo>
                  <a:lnTo>
                    <a:pt x="5594" y="15448"/>
                  </a:lnTo>
                  <a:cubicBezTo>
                    <a:pt x="3257" y="15448"/>
                    <a:pt x="1357" y="17350"/>
                    <a:pt x="1357" y="19688"/>
                  </a:cubicBezTo>
                  <a:lnTo>
                    <a:pt x="1357" y="20921"/>
                  </a:lnTo>
                  <a:cubicBezTo>
                    <a:pt x="1357" y="21290"/>
                    <a:pt x="1057" y="21600"/>
                    <a:pt x="679" y="21600"/>
                  </a:cubicBezTo>
                  <a:cubicBezTo>
                    <a:pt x="300" y="21600"/>
                    <a:pt x="0" y="21299"/>
                    <a:pt x="0" y="20921"/>
                  </a:cubicBezTo>
                  <a:lnTo>
                    <a:pt x="0" y="19688"/>
                  </a:lnTo>
                  <a:cubicBezTo>
                    <a:pt x="0" y="16603"/>
                    <a:pt x="2501" y="14099"/>
                    <a:pt x="5584" y="14099"/>
                  </a:cubicBezTo>
                  <a:lnTo>
                    <a:pt x="16016" y="14099"/>
                  </a:lnTo>
                  <a:cubicBezTo>
                    <a:pt x="19099" y="14099"/>
                    <a:pt x="21600" y="16603"/>
                    <a:pt x="21600" y="19688"/>
                  </a:cubicBezTo>
                  <a:lnTo>
                    <a:pt x="21600" y="20921"/>
                  </a:lnTo>
                  <a:cubicBezTo>
                    <a:pt x="21600" y="21290"/>
                    <a:pt x="21300" y="21600"/>
                    <a:pt x="20921" y="21600"/>
                  </a:cubicBezTo>
                  <a:close/>
                  <a:moveTo>
                    <a:pt x="10819" y="11780"/>
                  </a:moveTo>
                  <a:cubicBezTo>
                    <a:pt x="7572" y="11780"/>
                    <a:pt x="4935" y="9131"/>
                    <a:pt x="4935" y="5890"/>
                  </a:cubicBezTo>
                  <a:cubicBezTo>
                    <a:pt x="4935" y="2649"/>
                    <a:pt x="7572" y="0"/>
                    <a:pt x="10819" y="0"/>
                  </a:cubicBezTo>
                  <a:cubicBezTo>
                    <a:pt x="14067" y="0"/>
                    <a:pt x="16704" y="2649"/>
                    <a:pt x="16704" y="5890"/>
                  </a:cubicBezTo>
                  <a:cubicBezTo>
                    <a:pt x="16704" y="9131"/>
                    <a:pt x="14067" y="11780"/>
                    <a:pt x="10819" y="11780"/>
                  </a:cubicBezTo>
                  <a:close/>
                  <a:moveTo>
                    <a:pt x="10819" y="1339"/>
                  </a:moveTo>
                  <a:cubicBezTo>
                    <a:pt x="8318" y="1339"/>
                    <a:pt x="6282" y="3377"/>
                    <a:pt x="6282" y="5880"/>
                  </a:cubicBezTo>
                  <a:cubicBezTo>
                    <a:pt x="6282" y="8384"/>
                    <a:pt x="8318" y="10422"/>
                    <a:pt x="10819" y="10422"/>
                  </a:cubicBezTo>
                  <a:cubicBezTo>
                    <a:pt x="13321" y="10422"/>
                    <a:pt x="15357" y="8384"/>
                    <a:pt x="15357" y="5880"/>
                  </a:cubicBezTo>
                  <a:cubicBezTo>
                    <a:pt x="15357" y="3377"/>
                    <a:pt x="13321" y="1339"/>
                    <a:pt x="10819" y="1339"/>
                  </a:cubicBezTo>
                  <a:close/>
                </a:path>
              </a:pathLst>
            </a:custGeom>
            <a:solidFill>
              <a:srgbClr val="00000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sp>
        <p:nvSpPr>
          <p:cNvPr id="88" name="Google Shape;88;p7"/>
          <p:cNvSpPr/>
          <p:nvPr/>
        </p:nvSpPr>
        <p:spPr>
          <a:xfrm>
            <a:off x="624200" y="2388275"/>
            <a:ext cx="1002300" cy="206400"/>
          </a:xfrm>
          <a:prstGeom prst="rect">
            <a:avLst/>
          </a:prstGeom>
          <a:solidFill>
            <a:srgbClr val="FFFFFF"/>
          </a:solidFill>
          <a:ln>
            <a:noFill/>
          </a:ln>
        </p:spPr>
        <p:txBody>
          <a:bodyPr anchorCtr="0" anchor="t" bIns="91425" lIns="91425" spcFirstLastPara="1" rIns="91425" wrap="square" tIns="0">
            <a:noAutofit/>
          </a:bodyPr>
          <a:lstStyle/>
          <a:p>
            <a:pPr indent="0" lvl="0" marL="0" rtl="0" algn="ctr">
              <a:spcBef>
                <a:spcPts val="0"/>
              </a:spcBef>
              <a:spcAft>
                <a:spcPts val="0"/>
              </a:spcAft>
              <a:buNone/>
            </a:pPr>
            <a:r>
              <a:rPr lang="en" sz="900">
                <a:latin typeface="Inter"/>
                <a:ea typeface="Inter"/>
                <a:cs typeface="Inter"/>
                <a:sym typeface="Inter"/>
              </a:rPr>
              <a:t>CISO</a:t>
            </a:r>
            <a:endParaRPr sz="900">
              <a:latin typeface="Inter"/>
              <a:ea typeface="Inter"/>
              <a:cs typeface="Inter"/>
              <a:sym typeface="Inter"/>
            </a:endParaRPr>
          </a:p>
        </p:txBody>
      </p:sp>
      <p:sp>
        <p:nvSpPr>
          <p:cNvPr id="89" name="Google Shape;89;p7"/>
          <p:cNvSpPr txBox="1"/>
          <p:nvPr/>
        </p:nvSpPr>
        <p:spPr>
          <a:xfrm>
            <a:off x="317400" y="9064613"/>
            <a:ext cx="70920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200">
                <a:solidFill>
                  <a:schemeClr val="dk2"/>
                </a:solidFill>
              </a:rPr>
              <a:t>Note: Never lead with this offering.  FCTO/VE is primary for identifying when/who to offer.</a:t>
            </a:r>
            <a:endParaRPr b="1" i="1" sz="12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