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Int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nter-regular.fntdata"/><Relationship Id="rId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4dbb64e8c_0_23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4dbb64e8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divider">
  <p:cSld name="CUSTOM_1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k divider">
  <p:cSld name="CUSTOM_1_2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ief placeholder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28600" y="1765025"/>
            <a:ext cx="4572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228602" y="7479107"/>
            <a:ext cx="45720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4869126" y="7479100"/>
            <a:ext cx="26976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4" type="body"/>
          </p:nvPr>
        </p:nvSpPr>
        <p:spPr>
          <a:xfrm>
            <a:off x="228599" y="3207100"/>
            <a:ext cx="73152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" name="Google Shape;22;p6"/>
          <p:cNvGrpSpPr/>
          <p:nvPr/>
        </p:nvGrpSpPr>
        <p:grpSpPr>
          <a:xfrm>
            <a:off x="5561019" y="548648"/>
            <a:ext cx="1906587" cy="274321"/>
            <a:chOff x="-1" y="-1"/>
            <a:chExt cx="1444056" cy="206754"/>
          </a:xfrm>
        </p:grpSpPr>
        <p:sp>
          <p:nvSpPr>
            <p:cNvPr id="23" name="Google Shape;23;p6"/>
            <p:cNvSpPr/>
            <p:nvPr/>
          </p:nvSpPr>
          <p:spPr>
            <a:xfrm>
              <a:off x="283379" y="28013"/>
              <a:ext cx="1160676" cy="178740"/>
            </a:xfrm>
            <a:custGeom>
              <a:rect b="b" l="l" r="r" t="t"/>
              <a:pathLst>
                <a:path extrusionOk="0" h="21600" w="21600">
                  <a:moveTo>
                    <a:pt x="8484" y="14915"/>
                  </a:moveTo>
                  <a:lnTo>
                    <a:pt x="8484" y="9444"/>
                  </a:lnTo>
                  <a:lnTo>
                    <a:pt x="9523" y="9444"/>
                  </a:lnTo>
                  <a:lnTo>
                    <a:pt x="9523" y="7712"/>
                  </a:lnTo>
                  <a:lnTo>
                    <a:pt x="8484" y="7712"/>
                  </a:lnTo>
                  <a:lnTo>
                    <a:pt x="8484" y="2649"/>
                  </a:lnTo>
                  <a:lnTo>
                    <a:pt x="9603" y="2649"/>
                  </a:lnTo>
                  <a:lnTo>
                    <a:pt x="9603" y="917"/>
                  </a:lnTo>
                  <a:lnTo>
                    <a:pt x="8186" y="917"/>
                  </a:lnTo>
                  <a:lnTo>
                    <a:pt x="8186" y="16647"/>
                  </a:lnTo>
                  <a:lnTo>
                    <a:pt x="9607" y="16647"/>
                  </a:lnTo>
                  <a:lnTo>
                    <a:pt x="9607" y="14915"/>
                  </a:lnTo>
                  <a:lnTo>
                    <a:pt x="8484" y="14915"/>
                  </a:lnTo>
                  <a:close/>
                  <a:moveTo>
                    <a:pt x="10954" y="4938"/>
                  </a:moveTo>
                  <a:cubicBezTo>
                    <a:pt x="10744" y="4938"/>
                    <a:pt x="10435" y="5549"/>
                    <a:pt x="10241" y="6160"/>
                  </a:cubicBezTo>
                  <a:lnTo>
                    <a:pt x="10231" y="6184"/>
                  </a:lnTo>
                  <a:lnTo>
                    <a:pt x="10202" y="5165"/>
                  </a:lnTo>
                  <a:lnTo>
                    <a:pt x="9967" y="5165"/>
                  </a:lnTo>
                  <a:lnTo>
                    <a:pt x="9964" y="16639"/>
                  </a:lnTo>
                  <a:lnTo>
                    <a:pt x="10256" y="16639"/>
                  </a:lnTo>
                  <a:lnTo>
                    <a:pt x="10256" y="7924"/>
                  </a:lnTo>
                  <a:lnTo>
                    <a:pt x="10262" y="7908"/>
                  </a:lnTo>
                  <a:cubicBezTo>
                    <a:pt x="10451" y="7281"/>
                    <a:pt x="10726" y="6740"/>
                    <a:pt x="10862" y="6748"/>
                  </a:cubicBezTo>
                  <a:cubicBezTo>
                    <a:pt x="10984" y="6748"/>
                    <a:pt x="11041" y="7101"/>
                    <a:pt x="11041" y="7869"/>
                  </a:cubicBezTo>
                  <a:lnTo>
                    <a:pt x="11041" y="16655"/>
                  </a:lnTo>
                  <a:lnTo>
                    <a:pt x="11332" y="16655"/>
                  </a:lnTo>
                  <a:lnTo>
                    <a:pt x="11334" y="7845"/>
                  </a:lnTo>
                  <a:cubicBezTo>
                    <a:pt x="11334" y="5894"/>
                    <a:pt x="11211" y="4946"/>
                    <a:pt x="10954" y="4946"/>
                  </a:cubicBezTo>
                  <a:close/>
                  <a:moveTo>
                    <a:pt x="12614" y="15024"/>
                  </a:moveTo>
                  <a:cubicBezTo>
                    <a:pt x="12499" y="15213"/>
                    <a:pt x="12415" y="15299"/>
                    <a:pt x="12334" y="15299"/>
                  </a:cubicBezTo>
                  <a:cubicBezTo>
                    <a:pt x="12158" y="15299"/>
                    <a:pt x="12145" y="14774"/>
                    <a:pt x="12145" y="13966"/>
                  </a:cubicBezTo>
                  <a:lnTo>
                    <a:pt x="12145" y="6740"/>
                  </a:lnTo>
                  <a:lnTo>
                    <a:pt x="12624" y="6740"/>
                  </a:lnTo>
                  <a:lnTo>
                    <a:pt x="12648" y="5173"/>
                  </a:lnTo>
                  <a:lnTo>
                    <a:pt x="12144" y="5173"/>
                  </a:lnTo>
                  <a:lnTo>
                    <a:pt x="12144" y="2046"/>
                  </a:lnTo>
                  <a:lnTo>
                    <a:pt x="11852" y="2320"/>
                  </a:lnTo>
                  <a:lnTo>
                    <a:pt x="11852" y="5173"/>
                  </a:lnTo>
                  <a:lnTo>
                    <a:pt x="11537" y="5173"/>
                  </a:lnTo>
                  <a:lnTo>
                    <a:pt x="11537" y="6740"/>
                  </a:lnTo>
                  <a:lnTo>
                    <a:pt x="11852" y="6740"/>
                  </a:lnTo>
                  <a:lnTo>
                    <a:pt x="11852" y="14296"/>
                  </a:lnTo>
                  <a:cubicBezTo>
                    <a:pt x="11852" y="16137"/>
                    <a:pt x="11977" y="16882"/>
                    <a:pt x="12287" y="16882"/>
                  </a:cubicBezTo>
                  <a:cubicBezTo>
                    <a:pt x="12409" y="16882"/>
                    <a:pt x="12538" y="16741"/>
                    <a:pt x="12652" y="16474"/>
                  </a:cubicBezTo>
                  <a:lnTo>
                    <a:pt x="12614" y="15024"/>
                  </a:lnTo>
                  <a:close/>
                  <a:moveTo>
                    <a:pt x="14174" y="11631"/>
                  </a:moveTo>
                  <a:lnTo>
                    <a:pt x="14174" y="9256"/>
                  </a:lnTo>
                  <a:cubicBezTo>
                    <a:pt x="14174" y="6348"/>
                    <a:pt x="13958" y="4938"/>
                    <a:pt x="13512" y="4938"/>
                  </a:cubicBezTo>
                  <a:cubicBezTo>
                    <a:pt x="13067" y="4938"/>
                    <a:pt x="12821" y="6372"/>
                    <a:pt x="12821" y="9209"/>
                  </a:cubicBezTo>
                  <a:lnTo>
                    <a:pt x="12821" y="12681"/>
                  </a:lnTo>
                  <a:cubicBezTo>
                    <a:pt x="12821" y="15550"/>
                    <a:pt x="13043" y="16882"/>
                    <a:pt x="13519" y="16882"/>
                  </a:cubicBezTo>
                  <a:cubicBezTo>
                    <a:pt x="13733" y="16882"/>
                    <a:pt x="13971" y="16639"/>
                    <a:pt x="14141" y="16239"/>
                  </a:cubicBezTo>
                  <a:lnTo>
                    <a:pt x="14104" y="14742"/>
                  </a:lnTo>
                  <a:cubicBezTo>
                    <a:pt x="13895" y="15095"/>
                    <a:pt x="13708" y="15275"/>
                    <a:pt x="13546" y="15275"/>
                  </a:cubicBezTo>
                  <a:cubicBezTo>
                    <a:pt x="13179" y="15275"/>
                    <a:pt x="13114" y="14437"/>
                    <a:pt x="13114" y="12665"/>
                  </a:cubicBezTo>
                  <a:lnTo>
                    <a:pt x="13114" y="11639"/>
                  </a:lnTo>
                  <a:lnTo>
                    <a:pt x="14175" y="11639"/>
                  </a:lnTo>
                  <a:close/>
                  <a:moveTo>
                    <a:pt x="13113" y="9068"/>
                  </a:moveTo>
                  <a:cubicBezTo>
                    <a:pt x="13113" y="7297"/>
                    <a:pt x="13236" y="6505"/>
                    <a:pt x="13512" y="6505"/>
                  </a:cubicBezTo>
                  <a:cubicBezTo>
                    <a:pt x="13789" y="6505"/>
                    <a:pt x="13892" y="7250"/>
                    <a:pt x="13892" y="9068"/>
                  </a:cubicBezTo>
                  <a:lnTo>
                    <a:pt x="13892" y="10063"/>
                  </a:lnTo>
                  <a:lnTo>
                    <a:pt x="13113" y="10063"/>
                  </a:lnTo>
                  <a:lnTo>
                    <a:pt x="13113" y="9068"/>
                  </a:lnTo>
                  <a:close/>
                  <a:moveTo>
                    <a:pt x="15257" y="4953"/>
                  </a:moveTo>
                  <a:cubicBezTo>
                    <a:pt x="15094" y="5400"/>
                    <a:pt x="14916" y="6082"/>
                    <a:pt x="14777" y="6772"/>
                  </a:cubicBezTo>
                  <a:lnTo>
                    <a:pt x="14766" y="6826"/>
                  </a:lnTo>
                  <a:lnTo>
                    <a:pt x="14748" y="5165"/>
                  </a:lnTo>
                  <a:lnTo>
                    <a:pt x="14496" y="5165"/>
                  </a:lnTo>
                  <a:lnTo>
                    <a:pt x="14496" y="16639"/>
                  </a:lnTo>
                  <a:lnTo>
                    <a:pt x="14788" y="16639"/>
                  </a:lnTo>
                  <a:lnTo>
                    <a:pt x="14788" y="8676"/>
                  </a:lnTo>
                  <a:lnTo>
                    <a:pt x="14791" y="8660"/>
                  </a:lnTo>
                  <a:cubicBezTo>
                    <a:pt x="14898" y="8174"/>
                    <a:pt x="15105" y="7273"/>
                    <a:pt x="15296" y="6678"/>
                  </a:cubicBezTo>
                  <a:lnTo>
                    <a:pt x="15258" y="4946"/>
                  </a:lnTo>
                  <a:close/>
                  <a:moveTo>
                    <a:pt x="16342" y="4938"/>
                  </a:moveTo>
                  <a:cubicBezTo>
                    <a:pt x="16127" y="4938"/>
                    <a:pt x="15914" y="5400"/>
                    <a:pt x="15758" y="6207"/>
                  </a:cubicBezTo>
                  <a:lnTo>
                    <a:pt x="15748" y="6254"/>
                  </a:lnTo>
                  <a:lnTo>
                    <a:pt x="15722" y="5165"/>
                  </a:lnTo>
                  <a:lnTo>
                    <a:pt x="15476" y="5165"/>
                  </a:lnTo>
                  <a:lnTo>
                    <a:pt x="15476" y="21600"/>
                  </a:lnTo>
                  <a:lnTo>
                    <a:pt x="15768" y="21334"/>
                  </a:lnTo>
                  <a:lnTo>
                    <a:pt x="15768" y="16521"/>
                  </a:lnTo>
                  <a:lnTo>
                    <a:pt x="15776" y="16537"/>
                  </a:lnTo>
                  <a:cubicBezTo>
                    <a:pt x="15908" y="16709"/>
                    <a:pt x="16116" y="16890"/>
                    <a:pt x="16283" y="16890"/>
                  </a:cubicBezTo>
                  <a:cubicBezTo>
                    <a:pt x="16667" y="16890"/>
                    <a:pt x="16854" y="15675"/>
                    <a:pt x="16854" y="13159"/>
                  </a:cubicBezTo>
                  <a:lnTo>
                    <a:pt x="16854" y="8433"/>
                  </a:lnTo>
                  <a:cubicBezTo>
                    <a:pt x="16854" y="6082"/>
                    <a:pt x="16686" y="4938"/>
                    <a:pt x="16341" y="4938"/>
                  </a:cubicBezTo>
                  <a:close/>
                  <a:moveTo>
                    <a:pt x="16562" y="13159"/>
                  </a:moveTo>
                  <a:cubicBezTo>
                    <a:pt x="16562" y="14609"/>
                    <a:pt x="16474" y="15228"/>
                    <a:pt x="16265" y="15228"/>
                  </a:cubicBezTo>
                  <a:cubicBezTo>
                    <a:pt x="16138" y="15228"/>
                    <a:pt x="15935" y="15087"/>
                    <a:pt x="15774" y="14875"/>
                  </a:cubicBezTo>
                  <a:lnTo>
                    <a:pt x="15768" y="14875"/>
                  </a:lnTo>
                  <a:lnTo>
                    <a:pt x="15768" y="8010"/>
                  </a:lnTo>
                  <a:lnTo>
                    <a:pt x="15770" y="7994"/>
                  </a:lnTo>
                  <a:cubicBezTo>
                    <a:pt x="15916" y="7148"/>
                    <a:pt x="16116" y="6607"/>
                    <a:pt x="16281" y="6607"/>
                  </a:cubicBezTo>
                  <a:cubicBezTo>
                    <a:pt x="16445" y="6607"/>
                    <a:pt x="16562" y="6913"/>
                    <a:pt x="16562" y="8441"/>
                  </a:cubicBezTo>
                  <a:lnTo>
                    <a:pt x="16562" y="13167"/>
                  </a:lnTo>
                  <a:close/>
                  <a:moveTo>
                    <a:pt x="17974" y="4961"/>
                  </a:moveTo>
                  <a:cubicBezTo>
                    <a:pt x="17811" y="5408"/>
                    <a:pt x="17632" y="6090"/>
                    <a:pt x="17493" y="6779"/>
                  </a:cubicBezTo>
                  <a:lnTo>
                    <a:pt x="17482" y="6834"/>
                  </a:lnTo>
                  <a:lnTo>
                    <a:pt x="17464" y="5173"/>
                  </a:lnTo>
                  <a:lnTo>
                    <a:pt x="17212" y="5173"/>
                  </a:lnTo>
                  <a:lnTo>
                    <a:pt x="17212" y="16647"/>
                  </a:lnTo>
                  <a:lnTo>
                    <a:pt x="17504" y="16647"/>
                  </a:lnTo>
                  <a:lnTo>
                    <a:pt x="17504" y="8684"/>
                  </a:lnTo>
                  <a:lnTo>
                    <a:pt x="17507" y="8668"/>
                  </a:lnTo>
                  <a:cubicBezTo>
                    <a:pt x="17613" y="8182"/>
                    <a:pt x="17820" y="7281"/>
                    <a:pt x="18011" y="6685"/>
                  </a:cubicBezTo>
                  <a:lnTo>
                    <a:pt x="17974" y="4953"/>
                  </a:lnTo>
                  <a:close/>
                  <a:moveTo>
                    <a:pt x="18192" y="455"/>
                  </a:moveTo>
                  <a:lnTo>
                    <a:pt x="18192" y="3229"/>
                  </a:lnTo>
                  <a:lnTo>
                    <a:pt x="18484" y="3229"/>
                  </a:lnTo>
                  <a:lnTo>
                    <a:pt x="18484" y="455"/>
                  </a:lnTo>
                  <a:lnTo>
                    <a:pt x="18192" y="455"/>
                  </a:lnTo>
                  <a:close/>
                  <a:moveTo>
                    <a:pt x="18192" y="5181"/>
                  </a:moveTo>
                  <a:lnTo>
                    <a:pt x="18192" y="16655"/>
                  </a:lnTo>
                  <a:lnTo>
                    <a:pt x="18484" y="16655"/>
                  </a:lnTo>
                  <a:lnTo>
                    <a:pt x="18484" y="5181"/>
                  </a:lnTo>
                  <a:lnTo>
                    <a:pt x="18192" y="5181"/>
                  </a:lnTo>
                  <a:close/>
                  <a:moveTo>
                    <a:pt x="19919" y="11302"/>
                  </a:moveTo>
                  <a:cubicBezTo>
                    <a:pt x="19844" y="10800"/>
                    <a:pt x="19698" y="10494"/>
                    <a:pt x="19454" y="10095"/>
                  </a:cubicBezTo>
                  <a:cubicBezTo>
                    <a:pt x="19154" y="9624"/>
                    <a:pt x="19145" y="9389"/>
                    <a:pt x="19145" y="8049"/>
                  </a:cubicBezTo>
                  <a:cubicBezTo>
                    <a:pt x="19145" y="6944"/>
                    <a:pt x="19191" y="6552"/>
                    <a:pt x="19452" y="6552"/>
                  </a:cubicBezTo>
                  <a:cubicBezTo>
                    <a:pt x="19588" y="6552"/>
                    <a:pt x="19784" y="6678"/>
                    <a:pt x="19939" y="6873"/>
                  </a:cubicBezTo>
                  <a:lnTo>
                    <a:pt x="19960" y="5329"/>
                  </a:lnTo>
                  <a:cubicBezTo>
                    <a:pt x="19818" y="5079"/>
                    <a:pt x="19637" y="4938"/>
                    <a:pt x="19463" y="4938"/>
                  </a:cubicBezTo>
                  <a:cubicBezTo>
                    <a:pt x="19020" y="4938"/>
                    <a:pt x="18856" y="5768"/>
                    <a:pt x="18856" y="8002"/>
                  </a:cubicBezTo>
                  <a:cubicBezTo>
                    <a:pt x="18856" y="10385"/>
                    <a:pt x="18897" y="10965"/>
                    <a:pt x="19332" y="11662"/>
                  </a:cubicBezTo>
                  <a:cubicBezTo>
                    <a:pt x="19687" y="12219"/>
                    <a:pt x="19711" y="12352"/>
                    <a:pt x="19711" y="13653"/>
                  </a:cubicBezTo>
                  <a:cubicBezTo>
                    <a:pt x="19711" y="14954"/>
                    <a:pt x="19666" y="15267"/>
                    <a:pt x="19375" y="15267"/>
                  </a:cubicBezTo>
                  <a:cubicBezTo>
                    <a:pt x="19224" y="15267"/>
                    <a:pt x="19027" y="15087"/>
                    <a:pt x="18873" y="14805"/>
                  </a:cubicBezTo>
                  <a:lnTo>
                    <a:pt x="18835" y="16278"/>
                  </a:lnTo>
                  <a:cubicBezTo>
                    <a:pt x="18975" y="16623"/>
                    <a:pt x="19214" y="16874"/>
                    <a:pt x="19394" y="16874"/>
                  </a:cubicBezTo>
                  <a:cubicBezTo>
                    <a:pt x="19907" y="16874"/>
                    <a:pt x="20001" y="15761"/>
                    <a:pt x="20001" y="13574"/>
                  </a:cubicBezTo>
                  <a:cubicBezTo>
                    <a:pt x="20001" y="12375"/>
                    <a:pt x="19990" y="11756"/>
                    <a:pt x="19919" y="11286"/>
                  </a:cubicBezTo>
                  <a:close/>
                  <a:moveTo>
                    <a:pt x="21599" y="11639"/>
                  </a:moveTo>
                  <a:lnTo>
                    <a:pt x="21599" y="9264"/>
                  </a:lnTo>
                  <a:cubicBezTo>
                    <a:pt x="21599" y="6356"/>
                    <a:pt x="21383" y="4946"/>
                    <a:pt x="20937" y="4946"/>
                  </a:cubicBezTo>
                  <a:cubicBezTo>
                    <a:pt x="20492" y="4946"/>
                    <a:pt x="20247" y="6380"/>
                    <a:pt x="20247" y="9217"/>
                  </a:cubicBezTo>
                  <a:lnTo>
                    <a:pt x="20247" y="12689"/>
                  </a:lnTo>
                  <a:cubicBezTo>
                    <a:pt x="20247" y="15557"/>
                    <a:pt x="20469" y="16890"/>
                    <a:pt x="20946" y="16890"/>
                  </a:cubicBezTo>
                  <a:cubicBezTo>
                    <a:pt x="21160" y="16890"/>
                    <a:pt x="21397" y="16647"/>
                    <a:pt x="21566" y="16247"/>
                  </a:cubicBezTo>
                  <a:lnTo>
                    <a:pt x="21529" y="14750"/>
                  </a:lnTo>
                  <a:cubicBezTo>
                    <a:pt x="21320" y="15103"/>
                    <a:pt x="21133" y="15283"/>
                    <a:pt x="20971" y="15283"/>
                  </a:cubicBezTo>
                  <a:cubicBezTo>
                    <a:pt x="20604" y="15283"/>
                    <a:pt x="20539" y="14444"/>
                    <a:pt x="20539" y="12673"/>
                  </a:cubicBezTo>
                  <a:lnTo>
                    <a:pt x="20539" y="11646"/>
                  </a:lnTo>
                  <a:lnTo>
                    <a:pt x="21600" y="11646"/>
                  </a:lnTo>
                  <a:close/>
                  <a:moveTo>
                    <a:pt x="20538" y="9076"/>
                  </a:moveTo>
                  <a:cubicBezTo>
                    <a:pt x="20538" y="7304"/>
                    <a:pt x="20661" y="6513"/>
                    <a:pt x="20936" y="6513"/>
                  </a:cubicBezTo>
                  <a:cubicBezTo>
                    <a:pt x="21211" y="6513"/>
                    <a:pt x="21318" y="7257"/>
                    <a:pt x="21318" y="9076"/>
                  </a:cubicBezTo>
                  <a:lnTo>
                    <a:pt x="21318" y="10071"/>
                  </a:lnTo>
                  <a:lnTo>
                    <a:pt x="20538" y="10071"/>
                  </a:lnTo>
                  <a:lnTo>
                    <a:pt x="20538" y="9076"/>
                  </a:lnTo>
                  <a:close/>
                  <a:moveTo>
                    <a:pt x="1651" y="886"/>
                  </a:moveTo>
                  <a:lnTo>
                    <a:pt x="2129" y="886"/>
                  </a:lnTo>
                  <a:lnTo>
                    <a:pt x="1403" y="16655"/>
                  </a:lnTo>
                  <a:lnTo>
                    <a:pt x="725" y="16655"/>
                  </a:lnTo>
                  <a:lnTo>
                    <a:pt x="0" y="886"/>
                  </a:lnTo>
                  <a:lnTo>
                    <a:pt x="478" y="886"/>
                  </a:lnTo>
                  <a:lnTo>
                    <a:pt x="1064" y="14029"/>
                  </a:lnTo>
                  <a:lnTo>
                    <a:pt x="1651" y="886"/>
                  </a:lnTo>
                  <a:close/>
                  <a:moveTo>
                    <a:pt x="3456" y="16655"/>
                  </a:moveTo>
                  <a:lnTo>
                    <a:pt x="3092" y="16655"/>
                  </a:lnTo>
                  <a:lnTo>
                    <a:pt x="3059" y="15871"/>
                  </a:lnTo>
                  <a:cubicBezTo>
                    <a:pt x="2899" y="16561"/>
                    <a:pt x="2709" y="16890"/>
                    <a:pt x="2531" y="16890"/>
                  </a:cubicBezTo>
                  <a:cubicBezTo>
                    <a:pt x="2206" y="16890"/>
                    <a:pt x="2067" y="15448"/>
                    <a:pt x="2067" y="13457"/>
                  </a:cubicBezTo>
                  <a:cubicBezTo>
                    <a:pt x="2067" y="11113"/>
                    <a:pt x="2224" y="10212"/>
                    <a:pt x="2585" y="10212"/>
                  </a:cubicBezTo>
                  <a:lnTo>
                    <a:pt x="3012" y="10212"/>
                  </a:lnTo>
                  <a:lnTo>
                    <a:pt x="3012" y="9005"/>
                  </a:lnTo>
                  <a:cubicBezTo>
                    <a:pt x="3012" y="7728"/>
                    <a:pt x="2958" y="7273"/>
                    <a:pt x="2673" y="7273"/>
                  </a:cubicBezTo>
                  <a:cubicBezTo>
                    <a:pt x="2512" y="7273"/>
                    <a:pt x="2338" y="7414"/>
                    <a:pt x="2181" y="7626"/>
                  </a:cubicBezTo>
                  <a:lnTo>
                    <a:pt x="2126" y="5424"/>
                  </a:lnTo>
                  <a:cubicBezTo>
                    <a:pt x="2294" y="5094"/>
                    <a:pt x="2538" y="4875"/>
                    <a:pt x="2736" y="4875"/>
                  </a:cubicBezTo>
                  <a:cubicBezTo>
                    <a:pt x="3293" y="4875"/>
                    <a:pt x="3457" y="6152"/>
                    <a:pt x="3457" y="9044"/>
                  </a:cubicBezTo>
                  <a:lnTo>
                    <a:pt x="3457" y="16647"/>
                  </a:lnTo>
                  <a:close/>
                  <a:moveTo>
                    <a:pt x="3011" y="12297"/>
                  </a:moveTo>
                  <a:lnTo>
                    <a:pt x="2683" y="12297"/>
                  </a:lnTo>
                  <a:cubicBezTo>
                    <a:pt x="2537" y="12297"/>
                    <a:pt x="2497" y="12556"/>
                    <a:pt x="2497" y="13433"/>
                  </a:cubicBezTo>
                  <a:cubicBezTo>
                    <a:pt x="2497" y="14241"/>
                    <a:pt x="2537" y="14593"/>
                    <a:pt x="2675" y="14593"/>
                  </a:cubicBezTo>
                  <a:cubicBezTo>
                    <a:pt x="2807" y="14593"/>
                    <a:pt x="2926" y="14311"/>
                    <a:pt x="3011" y="13998"/>
                  </a:cubicBezTo>
                  <a:lnTo>
                    <a:pt x="3011" y="12289"/>
                  </a:lnTo>
                  <a:close/>
                  <a:moveTo>
                    <a:pt x="4156" y="5118"/>
                  </a:moveTo>
                  <a:lnTo>
                    <a:pt x="4156" y="13167"/>
                  </a:lnTo>
                  <a:cubicBezTo>
                    <a:pt x="4156" y="13786"/>
                    <a:pt x="4196" y="14092"/>
                    <a:pt x="4299" y="14092"/>
                  </a:cubicBezTo>
                  <a:cubicBezTo>
                    <a:pt x="4408" y="14092"/>
                    <a:pt x="4601" y="13668"/>
                    <a:pt x="4762" y="13120"/>
                  </a:cubicBezTo>
                  <a:lnTo>
                    <a:pt x="4762" y="5118"/>
                  </a:lnTo>
                  <a:lnTo>
                    <a:pt x="5207" y="5118"/>
                  </a:lnTo>
                  <a:lnTo>
                    <a:pt x="5207" y="16647"/>
                  </a:lnTo>
                  <a:lnTo>
                    <a:pt x="4868" y="16647"/>
                  </a:lnTo>
                  <a:lnTo>
                    <a:pt x="4825" y="15675"/>
                  </a:lnTo>
                  <a:cubicBezTo>
                    <a:pt x="4603" y="16388"/>
                    <a:pt x="4321" y="16882"/>
                    <a:pt x="4114" y="16882"/>
                  </a:cubicBezTo>
                  <a:cubicBezTo>
                    <a:pt x="3818" y="16882"/>
                    <a:pt x="3713" y="15534"/>
                    <a:pt x="3713" y="13473"/>
                  </a:cubicBezTo>
                  <a:lnTo>
                    <a:pt x="3713" y="5110"/>
                  </a:lnTo>
                  <a:lnTo>
                    <a:pt x="4159" y="5110"/>
                  </a:lnTo>
                  <a:close/>
                  <a:moveTo>
                    <a:pt x="5444" y="16647"/>
                  </a:moveTo>
                  <a:lnTo>
                    <a:pt x="5444" y="400"/>
                  </a:lnTo>
                  <a:lnTo>
                    <a:pt x="5889" y="0"/>
                  </a:lnTo>
                  <a:lnTo>
                    <a:pt x="5889" y="16647"/>
                  </a:lnTo>
                  <a:lnTo>
                    <a:pt x="5444" y="16647"/>
                  </a:lnTo>
                  <a:close/>
                  <a:moveTo>
                    <a:pt x="7215" y="16435"/>
                  </a:moveTo>
                  <a:cubicBezTo>
                    <a:pt x="7120" y="16694"/>
                    <a:pt x="6938" y="16882"/>
                    <a:pt x="6825" y="16882"/>
                  </a:cubicBezTo>
                  <a:cubicBezTo>
                    <a:pt x="6501" y="16882"/>
                    <a:pt x="6337" y="15886"/>
                    <a:pt x="6337" y="13825"/>
                  </a:cubicBezTo>
                  <a:lnTo>
                    <a:pt x="6337" y="7406"/>
                  </a:lnTo>
                  <a:lnTo>
                    <a:pt x="6070" y="7406"/>
                  </a:lnTo>
                  <a:lnTo>
                    <a:pt x="6070" y="5110"/>
                  </a:lnTo>
                  <a:lnTo>
                    <a:pt x="6337" y="5110"/>
                  </a:lnTo>
                  <a:lnTo>
                    <a:pt x="6337" y="2242"/>
                  </a:lnTo>
                  <a:lnTo>
                    <a:pt x="6782" y="1842"/>
                  </a:lnTo>
                  <a:lnTo>
                    <a:pt x="6782" y="5110"/>
                  </a:lnTo>
                  <a:lnTo>
                    <a:pt x="7238" y="5110"/>
                  </a:lnTo>
                  <a:lnTo>
                    <a:pt x="7209" y="7406"/>
                  </a:lnTo>
                  <a:lnTo>
                    <a:pt x="6782" y="7406"/>
                  </a:lnTo>
                  <a:lnTo>
                    <a:pt x="6782" y="13441"/>
                  </a:lnTo>
                  <a:cubicBezTo>
                    <a:pt x="6782" y="14060"/>
                    <a:pt x="6825" y="14460"/>
                    <a:pt x="6943" y="14460"/>
                  </a:cubicBezTo>
                  <a:cubicBezTo>
                    <a:pt x="7008" y="14460"/>
                    <a:pt x="7089" y="14366"/>
                    <a:pt x="7165" y="14225"/>
                  </a:cubicBezTo>
                  <a:lnTo>
                    <a:pt x="7215" y="16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-1" y="-1"/>
              <a:ext cx="207306" cy="20104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76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9087" y="8577"/>
                  </a:moveTo>
                  <a:lnTo>
                    <a:pt x="7371" y="8577"/>
                  </a:lnTo>
                  <a:lnTo>
                    <a:pt x="7371" y="6807"/>
                  </a:lnTo>
                  <a:lnTo>
                    <a:pt x="9087" y="6807"/>
                  </a:lnTo>
                  <a:lnTo>
                    <a:pt x="9087" y="8577"/>
                  </a:lnTo>
                  <a:close/>
                  <a:moveTo>
                    <a:pt x="9087" y="5923"/>
                  </a:moveTo>
                  <a:lnTo>
                    <a:pt x="7371" y="5923"/>
                  </a:lnTo>
                  <a:lnTo>
                    <a:pt x="7371" y="4153"/>
                  </a:lnTo>
                  <a:lnTo>
                    <a:pt x="9087" y="4153"/>
                  </a:lnTo>
                  <a:lnTo>
                    <a:pt x="9087" y="5923"/>
                  </a:lnTo>
                  <a:close/>
                  <a:moveTo>
                    <a:pt x="11661" y="11225"/>
                  </a:moveTo>
                  <a:lnTo>
                    <a:pt x="9945" y="11225"/>
                  </a:lnTo>
                  <a:lnTo>
                    <a:pt x="9945" y="9455"/>
                  </a:lnTo>
                  <a:lnTo>
                    <a:pt x="11661" y="9455"/>
                  </a:lnTo>
                  <a:lnTo>
                    <a:pt x="11661" y="11225"/>
                  </a:lnTo>
                  <a:close/>
                  <a:moveTo>
                    <a:pt x="11661" y="8570"/>
                  </a:moveTo>
                  <a:lnTo>
                    <a:pt x="9945" y="8570"/>
                  </a:lnTo>
                  <a:lnTo>
                    <a:pt x="9945" y="6800"/>
                  </a:lnTo>
                  <a:lnTo>
                    <a:pt x="11661" y="6800"/>
                  </a:lnTo>
                  <a:lnTo>
                    <a:pt x="11661" y="8570"/>
                  </a:lnTo>
                  <a:close/>
                  <a:moveTo>
                    <a:pt x="11661" y="5916"/>
                  </a:moveTo>
                  <a:lnTo>
                    <a:pt x="9945" y="5916"/>
                  </a:lnTo>
                  <a:lnTo>
                    <a:pt x="9945" y="4146"/>
                  </a:lnTo>
                  <a:lnTo>
                    <a:pt x="11661" y="4146"/>
                  </a:lnTo>
                  <a:lnTo>
                    <a:pt x="11661" y="5916"/>
                  </a:lnTo>
                  <a:close/>
                  <a:moveTo>
                    <a:pt x="14215" y="8570"/>
                  </a:moveTo>
                  <a:lnTo>
                    <a:pt x="12499" y="8570"/>
                  </a:lnTo>
                  <a:lnTo>
                    <a:pt x="12499" y="6800"/>
                  </a:lnTo>
                  <a:lnTo>
                    <a:pt x="14215" y="6800"/>
                  </a:lnTo>
                  <a:lnTo>
                    <a:pt x="14215" y="8570"/>
                  </a:lnTo>
                  <a:close/>
                  <a:moveTo>
                    <a:pt x="12499" y="5916"/>
                  </a:moveTo>
                  <a:lnTo>
                    <a:pt x="12499" y="4146"/>
                  </a:lnTo>
                  <a:lnTo>
                    <a:pt x="14215" y="4146"/>
                  </a:lnTo>
                  <a:lnTo>
                    <a:pt x="14215" y="5916"/>
                  </a:lnTo>
                  <a:lnTo>
                    <a:pt x="12499" y="5916"/>
                  </a:lnTo>
                  <a:close/>
                </a:path>
              </a:pathLst>
            </a:custGeom>
            <a:solidFill>
              <a:srgbClr val="FFD814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5" name="Google Shape;25;p6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</a:t>
            </a:r>
            <a:r>
              <a:rPr lang="en"/>
              <a:t>week engagement</a:t>
            </a: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335196" y="9473172"/>
            <a:ext cx="914394" cy="206496"/>
          </a:xfrm>
          <a:custGeom>
            <a:rect b="b" l="l" r="r" t="t"/>
            <a:pathLst>
              <a:path extrusionOk="0" h="21600" w="21599">
                <a:moveTo>
                  <a:pt x="7344" y="9827"/>
                </a:moveTo>
                <a:lnTo>
                  <a:pt x="6322" y="9827"/>
                </a:lnTo>
                <a:lnTo>
                  <a:pt x="6322" y="4983"/>
                </a:lnTo>
                <a:lnTo>
                  <a:pt x="5802" y="4983"/>
                </a:lnTo>
                <a:lnTo>
                  <a:pt x="5802" y="16762"/>
                </a:lnTo>
                <a:lnTo>
                  <a:pt x="6322" y="16762"/>
                </a:lnTo>
                <a:lnTo>
                  <a:pt x="6322" y="11797"/>
                </a:lnTo>
                <a:lnTo>
                  <a:pt x="7344" y="11797"/>
                </a:lnTo>
                <a:lnTo>
                  <a:pt x="7344" y="16762"/>
                </a:lnTo>
                <a:lnTo>
                  <a:pt x="7864" y="16762"/>
                </a:lnTo>
                <a:lnTo>
                  <a:pt x="7864" y="4983"/>
                </a:lnTo>
                <a:lnTo>
                  <a:pt x="7344" y="4983"/>
                </a:lnTo>
                <a:lnTo>
                  <a:pt x="7344" y="9827"/>
                </a:lnTo>
                <a:close/>
                <a:moveTo>
                  <a:pt x="8952" y="7961"/>
                </a:moveTo>
                <a:cubicBezTo>
                  <a:pt x="8720" y="7961"/>
                  <a:pt x="8487" y="8101"/>
                  <a:pt x="8262" y="8370"/>
                </a:cubicBezTo>
                <a:lnTo>
                  <a:pt x="8323" y="10013"/>
                </a:lnTo>
                <a:cubicBezTo>
                  <a:pt x="8507" y="9850"/>
                  <a:pt x="8694" y="9763"/>
                  <a:pt x="8882" y="9757"/>
                </a:cubicBezTo>
                <a:cubicBezTo>
                  <a:pt x="9204" y="9757"/>
                  <a:pt x="9266" y="10095"/>
                  <a:pt x="9266" y="11045"/>
                </a:cubicBezTo>
                <a:lnTo>
                  <a:pt x="9266" y="11948"/>
                </a:lnTo>
                <a:lnTo>
                  <a:pt x="8782" y="11948"/>
                </a:lnTo>
                <a:cubicBezTo>
                  <a:pt x="8374" y="11948"/>
                  <a:pt x="8195" y="12618"/>
                  <a:pt x="8195" y="14373"/>
                </a:cubicBezTo>
                <a:cubicBezTo>
                  <a:pt x="8195" y="15859"/>
                  <a:pt x="8352" y="16937"/>
                  <a:pt x="8721" y="16937"/>
                </a:cubicBezTo>
                <a:cubicBezTo>
                  <a:pt x="8933" y="16937"/>
                  <a:pt x="9142" y="16675"/>
                  <a:pt x="9320" y="16174"/>
                </a:cubicBezTo>
                <a:lnTo>
                  <a:pt x="9357" y="16757"/>
                </a:lnTo>
                <a:lnTo>
                  <a:pt x="9770" y="16757"/>
                </a:lnTo>
                <a:lnTo>
                  <a:pt x="9770" y="11074"/>
                </a:lnTo>
                <a:cubicBezTo>
                  <a:pt x="9770" y="8912"/>
                  <a:pt x="9584" y="7961"/>
                  <a:pt x="8951" y="7961"/>
                </a:cubicBezTo>
                <a:close/>
                <a:moveTo>
                  <a:pt x="8887" y="15224"/>
                </a:moveTo>
                <a:cubicBezTo>
                  <a:pt x="8729" y="15224"/>
                  <a:pt x="8684" y="14956"/>
                  <a:pt x="8684" y="14355"/>
                </a:cubicBezTo>
                <a:cubicBezTo>
                  <a:pt x="8684" y="13697"/>
                  <a:pt x="8729" y="13504"/>
                  <a:pt x="8895" y="13504"/>
                </a:cubicBezTo>
                <a:lnTo>
                  <a:pt x="9267" y="13504"/>
                </a:lnTo>
                <a:lnTo>
                  <a:pt x="9267" y="14775"/>
                </a:lnTo>
                <a:cubicBezTo>
                  <a:pt x="9151" y="15061"/>
                  <a:pt x="9021" y="15212"/>
                  <a:pt x="8887" y="15218"/>
                </a:cubicBezTo>
                <a:close/>
                <a:moveTo>
                  <a:pt x="10857" y="11523"/>
                </a:moveTo>
                <a:cubicBezTo>
                  <a:pt x="10584" y="11220"/>
                  <a:pt x="10571" y="11167"/>
                  <a:pt x="10571" y="10479"/>
                </a:cubicBezTo>
                <a:cubicBezTo>
                  <a:pt x="10571" y="9961"/>
                  <a:pt x="10607" y="9733"/>
                  <a:pt x="10827" y="9733"/>
                </a:cubicBezTo>
                <a:cubicBezTo>
                  <a:pt x="11012" y="9751"/>
                  <a:pt x="11197" y="9838"/>
                  <a:pt x="11381" y="9978"/>
                </a:cubicBezTo>
                <a:lnTo>
                  <a:pt x="11433" y="8265"/>
                </a:lnTo>
                <a:cubicBezTo>
                  <a:pt x="11235" y="8066"/>
                  <a:pt x="11032" y="7967"/>
                  <a:pt x="10829" y="7961"/>
                </a:cubicBezTo>
                <a:cubicBezTo>
                  <a:pt x="10255" y="7961"/>
                  <a:pt x="10077" y="8725"/>
                  <a:pt x="10077" y="10456"/>
                </a:cubicBezTo>
                <a:cubicBezTo>
                  <a:pt x="10077" y="12187"/>
                  <a:pt x="10135" y="12648"/>
                  <a:pt x="10628" y="13161"/>
                </a:cubicBezTo>
                <a:cubicBezTo>
                  <a:pt x="10955" y="13499"/>
                  <a:pt x="10979" y="13761"/>
                  <a:pt x="10979" y="14291"/>
                </a:cubicBezTo>
                <a:cubicBezTo>
                  <a:pt x="10979" y="14938"/>
                  <a:pt x="10946" y="15160"/>
                  <a:pt x="10723" y="15160"/>
                </a:cubicBezTo>
                <a:cubicBezTo>
                  <a:pt x="10520" y="15154"/>
                  <a:pt x="10319" y="15026"/>
                  <a:pt x="10124" y="14787"/>
                </a:cubicBezTo>
                <a:lnTo>
                  <a:pt x="10053" y="16430"/>
                </a:lnTo>
                <a:cubicBezTo>
                  <a:pt x="10278" y="16745"/>
                  <a:pt x="10512" y="16908"/>
                  <a:pt x="10748" y="16926"/>
                </a:cubicBezTo>
                <a:cubicBezTo>
                  <a:pt x="11355" y="16926"/>
                  <a:pt x="11475" y="15900"/>
                  <a:pt x="11475" y="14227"/>
                </a:cubicBezTo>
                <a:cubicBezTo>
                  <a:pt x="11475" y="12467"/>
                  <a:pt x="11420" y="12146"/>
                  <a:pt x="10857" y="11511"/>
                </a:cubicBezTo>
                <a:close/>
                <a:moveTo>
                  <a:pt x="13025" y="7967"/>
                </a:moveTo>
                <a:cubicBezTo>
                  <a:pt x="12769" y="8014"/>
                  <a:pt x="12517" y="8300"/>
                  <a:pt x="12289" y="8801"/>
                </a:cubicBezTo>
                <a:lnTo>
                  <a:pt x="12289" y="4325"/>
                </a:lnTo>
                <a:lnTo>
                  <a:pt x="11785" y="4628"/>
                </a:lnTo>
                <a:lnTo>
                  <a:pt x="11785" y="16762"/>
                </a:lnTo>
                <a:lnTo>
                  <a:pt x="12289" y="16762"/>
                </a:lnTo>
                <a:lnTo>
                  <a:pt x="12289" y="10788"/>
                </a:lnTo>
                <a:cubicBezTo>
                  <a:pt x="12472" y="10380"/>
                  <a:pt x="12691" y="10066"/>
                  <a:pt x="12815" y="10066"/>
                </a:cubicBezTo>
                <a:cubicBezTo>
                  <a:pt x="12931" y="10066"/>
                  <a:pt x="12976" y="10293"/>
                  <a:pt x="12976" y="10753"/>
                </a:cubicBezTo>
                <a:lnTo>
                  <a:pt x="12976" y="16762"/>
                </a:lnTo>
                <a:lnTo>
                  <a:pt x="13480" y="16762"/>
                </a:lnTo>
                <a:lnTo>
                  <a:pt x="13480" y="10514"/>
                </a:lnTo>
                <a:cubicBezTo>
                  <a:pt x="13480" y="8976"/>
                  <a:pt x="13360" y="7967"/>
                  <a:pt x="13025" y="7967"/>
                </a:cubicBezTo>
                <a:close/>
                <a:moveTo>
                  <a:pt x="13852" y="16762"/>
                </a:moveTo>
                <a:lnTo>
                  <a:pt x="14355" y="16762"/>
                </a:lnTo>
                <a:lnTo>
                  <a:pt x="14355" y="8148"/>
                </a:lnTo>
                <a:lnTo>
                  <a:pt x="13852" y="8148"/>
                </a:lnTo>
                <a:lnTo>
                  <a:pt x="13852" y="16762"/>
                </a:lnTo>
                <a:close/>
                <a:moveTo>
                  <a:pt x="13852" y="6930"/>
                </a:moveTo>
                <a:lnTo>
                  <a:pt x="14355" y="6930"/>
                </a:lnTo>
                <a:lnTo>
                  <a:pt x="14355" y="4435"/>
                </a:lnTo>
                <a:lnTo>
                  <a:pt x="13852" y="4435"/>
                </a:lnTo>
                <a:lnTo>
                  <a:pt x="13852" y="6930"/>
                </a:lnTo>
                <a:close/>
                <a:moveTo>
                  <a:pt x="15703" y="14909"/>
                </a:moveTo>
                <a:cubicBezTo>
                  <a:pt x="15343" y="14909"/>
                  <a:pt x="15227" y="14384"/>
                  <a:pt x="15227" y="13131"/>
                </a:cubicBezTo>
                <a:lnTo>
                  <a:pt x="15227" y="8603"/>
                </a:lnTo>
                <a:cubicBezTo>
                  <a:pt x="15227" y="7355"/>
                  <a:pt x="15343" y="6825"/>
                  <a:pt x="15703" y="6825"/>
                </a:cubicBezTo>
                <a:cubicBezTo>
                  <a:pt x="15930" y="6843"/>
                  <a:pt x="16156" y="6947"/>
                  <a:pt x="16378" y="7128"/>
                </a:cubicBezTo>
                <a:lnTo>
                  <a:pt x="16435" y="5199"/>
                </a:lnTo>
                <a:cubicBezTo>
                  <a:pt x="16190" y="4942"/>
                  <a:pt x="15940" y="4808"/>
                  <a:pt x="15688" y="4808"/>
                </a:cubicBezTo>
                <a:cubicBezTo>
                  <a:pt x="15001" y="4808"/>
                  <a:pt x="14708" y="6062"/>
                  <a:pt x="14708" y="8224"/>
                </a:cubicBezTo>
                <a:lnTo>
                  <a:pt x="14708" y="13522"/>
                </a:lnTo>
                <a:cubicBezTo>
                  <a:pt x="14708" y="15678"/>
                  <a:pt x="15002" y="16937"/>
                  <a:pt x="15689" y="16937"/>
                </a:cubicBezTo>
                <a:cubicBezTo>
                  <a:pt x="15941" y="16937"/>
                  <a:pt x="16193" y="16809"/>
                  <a:pt x="16437" y="16547"/>
                </a:cubicBezTo>
                <a:lnTo>
                  <a:pt x="16379" y="14618"/>
                </a:lnTo>
                <a:cubicBezTo>
                  <a:pt x="16156" y="14798"/>
                  <a:pt x="15930" y="14897"/>
                  <a:pt x="15704" y="14921"/>
                </a:cubicBezTo>
                <a:close/>
                <a:moveTo>
                  <a:pt x="17470" y="7973"/>
                </a:moveTo>
                <a:cubicBezTo>
                  <a:pt x="16780" y="7973"/>
                  <a:pt x="16595" y="9599"/>
                  <a:pt x="16595" y="11371"/>
                </a:cubicBezTo>
                <a:lnTo>
                  <a:pt x="16595" y="13545"/>
                </a:lnTo>
                <a:cubicBezTo>
                  <a:pt x="16595" y="15317"/>
                  <a:pt x="16780" y="16943"/>
                  <a:pt x="17470" y="16943"/>
                </a:cubicBezTo>
                <a:cubicBezTo>
                  <a:pt x="18161" y="16943"/>
                  <a:pt x="18345" y="15317"/>
                  <a:pt x="18346" y="13545"/>
                </a:cubicBezTo>
                <a:lnTo>
                  <a:pt x="18346" y="11371"/>
                </a:lnTo>
                <a:cubicBezTo>
                  <a:pt x="18346" y="9599"/>
                  <a:pt x="18160" y="7973"/>
                  <a:pt x="17470" y="7973"/>
                </a:cubicBezTo>
                <a:close/>
                <a:moveTo>
                  <a:pt x="17842" y="13615"/>
                </a:moveTo>
                <a:cubicBezTo>
                  <a:pt x="17842" y="14588"/>
                  <a:pt x="17739" y="15101"/>
                  <a:pt x="17470" y="15101"/>
                </a:cubicBezTo>
                <a:cubicBezTo>
                  <a:pt x="17202" y="15101"/>
                  <a:pt x="17099" y="14588"/>
                  <a:pt x="17099" y="13615"/>
                </a:cubicBezTo>
                <a:lnTo>
                  <a:pt x="17099" y="11307"/>
                </a:lnTo>
                <a:cubicBezTo>
                  <a:pt x="17099" y="10334"/>
                  <a:pt x="17202" y="9821"/>
                  <a:pt x="17470" y="9821"/>
                </a:cubicBezTo>
                <a:lnTo>
                  <a:pt x="17470" y="9809"/>
                </a:lnTo>
                <a:cubicBezTo>
                  <a:pt x="17737" y="9809"/>
                  <a:pt x="17841" y="10322"/>
                  <a:pt x="17842" y="11295"/>
                </a:cubicBezTo>
                <a:lnTo>
                  <a:pt x="17842" y="13615"/>
                </a:lnTo>
                <a:close/>
                <a:moveTo>
                  <a:pt x="19106" y="9104"/>
                </a:moveTo>
                <a:lnTo>
                  <a:pt x="19074" y="8148"/>
                </a:lnTo>
                <a:lnTo>
                  <a:pt x="18647" y="8148"/>
                </a:lnTo>
                <a:lnTo>
                  <a:pt x="18647" y="16768"/>
                </a:lnTo>
                <a:lnTo>
                  <a:pt x="19151" y="16768"/>
                </a:lnTo>
                <a:lnTo>
                  <a:pt x="19151" y="11208"/>
                </a:lnTo>
                <a:cubicBezTo>
                  <a:pt x="19321" y="10730"/>
                  <a:pt x="19500" y="10310"/>
                  <a:pt x="19685" y="9955"/>
                </a:cubicBezTo>
                <a:lnTo>
                  <a:pt x="19636" y="7973"/>
                </a:lnTo>
                <a:cubicBezTo>
                  <a:pt x="19448" y="8247"/>
                  <a:pt x="19271" y="8632"/>
                  <a:pt x="19106" y="9104"/>
                </a:cubicBezTo>
                <a:close/>
                <a:moveTo>
                  <a:pt x="20979" y="7973"/>
                </a:moveTo>
                <a:cubicBezTo>
                  <a:pt x="20750" y="7973"/>
                  <a:pt x="20527" y="8288"/>
                  <a:pt x="20343" y="8877"/>
                </a:cubicBezTo>
                <a:lnTo>
                  <a:pt x="20291" y="8154"/>
                </a:lnTo>
                <a:lnTo>
                  <a:pt x="19891" y="8154"/>
                </a:lnTo>
                <a:lnTo>
                  <a:pt x="19891" y="20557"/>
                </a:lnTo>
                <a:lnTo>
                  <a:pt x="20395" y="20254"/>
                </a:lnTo>
                <a:lnTo>
                  <a:pt x="20395" y="16692"/>
                </a:lnTo>
                <a:cubicBezTo>
                  <a:pt x="20572" y="16850"/>
                  <a:pt x="20751" y="16931"/>
                  <a:pt x="20933" y="16943"/>
                </a:cubicBezTo>
                <a:cubicBezTo>
                  <a:pt x="21400" y="16943"/>
                  <a:pt x="21599" y="15812"/>
                  <a:pt x="21599" y="13901"/>
                </a:cubicBezTo>
                <a:lnTo>
                  <a:pt x="21599" y="10963"/>
                </a:lnTo>
                <a:cubicBezTo>
                  <a:pt x="21600" y="8999"/>
                  <a:pt x="21385" y="7973"/>
                  <a:pt x="20980" y="7973"/>
                </a:cubicBezTo>
                <a:close/>
                <a:moveTo>
                  <a:pt x="21093" y="13941"/>
                </a:moveTo>
                <a:cubicBezTo>
                  <a:pt x="21093" y="14723"/>
                  <a:pt x="21023" y="15090"/>
                  <a:pt x="20841" y="15090"/>
                </a:cubicBezTo>
                <a:cubicBezTo>
                  <a:pt x="20692" y="15078"/>
                  <a:pt x="20542" y="15008"/>
                  <a:pt x="20395" y="14868"/>
                </a:cubicBezTo>
                <a:lnTo>
                  <a:pt x="20395" y="10584"/>
                </a:lnTo>
                <a:cubicBezTo>
                  <a:pt x="20519" y="10106"/>
                  <a:pt x="20678" y="9832"/>
                  <a:pt x="20845" y="9803"/>
                </a:cubicBezTo>
                <a:cubicBezTo>
                  <a:pt x="21032" y="9803"/>
                  <a:pt x="21093" y="10194"/>
                  <a:pt x="21093" y="10899"/>
                </a:cubicBezTo>
                <a:lnTo>
                  <a:pt x="21093" y="13936"/>
                </a:lnTo>
                <a:close/>
                <a:moveTo>
                  <a:pt x="1987" y="0"/>
                </a:moveTo>
                <a:lnTo>
                  <a:pt x="0" y="4907"/>
                </a:lnTo>
                <a:lnTo>
                  <a:pt x="0" y="16687"/>
                </a:lnTo>
                <a:lnTo>
                  <a:pt x="746" y="18528"/>
                </a:lnTo>
                <a:lnTo>
                  <a:pt x="746" y="6749"/>
                </a:lnTo>
                <a:lnTo>
                  <a:pt x="1987" y="3684"/>
                </a:lnTo>
                <a:lnTo>
                  <a:pt x="1987" y="0"/>
                </a:lnTo>
                <a:close/>
                <a:moveTo>
                  <a:pt x="2780" y="15719"/>
                </a:moveTo>
                <a:lnTo>
                  <a:pt x="3526" y="13877"/>
                </a:lnTo>
                <a:lnTo>
                  <a:pt x="3526" y="1848"/>
                </a:lnTo>
                <a:lnTo>
                  <a:pt x="2780" y="0"/>
                </a:lnTo>
                <a:lnTo>
                  <a:pt x="2780" y="9384"/>
                </a:lnTo>
                <a:lnTo>
                  <a:pt x="1987" y="9384"/>
                </a:lnTo>
                <a:lnTo>
                  <a:pt x="1987" y="5881"/>
                </a:lnTo>
                <a:lnTo>
                  <a:pt x="1241" y="7728"/>
                </a:lnTo>
                <a:lnTo>
                  <a:pt x="1241" y="19752"/>
                </a:lnTo>
                <a:lnTo>
                  <a:pt x="1987" y="21600"/>
                </a:lnTo>
                <a:lnTo>
                  <a:pt x="1987" y="12245"/>
                </a:lnTo>
                <a:lnTo>
                  <a:pt x="2780" y="12245"/>
                </a:lnTo>
                <a:lnTo>
                  <a:pt x="2780" y="15725"/>
                </a:lnTo>
                <a:close/>
                <a:moveTo>
                  <a:pt x="4021" y="3072"/>
                </a:moveTo>
                <a:lnTo>
                  <a:pt x="4021" y="14851"/>
                </a:lnTo>
                <a:lnTo>
                  <a:pt x="2780" y="17916"/>
                </a:lnTo>
                <a:lnTo>
                  <a:pt x="2780" y="21600"/>
                </a:lnTo>
                <a:lnTo>
                  <a:pt x="4767" y="16692"/>
                </a:lnTo>
                <a:lnTo>
                  <a:pt x="4767" y="4913"/>
                </a:lnTo>
                <a:lnTo>
                  <a:pt x="4021" y="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7" name="Google Shape;27;p6"/>
          <p:cNvGrpSpPr/>
          <p:nvPr/>
        </p:nvGrpSpPr>
        <p:grpSpPr>
          <a:xfrm>
            <a:off x="274320" y="4502363"/>
            <a:ext cx="7315200" cy="2549438"/>
            <a:chOff x="274320" y="4426163"/>
            <a:chExt cx="7315200" cy="2549438"/>
          </a:xfrm>
        </p:grpSpPr>
        <p:sp>
          <p:nvSpPr>
            <p:cNvPr id="28" name="Google Shape;28;p6"/>
            <p:cNvSpPr/>
            <p:nvPr/>
          </p:nvSpPr>
          <p:spPr>
            <a:xfrm>
              <a:off x="319983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121557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3923131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4705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320007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Prerequisites</a:t>
              </a:r>
              <a:endParaRPr b="1" sz="1000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2121575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Discovery</a:t>
              </a:r>
              <a:endParaRPr sz="1000"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923143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Delivery</a:t>
              </a:r>
              <a:endParaRPr sz="1000"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724711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Close</a:t>
              </a:r>
              <a:endParaRPr sz="1000"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319995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1</a:t>
              </a:r>
              <a:endParaRPr i="1" sz="1000"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2121569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2</a:t>
              </a:r>
              <a:endParaRPr sz="1000"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3923143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3</a:t>
              </a:r>
              <a:endParaRPr sz="1000"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724717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4</a:t>
              </a:r>
              <a:endParaRPr sz="10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74320" y="4654694"/>
              <a:ext cx="7315200" cy="183000"/>
            </a:xfrm>
            <a:prstGeom prst="rightArrow">
              <a:avLst>
                <a:gd fmla="val 24519" name="adj1"/>
                <a:gd fmla="val 60825" name="adj2"/>
              </a:avLst>
            </a:prstGeom>
            <a:solidFill>
              <a:srgbClr val="FFD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1" name="Google Shape;41;p6"/>
          <p:cNvSpPr/>
          <p:nvPr/>
        </p:nvSpPr>
        <p:spPr>
          <a:xfrm>
            <a:off x="4869125" y="2403125"/>
            <a:ext cx="685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Project Manager</a:t>
            </a:r>
            <a:endParaRPr sz="900"/>
          </a:p>
        </p:txBody>
      </p:sp>
      <p:sp>
        <p:nvSpPr>
          <p:cNvPr id="42" name="Google Shape;42;p6"/>
          <p:cNvSpPr/>
          <p:nvPr/>
        </p:nvSpPr>
        <p:spPr>
          <a:xfrm>
            <a:off x="5522100" y="2403125"/>
            <a:ext cx="100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Implementation Engineer</a:t>
            </a:r>
            <a:endParaRPr sz="900"/>
          </a:p>
        </p:txBody>
      </p:sp>
      <p:grpSp>
        <p:nvGrpSpPr>
          <p:cNvPr id="43" name="Google Shape;43;p6"/>
          <p:cNvGrpSpPr/>
          <p:nvPr/>
        </p:nvGrpSpPr>
        <p:grpSpPr>
          <a:xfrm>
            <a:off x="4983420" y="1925494"/>
            <a:ext cx="457196" cy="457196"/>
            <a:chOff x="2024575" y="3800650"/>
            <a:chExt cx="502800" cy="502800"/>
          </a:xfrm>
        </p:grpSpPr>
        <p:sp>
          <p:nvSpPr>
            <p:cNvPr id="44" name="Google Shape;44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oogle Shape;46;p6"/>
          <p:cNvGrpSpPr/>
          <p:nvPr/>
        </p:nvGrpSpPr>
        <p:grpSpPr>
          <a:xfrm>
            <a:off x="5794658" y="1925494"/>
            <a:ext cx="457196" cy="457196"/>
            <a:chOff x="2024575" y="3800650"/>
            <a:chExt cx="502800" cy="502800"/>
          </a:xfrm>
        </p:grpSpPr>
        <p:sp>
          <p:nvSpPr>
            <p:cNvPr id="47" name="Google Shape;47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4869125" y="1490825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THE TEAM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228600" y="29329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METHODOLOGY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228600" y="7204900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DELIVERABLES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869120" y="7204900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PROJECT GOVERNANCE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228600" y="9439325"/>
            <a:ext cx="731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HASHICORP  </a:t>
            </a:r>
            <a:r>
              <a:rPr lang="en" sz="800">
                <a:solidFill>
                  <a:schemeClr val="dk1"/>
                </a:solidFill>
              </a:rPr>
              <a:t>/  VAULT LAUNCH BRIEF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28600" y="423463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5" type="title"/>
          </p:nvPr>
        </p:nvSpPr>
        <p:spPr>
          <a:xfrm>
            <a:off x="228600" y="820338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/>
        </p:nvSpPr>
        <p:spPr>
          <a:xfrm>
            <a:off x="228600" y="1490825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SERVICE SUMMARY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document/d/1G1Nf0aPGWurwD2TVlNt9R5mhdcWiqgfERIaQmJuVxBs/edit?usp=sharing" TargetMode="External"/><Relationship Id="rId10" Type="http://schemas.openxmlformats.org/officeDocument/2006/relationships/hyperlink" Target="https://hashicorp.highspot.com/items/672232c24fccfc7a1bcda7bc" TargetMode="External"/><Relationship Id="rId13" Type="http://schemas.openxmlformats.org/officeDocument/2006/relationships/hyperlink" Target="https://hashicorp.atlassian.net/wiki/x/GoDItQ" TargetMode="External"/><Relationship Id="rId12" Type="http://schemas.openxmlformats.org/officeDocument/2006/relationships/hyperlink" Target="https://hashicorp.highspot.com/items/673dd98e6f993ff8394a1f3f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u/0/d/1DVVdQ7TAHxKujqjsBGfN7vJ2urx_c72lIdPS5xr1Bls/edit" TargetMode="External"/><Relationship Id="rId4" Type="http://schemas.openxmlformats.org/officeDocument/2006/relationships/hyperlink" Target="https://docs.google.com/presentation/u/0/d/1aLBW72vlfh7rKU7fKpNkXhQccmEwZdo_I54MLynQd2Q/edit" TargetMode="External"/><Relationship Id="rId9" Type="http://schemas.openxmlformats.org/officeDocument/2006/relationships/hyperlink" Target="https://docs.google.com/document/d/1WU6l0_Wr3adiIR2-dzI-mqjbZOYdFzqCOAiVrvcguwc/edit?usp=sharing" TargetMode="External"/><Relationship Id="rId14" Type="http://schemas.openxmlformats.org/officeDocument/2006/relationships/hyperlink" Target="https://hashicorp.highspot.com/items/6716b77c8777f631b37df203?lfrm=isd.6" TargetMode="External"/><Relationship Id="rId5" Type="http://schemas.openxmlformats.org/officeDocument/2006/relationships/hyperlink" Target="https://hashicorp.highspot.com/items/673dd90a0626bbea6aca218e" TargetMode="External"/><Relationship Id="rId6" Type="http://schemas.openxmlformats.org/officeDocument/2006/relationships/hyperlink" Target="https://hashicorp.highspot.com/items/6723aad64fccfc583d63206f" TargetMode="External"/><Relationship Id="rId7" Type="http://schemas.openxmlformats.org/officeDocument/2006/relationships/hyperlink" Target="https://docs.google.com/presentation/d/1DVVdQ7TAHxKujqjsBGfN7vJ2urx_c72lIdPS5xr1Bls/edit?usp=sharing" TargetMode="External"/><Relationship Id="rId8" Type="http://schemas.openxmlformats.org/officeDocument/2006/relationships/hyperlink" Target="https://hashicorp.highspot.com/items/6716c95febe0f81f1638adc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228600" y="304800"/>
            <a:ext cx="497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ter"/>
                <a:ea typeface="Inter"/>
                <a:cs typeface="Inter"/>
                <a:sym typeface="Inter"/>
              </a:rPr>
              <a:t>Vulnerability &amp; Patch Management (VPM)</a:t>
            </a:r>
            <a:endParaRPr b="1" sz="1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28600" y="651250"/>
            <a:ext cx="5057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Autobahn or No Autobahn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5286300" y="602050"/>
            <a:ext cx="22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Sales One Pager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17200" y="3011000"/>
            <a:ext cx="73380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30 day See, Try, Buy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program that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accelerates time to value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Prospects and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shortens the sales cycle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Account Teams.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Highly targeted, with code written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only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for Prospects who have the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supported components, use cases and success requirements.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Prospect signs a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POV agreement letter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with the understanding that if the POV criteria is met, they will buy the solution.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Work with your SE and use the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Ideal Customer Profile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the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POV Readiness Guide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to qualify or disqualify your Prospect for the Autobahn VPM program.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the initial engagements,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 and SE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will deliver the POV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the Prospect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using a free 30-day HCP Plus Tier account pre-built to integrate with their non-prod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environment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After that, SE will deliver the POV and SA support if needed, may be requested in the usual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way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264750" y="1408700"/>
            <a:ext cx="52794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Ideal customers for VPM include organizations that have been victims of cyber attacks due to unpatched vulnerabilities, struggle to meet audit requirements, or have vulnerabilities with a lifespan matching the industry average of 277 days.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There are two ways to sell VPM,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Autobahn VPM POV + Professional Services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HCP Terraform + HCP Packer +  Professional Services Package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217200" y="1109825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VPM OVERVIEW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17200" y="2729388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AUTOBAHN &amp; WHO IS IT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6211521" y="382524"/>
            <a:ext cx="1267375" cy="301752"/>
          </a:xfrm>
          <a:custGeom>
            <a:rect b="b" l="l" r="r" t="t"/>
            <a:pathLst>
              <a:path extrusionOk="0" h="21600" w="21599">
                <a:moveTo>
                  <a:pt x="7344" y="9827"/>
                </a:moveTo>
                <a:lnTo>
                  <a:pt x="6322" y="9827"/>
                </a:lnTo>
                <a:lnTo>
                  <a:pt x="6322" y="4983"/>
                </a:lnTo>
                <a:lnTo>
                  <a:pt x="5802" y="4983"/>
                </a:lnTo>
                <a:lnTo>
                  <a:pt x="5802" y="16762"/>
                </a:lnTo>
                <a:lnTo>
                  <a:pt x="6322" y="16762"/>
                </a:lnTo>
                <a:lnTo>
                  <a:pt x="6322" y="11797"/>
                </a:lnTo>
                <a:lnTo>
                  <a:pt x="7344" y="11797"/>
                </a:lnTo>
                <a:lnTo>
                  <a:pt x="7344" y="16762"/>
                </a:lnTo>
                <a:lnTo>
                  <a:pt x="7864" y="16762"/>
                </a:lnTo>
                <a:lnTo>
                  <a:pt x="7864" y="4983"/>
                </a:lnTo>
                <a:lnTo>
                  <a:pt x="7344" y="4983"/>
                </a:lnTo>
                <a:lnTo>
                  <a:pt x="7344" y="9827"/>
                </a:lnTo>
                <a:close/>
                <a:moveTo>
                  <a:pt x="8952" y="7961"/>
                </a:moveTo>
                <a:cubicBezTo>
                  <a:pt x="8720" y="7961"/>
                  <a:pt x="8487" y="8101"/>
                  <a:pt x="8262" y="8370"/>
                </a:cubicBezTo>
                <a:lnTo>
                  <a:pt x="8323" y="10013"/>
                </a:lnTo>
                <a:cubicBezTo>
                  <a:pt x="8507" y="9850"/>
                  <a:pt x="8694" y="9763"/>
                  <a:pt x="8882" y="9757"/>
                </a:cubicBezTo>
                <a:cubicBezTo>
                  <a:pt x="9204" y="9757"/>
                  <a:pt x="9266" y="10095"/>
                  <a:pt x="9266" y="11045"/>
                </a:cubicBezTo>
                <a:lnTo>
                  <a:pt x="9266" y="11948"/>
                </a:lnTo>
                <a:lnTo>
                  <a:pt x="8782" y="11948"/>
                </a:lnTo>
                <a:cubicBezTo>
                  <a:pt x="8374" y="11948"/>
                  <a:pt x="8195" y="12618"/>
                  <a:pt x="8195" y="14373"/>
                </a:cubicBezTo>
                <a:cubicBezTo>
                  <a:pt x="8195" y="15859"/>
                  <a:pt x="8352" y="16937"/>
                  <a:pt x="8721" y="16937"/>
                </a:cubicBezTo>
                <a:cubicBezTo>
                  <a:pt x="8933" y="16937"/>
                  <a:pt x="9142" y="16675"/>
                  <a:pt x="9320" y="16174"/>
                </a:cubicBezTo>
                <a:lnTo>
                  <a:pt x="9357" y="16757"/>
                </a:lnTo>
                <a:lnTo>
                  <a:pt x="9770" y="16757"/>
                </a:lnTo>
                <a:lnTo>
                  <a:pt x="9770" y="11074"/>
                </a:lnTo>
                <a:cubicBezTo>
                  <a:pt x="9770" y="8912"/>
                  <a:pt x="9584" y="7961"/>
                  <a:pt x="8951" y="7961"/>
                </a:cubicBezTo>
                <a:close/>
                <a:moveTo>
                  <a:pt x="8887" y="15224"/>
                </a:moveTo>
                <a:cubicBezTo>
                  <a:pt x="8729" y="15224"/>
                  <a:pt x="8684" y="14956"/>
                  <a:pt x="8684" y="14355"/>
                </a:cubicBezTo>
                <a:cubicBezTo>
                  <a:pt x="8684" y="13697"/>
                  <a:pt x="8729" y="13504"/>
                  <a:pt x="8895" y="13504"/>
                </a:cubicBezTo>
                <a:lnTo>
                  <a:pt x="9267" y="13504"/>
                </a:lnTo>
                <a:lnTo>
                  <a:pt x="9267" y="14775"/>
                </a:lnTo>
                <a:cubicBezTo>
                  <a:pt x="9151" y="15061"/>
                  <a:pt x="9021" y="15212"/>
                  <a:pt x="8887" y="15218"/>
                </a:cubicBezTo>
                <a:close/>
                <a:moveTo>
                  <a:pt x="10857" y="11523"/>
                </a:moveTo>
                <a:cubicBezTo>
                  <a:pt x="10584" y="11220"/>
                  <a:pt x="10571" y="11167"/>
                  <a:pt x="10571" y="10479"/>
                </a:cubicBezTo>
                <a:cubicBezTo>
                  <a:pt x="10571" y="9961"/>
                  <a:pt x="10607" y="9733"/>
                  <a:pt x="10827" y="9733"/>
                </a:cubicBezTo>
                <a:cubicBezTo>
                  <a:pt x="11012" y="9751"/>
                  <a:pt x="11197" y="9838"/>
                  <a:pt x="11381" y="9978"/>
                </a:cubicBezTo>
                <a:lnTo>
                  <a:pt x="11433" y="8265"/>
                </a:lnTo>
                <a:cubicBezTo>
                  <a:pt x="11235" y="8066"/>
                  <a:pt x="11032" y="7967"/>
                  <a:pt x="10829" y="7961"/>
                </a:cubicBezTo>
                <a:cubicBezTo>
                  <a:pt x="10255" y="7961"/>
                  <a:pt x="10077" y="8725"/>
                  <a:pt x="10077" y="10456"/>
                </a:cubicBezTo>
                <a:cubicBezTo>
                  <a:pt x="10077" y="12187"/>
                  <a:pt x="10135" y="12648"/>
                  <a:pt x="10628" y="13161"/>
                </a:cubicBezTo>
                <a:cubicBezTo>
                  <a:pt x="10955" y="13499"/>
                  <a:pt x="10979" y="13761"/>
                  <a:pt x="10979" y="14291"/>
                </a:cubicBezTo>
                <a:cubicBezTo>
                  <a:pt x="10979" y="14938"/>
                  <a:pt x="10946" y="15160"/>
                  <a:pt x="10723" y="15160"/>
                </a:cubicBezTo>
                <a:cubicBezTo>
                  <a:pt x="10520" y="15154"/>
                  <a:pt x="10319" y="15026"/>
                  <a:pt x="10124" y="14787"/>
                </a:cubicBezTo>
                <a:lnTo>
                  <a:pt x="10053" y="16430"/>
                </a:lnTo>
                <a:cubicBezTo>
                  <a:pt x="10278" y="16745"/>
                  <a:pt x="10512" y="16908"/>
                  <a:pt x="10748" y="16926"/>
                </a:cubicBezTo>
                <a:cubicBezTo>
                  <a:pt x="11355" y="16926"/>
                  <a:pt x="11475" y="15900"/>
                  <a:pt x="11475" y="14227"/>
                </a:cubicBezTo>
                <a:cubicBezTo>
                  <a:pt x="11475" y="12467"/>
                  <a:pt x="11420" y="12146"/>
                  <a:pt x="10857" y="11511"/>
                </a:cubicBezTo>
                <a:close/>
                <a:moveTo>
                  <a:pt x="13025" y="7967"/>
                </a:moveTo>
                <a:cubicBezTo>
                  <a:pt x="12769" y="8014"/>
                  <a:pt x="12517" y="8300"/>
                  <a:pt x="12289" y="8801"/>
                </a:cubicBezTo>
                <a:lnTo>
                  <a:pt x="12289" y="4325"/>
                </a:lnTo>
                <a:lnTo>
                  <a:pt x="11785" y="4628"/>
                </a:lnTo>
                <a:lnTo>
                  <a:pt x="11785" y="16762"/>
                </a:lnTo>
                <a:lnTo>
                  <a:pt x="12289" y="16762"/>
                </a:lnTo>
                <a:lnTo>
                  <a:pt x="12289" y="10788"/>
                </a:lnTo>
                <a:cubicBezTo>
                  <a:pt x="12472" y="10380"/>
                  <a:pt x="12691" y="10066"/>
                  <a:pt x="12815" y="10066"/>
                </a:cubicBezTo>
                <a:cubicBezTo>
                  <a:pt x="12931" y="10066"/>
                  <a:pt x="12976" y="10293"/>
                  <a:pt x="12976" y="10753"/>
                </a:cubicBezTo>
                <a:lnTo>
                  <a:pt x="12976" y="16762"/>
                </a:lnTo>
                <a:lnTo>
                  <a:pt x="13480" y="16762"/>
                </a:lnTo>
                <a:lnTo>
                  <a:pt x="13480" y="10514"/>
                </a:lnTo>
                <a:cubicBezTo>
                  <a:pt x="13480" y="8976"/>
                  <a:pt x="13360" y="7967"/>
                  <a:pt x="13025" y="7967"/>
                </a:cubicBezTo>
                <a:close/>
                <a:moveTo>
                  <a:pt x="13852" y="16762"/>
                </a:moveTo>
                <a:lnTo>
                  <a:pt x="14355" y="16762"/>
                </a:lnTo>
                <a:lnTo>
                  <a:pt x="14355" y="8148"/>
                </a:lnTo>
                <a:lnTo>
                  <a:pt x="13852" y="8148"/>
                </a:lnTo>
                <a:lnTo>
                  <a:pt x="13852" y="16762"/>
                </a:lnTo>
                <a:close/>
                <a:moveTo>
                  <a:pt x="13852" y="6930"/>
                </a:moveTo>
                <a:lnTo>
                  <a:pt x="14355" y="6930"/>
                </a:lnTo>
                <a:lnTo>
                  <a:pt x="14355" y="4435"/>
                </a:lnTo>
                <a:lnTo>
                  <a:pt x="13852" y="4435"/>
                </a:lnTo>
                <a:lnTo>
                  <a:pt x="13852" y="6930"/>
                </a:lnTo>
                <a:close/>
                <a:moveTo>
                  <a:pt x="15703" y="14909"/>
                </a:moveTo>
                <a:cubicBezTo>
                  <a:pt x="15343" y="14909"/>
                  <a:pt x="15227" y="14384"/>
                  <a:pt x="15227" y="13131"/>
                </a:cubicBezTo>
                <a:lnTo>
                  <a:pt x="15227" y="8603"/>
                </a:lnTo>
                <a:cubicBezTo>
                  <a:pt x="15227" y="7355"/>
                  <a:pt x="15343" y="6825"/>
                  <a:pt x="15703" y="6825"/>
                </a:cubicBezTo>
                <a:cubicBezTo>
                  <a:pt x="15930" y="6843"/>
                  <a:pt x="16156" y="6947"/>
                  <a:pt x="16378" y="7128"/>
                </a:cubicBezTo>
                <a:lnTo>
                  <a:pt x="16435" y="5199"/>
                </a:lnTo>
                <a:cubicBezTo>
                  <a:pt x="16190" y="4942"/>
                  <a:pt x="15940" y="4808"/>
                  <a:pt x="15688" y="4808"/>
                </a:cubicBezTo>
                <a:cubicBezTo>
                  <a:pt x="15001" y="4808"/>
                  <a:pt x="14708" y="6062"/>
                  <a:pt x="14708" y="8224"/>
                </a:cubicBezTo>
                <a:lnTo>
                  <a:pt x="14708" y="13522"/>
                </a:lnTo>
                <a:cubicBezTo>
                  <a:pt x="14708" y="15678"/>
                  <a:pt x="15002" y="16937"/>
                  <a:pt x="15689" y="16937"/>
                </a:cubicBezTo>
                <a:cubicBezTo>
                  <a:pt x="15941" y="16937"/>
                  <a:pt x="16193" y="16809"/>
                  <a:pt x="16437" y="16547"/>
                </a:cubicBezTo>
                <a:lnTo>
                  <a:pt x="16379" y="14618"/>
                </a:lnTo>
                <a:cubicBezTo>
                  <a:pt x="16156" y="14798"/>
                  <a:pt x="15930" y="14897"/>
                  <a:pt x="15704" y="14921"/>
                </a:cubicBezTo>
                <a:close/>
                <a:moveTo>
                  <a:pt x="17470" y="7973"/>
                </a:moveTo>
                <a:cubicBezTo>
                  <a:pt x="16780" y="7973"/>
                  <a:pt x="16595" y="9599"/>
                  <a:pt x="16595" y="11371"/>
                </a:cubicBezTo>
                <a:lnTo>
                  <a:pt x="16595" y="13545"/>
                </a:lnTo>
                <a:cubicBezTo>
                  <a:pt x="16595" y="15317"/>
                  <a:pt x="16780" y="16943"/>
                  <a:pt x="17470" y="16943"/>
                </a:cubicBezTo>
                <a:cubicBezTo>
                  <a:pt x="18161" y="16943"/>
                  <a:pt x="18345" y="15317"/>
                  <a:pt x="18346" y="13545"/>
                </a:cubicBezTo>
                <a:lnTo>
                  <a:pt x="18346" y="11371"/>
                </a:lnTo>
                <a:cubicBezTo>
                  <a:pt x="18346" y="9599"/>
                  <a:pt x="18160" y="7973"/>
                  <a:pt x="17470" y="7973"/>
                </a:cubicBezTo>
                <a:close/>
                <a:moveTo>
                  <a:pt x="17842" y="13615"/>
                </a:moveTo>
                <a:cubicBezTo>
                  <a:pt x="17842" y="14588"/>
                  <a:pt x="17739" y="15101"/>
                  <a:pt x="17470" y="15101"/>
                </a:cubicBezTo>
                <a:cubicBezTo>
                  <a:pt x="17202" y="15101"/>
                  <a:pt x="17099" y="14588"/>
                  <a:pt x="17099" y="13615"/>
                </a:cubicBezTo>
                <a:lnTo>
                  <a:pt x="17099" y="11307"/>
                </a:lnTo>
                <a:cubicBezTo>
                  <a:pt x="17099" y="10334"/>
                  <a:pt x="17202" y="9821"/>
                  <a:pt x="17470" y="9821"/>
                </a:cubicBezTo>
                <a:lnTo>
                  <a:pt x="17470" y="9809"/>
                </a:lnTo>
                <a:cubicBezTo>
                  <a:pt x="17737" y="9809"/>
                  <a:pt x="17841" y="10322"/>
                  <a:pt x="17842" y="11295"/>
                </a:cubicBezTo>
                <a:lnTo>
                  <a:pt x="17842" y="13615"/>
                </a:lnTo>
                <a:close/>
                <a:moveTo>
                  <a:pt x="19106" y="9104"/>
                </a:moveTo>
                <a:lnTo>
                  <a:pt x="19074" y="8148"/>
                </a:lnTo>
                <a:lnTo>
                  <a:pt x="18647" y="8148"/>
                </a:lnTo>
                <a:lnTo>
                  <a:pt x="18647" y="16768"/>
                </a:lnTo>
                <a:lnTo>
                  <a:pt x="19151" y="16768"/>
                </a:lnTo>
                <a:lnTo>
                  <a:pt x="19151" y="11208"/>
                </a:lnTo>
                <a:cubicBezTo>
                  <a:pt x="19321" y="10730"/>
                  <a:pt x="19500" y="10310"/>
                  <a:pt x="19685" y="9955"/>
                </a:cubicBezTo>
                <a:lnTo>
                  <a:pt x="19636" y="7973"/>
                </a:lnTo>
                <a:cubicBezTo>
                  <a:pt x="19448" y="8247"/>
                  <a:pt x="19271" y="8632"/>
                  <a:pt x="19106" y="9104"/>
                </a:cubicBezTo>
                <a:close/>
                <a:moveTo>
                  <a:pt x="20979" y="7973"/>
                </a:moveTo>
                <a:cubicBezTo>
                  <a:pt x="20750" y="7973"/>
                  <a:pt x="20527" y="8288"/>
                  <a:pt x="20343" y="8877"/>
                </a:cubicBezTo>
                <a:lnTo>
                  <a:pt x="20291" y="8154"/>
                </a:lnTo>
                <a:lnTo>
                  <a:pt x="19891" y="8154"/>
                </a:lnTo>
                <a:lnTo>
                  <a:pt x="19891" y="20557"/>
                </a:lnTo>
                <a:lnTo>
                  <a:pt x="20395" y="20254"/>
                </a:lnTo>
                <a:lnTo>
                  <a:pt x="20395" y="16692"/>
                </a:lnTo>
                <a:cubicBezTo>
                  <a:pt x="20572" y="16850"/>
                  <a:pt x="20751" y="16931"/>
                  <a:pt x="20933" y="16943"/>
                </a:cubicBezTo>
                <a:cubicBezTo>
                  <a:pt x="21400" y="16943"/>
                  <a:pt x="21599" y="15812"/>
                  <a:pt x="21599" y="13901"/>
                </a:cubicBezTo>
                <a:lnTo>
                  <a:pt x="21599" y="10963"/>
                </a:lnTo>
                <a:cubicBezTo>
                  <a:pt x="21600" y="8999"/>
                  <a:pt x="21385" y="7973"/>
                  <a:pt x="20980" y="7973"/>
                </a:cubicBezTo>
                <a:close/>
                <a:moveTo>
                  <a:pt x="21093" y="13941"/>
                </a:moveTo>
                <a:cubicBezTo>
                  <a:pt x="21093" y="14723"/>
                  <a:pt x="21023" y="15090"/>
                  <a:pt x="20841" y="15090"/>
                </a:cubicBezTo>
                <a:cubicBezTo>
                  <a:pt x="20692" y="15078"/>
                  <a:pt x="20542" y="15008"/>
                  <a:pt x="20395" y="14868"/>
                </a:cubicBezTo>
                <a:lnTo>
                  <a:pt x="20395" y="10584"/>
                </a:lnTo>
                <a:cubicBezTo>
                  <a:pt x="20519" y="10106"/>
                  <a:pt x="20678" y="9832"/>
                  <a:pt x="20845" y="9803"/>
                </a:cubicBezTo>
                <a:cubicBezTo>
                  <a:pt x="21032" y="9803"/>
                  <a:pt x="21093" y="10194"/>
                  <a:pt x="21093" y="10899"/>
                </a:cubicBezTo>
                <a:lnTo>
                  <a:pt x="21093" y="13936"/>
                </a:lnTo>
                <a:close/>
                <a:moveTo>
                  <a:pt x="1987" y="0"/>
                </a:moveTo>
                <a:lnTo>
                  <a:pt x="0" y="4907"/>
                </a:lnTo>
                <a:lnTo>
                  <a:pt x="0" y="16687"/>
                </a:lnTo>
                <a:lnTo>
                  <a:pt x="746" y="18528"/>
                </a:lnTo>
                <a:lnTo>
                  <a:pt x="746" y="6749"/>
                </a:lnTo>
                <a:lnTo>
                  <a:pt x="1987" y="3684"/>
                </a:lnTo>
                <a:lnTo>
                  <a:pt x="1987" y="0"/>
                </a:lnTo>
                <a:close/>
                <a:moveTo>
                  <a:pt x="2780" y="15719"/>
                </a:moveTo>
                <a:lnTo>
                  <a:pt x="3526" y="13877"/>
                </a:lnTo>
                <a:lnTo>
                  <a:pt x="3526" y="1848"/>
                </a:lnTo>
                <a:lnTo>
                  <a:pt x="2780" y="0"/>
                </a:lnTo>
                <a:lnTo>
                  <a:pt x="2780" y="9384"/>
                </a:lnTo>
                <a:lnTo>
                  <a:pt x="1987" y="9384"/>
                </a:lnTo>
                <a:lnTo>
                  <a:pt x="1987" y="5881"/>
                </a:lnTo>
                <a:lnTo>
                  <a:pt x="1241" y="7728"/>
                </a:lnTo>
                <a:lnTo>
                  <a:pt x="1241" y="19752"/>
                </a:lnTo>
                <a:lnTo>
                  <a:pt x="1987" y="21600"/>
                </a:lnTo>
                <a:lnTo>
                  <a:pt x="1987" y="12245"/>
                </a:lnTo>
                <a:lnTo>
                  <a:pt x="2780" y="12245"/>
                </a:lnTo>
                <a:lnTo>
                  <a:pt x="2780" y="15725"/>
                </a:lnTo>
                <a:close/>
                <a:moveTo>
                  <a:pt x="4021" y="3072"/>
                </a:moveTo>
                <a:lnTo>
                  <a:pt x="4021" y="14851"/>
                </a:lnTo>
                <a:lnTo>
                  <a:pt x="2780" y="17916"/>
                </a:lnTo>
                <a:lnTo>
                  <a:pt x="2780" y="21600"/>
                </a:lnTo>
                <a:lnTo>
                  <a:pt x="4767" y="16692"/>
                </a:lnTo>
                <a:lnTo>
                  <a:pt x="4767" y="4913"/>
                </a:lnTo>
                <a:lnTo>
                  <a:pt x="4021" y="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217200" y="5326077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SHOULD I DO IF MY PROSPECT IS DISQUALIFIED FOR AUTOBAHN?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217200" y="5575550"/>
            <a:ext cx="7338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If the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Vulnerability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&amp; Patch Management concept and messaging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resonates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with your Prospect,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but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they do not meet the technical criteria for an Autobahn engagement. Initiate a standard opportunity with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HCP Terraform + HCP Packer + Professional Services Package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217200" y="6651700"/>
            <a:ext cx="73152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HCP Packer may not be a large factor on individual ACV/TCV but,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 deploy Packer virtual machines requires Terraform runs (RUM)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 secure Packer/Terraform you need HashiCorp Vault (clients)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Packer is a deal multiplier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the difference between Packer CE and HCP Packer is definitive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217200" y="63450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SOMETHING ELSE TO CONSIDER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495195" y="1711594"/>
            <a:ext cx="457196" cy="457196"/>
            <a:chOff x="2024575" y="3800650"/>
            <a:chExt cx="502800" cy="502800"/>
          </a:xfrm>
        </p:grpSpPr>
        <p:sp>
          <p:nvSpPr>
            <p:cNvPr id="74" name="Google Shape;74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9EB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7"/>
          <p:cNvGrpSpPr/>
          <p:nvPr/>
        </p:nvGrpSpPr>
        <p:grpSpPr>
          <a:xfrm>
            <a:off x="1379983" y="1711594"/>
            <a:ext cx="457196" cy="457196"/>
            <a:chOff x="2024575" y="3800650"/>
            <a:chExt cx="502800" cy="502800"/>
          </a:xfrm>
        </p:grpSpPr>
        <p:sp>
          <p:nvSpPr>
            <p:cNvPr id="77" name="Google Shape;77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BED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/>
          <p:nvPr/>
        </p:nvSpPr>
        <p:spPr>
          <a:xfrm>
            <a:off x="274200" y="2189250"/>
            <a:ext cx="8361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VP Security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110050" y="2189238"/>
            <a:ext cx="10023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Head Of Platform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308625" y="7949175"/>
            <a:ext cx="3437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RESOURCES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217200" y="7775242"/>
            <a:ext cx="7315200" cy="222300"/>
          </a:xfrm>
          <a:prstGeom prst="rightArrow">
            <a:avLst>
              <a:gd fmla="val 24519" name="adj1"/>
              <a:gd fmla="val 60825" name="adj2"/>
            </a:avLst>
          </a:prstGeom>
          <a:solidFill>
            <a:srgbClr val="357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83" name="Google Shape;83;p7"/>
          <p:cNvGrpSpPr/>
          <p:nvPr/>
        </p:nvGrpSpPr>
        <p:grpSpPr>
          <a:xfrm>
            <a:off x="308625" y="8189757"/>
            <a:ext cx="7132356" cy="1245994"/>
            <a:chOff x="251450" y="8159522"/>
            <a:chExt cx="7132356" cy="1327503"/>
          </a:xfrm>
        </p:grpSpPr>
        <p:sp>
          <p:nvSpPr>
            <p:cNvPr id="84" name="Google Shape;84;p7"/>
            <p:cNvSpPr/>
            <p:nvPr/>
          </p:nvSpPr>
          <p:spPr>
            <a:xfrm>
              <a:off x="251450" y="8159525"/>
              <a:ext cx="3529200" cy="1327500"/>
            </a:xfrm>
            <a:prstGeom prst="rect">
              <a:avLst/>
            </a:prstGeom>
            <a:solidFill>
              <a:srgbClr val="DFE8F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Pitch Deck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Discovery Guide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Ideal Customer Profile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Pricing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Customer Agreement Letter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3854606" y="8159522"/>
              <a:ext cx="3529200" cy="1327400"/>
            </a:xfrm>
            <a:prstGeom prst="rect">
              <a:avLst/>
            </a:prstGeom>
            <a:solidFill>
              <a:srgbClr val="DFE8FB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POV Readiness Guide (qualification)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Autobahn: POV Guide (how to run)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Demo Video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DDR VPM Demo : </a:t>
              </a: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1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see DDR instructions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-2921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Inter"/>
                <a:buChar char="●"/>
              </a:pPr>
              <a:r>
                <a:rPr b="1" lang="en" sz="1000">
                  <a:solidFill>
                    <a:schemeClr val="dk1"/>
                  </a:solidFill>
                  <a:uFill>
                    <a:noFill/>
                  </a:uFill>
                  <a:latin typeface="Inter"/>
                  <a:ea typeface="Inter"/>
                  <a:cs typeface="Inter"/>
                  <a:sym typeface="Inter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Professional Services</a:t>
              </a:r>
              <a:endParaRPr b="1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6" name="Google Shape;86;p7"/>
          <p:cNvSpPr/>
          <p:nvPr/>
        </p:nvSpPr>
        <p:spPr>
          <a:xfrm>
            <a:off x="228600" y="9515525"/>
            <a:ext cx="731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SALES ONE PAGER </a:t>
            </a:r>
            <a:r>
              <a:rPr lang="en" sz="800">
                <a:solidFill>
                  <a:srgbClr val="000000"/>
                </a:solidFill>
              </a:rPr>
              <a:t>/  VULNERABILITY AND PATCH MANAGEMENT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335196" y="9549372"/>
            <a:ext cx="914394" cy="206496"/>
          </a:xfrm>
          <a:custGeom>
            <a:rect b="b" l="l" r="r" t="t"/>
            <a:pathLst>
              <a:path extrusionOk="0" h="21600" w="21599">
                <a:moveTo>
                  <a:pt x="7344" y="9827"/>
                </a:moveTo>
                <a:lnTo>
                  <a:pt x="6322" y="9827"/>
                </a:lnTo>
                <a:lnTo>
                  <a:pt x="6322" y="4983"/>
                </a:lnTo>
                <a:lnTo>
                  <a:pt x="5802" y="4983"/>
                </a:lnTo>
                <a:lnTo>
                  <a:pt x="5802" y="16762"/>
                </a:lnTo>
                <a:lnTo>
                  <a:pt x="6322" y="16762"/>
                </a:lnTo>
                <a:lnTo>
                  <a:pt x="6322" y="11797"/>
                </a:lnTo>
                <a:lnTo>
                  <a:pt x="7344" y="11797"/>
                </a:lnTo>
                <a:lnTo>
                  <a:pt x="7344" y="16762"/>
                </a:lnTo>
                <a:lnTo>
                  <a:pt x="7864" y="16762"/>
                </a:lnTo>
                <a:lnTo>
                  <a:pt x="7864" y="4983"/>
                </a:lnTo>
                <a:lnTo>
                  <a:pt x="7344" y="4983"/>
                </a:lnTo>
                <a:lnTo>
                  <a:pt x="7344" y="9827"/>
                </a:lnTo>
                <a:close/>
                <a:moveTo>
                  <a:pt x="8952" y="7961"/>
                </a:moveTo>
                <a:cubicBezTo>
                  <a:pt x="8720" y="7961"/>
                  <a:pt x="8487" y="8101"/>
                  <a:pt x="8262" y="8370"/>
                </a:cubicBezTo>
                <a:lnTo>
                  <a:pt x="8323" y="10013"/>
                </a:lnTo>
                <a:cubicBezTo>
                  <a:pt x="8507" y="9850"/>
                  <a:pt x="8694" y="9763"/>
                  <a:pt x="8882" y="9757"/>
                </a:cubicBezTo>
                <a:cubicBezTo>
                  <a:pt x="9204" y="9757"/>
                  <a:pt x="9266" y="10095"/>
                  <a:pt x="9266" y="11045"/>
                </a:cubicBezTo>
                <a:lnTo>
                  <a:pt x="9266" y="11948"/>
                </a:lnTo>
                <a:lnTo>
                  <a:pt x="8782" y="11948"/>
                </a:lnTo>
                <a:cubicBezTo>
                  <a:pt x="8374" y="11948"/>
                  <a:pt x="8195" y="12618"/>
                  <a:pt x="8195" y="14373"/>
                </a:cubicBezTo>
                <a:cubicBezTo>
                  <a:pt x="8195" y="15859"/>
                  <a:pt x="8352" y="16937"/>
                  <a:pt x="8721" y="16937"/>
                </a:cubicBezTo>
                <a:cubicBezTo>
                  <a:pt x="8933" y="16937"/>
                  <a:pt x="9142" y="16675"/>
                  <a:pt x="9320" y="16174"/>
                </a:cubicBezTo>
                <a:lnTo>
                  <a:pt x="9357" y="16757"/>
                </a:lnTo>
                <a:lnTo>
                  <a:pt x="9770" y="16757"/>
                </a:lnTo>
                <a:lnTo>
                  <a:pt x="9770" y="11074"/>
                </a:lnTo>
                <a:cubicBezTo>
                  <a:pt x="9770" y="8912"/>
                  <a:pt x="9584" y="7961"/>
                  <a:pt x="8951" y="7961"/>
                </a:cubicBezTo>
                <a:close/>
                <a:moveTo>
                  <a:pt x="8887" y="15224"/>
                </a:moveTo>
                <a:cubicBezTo>
                  <a:pt x="8729" y="15224"/>
                  <a:pt x="8684" y="14956"/>
                  <a:pt x="8684" y="14355"/>
                </a:cubicBezTo>
                <a:cubicBezTo>
                  <a:pt x="8684" y="13697"/>
                  <a:pt x="8729" y="13504"/>
                  <a:pt x="8895" y="13504"/>
                </a:cubicBezTo>
                <a:lnTo>
                  <a:pt x="9267" y="13504"/>
                </a:lnTo>
                <a:lnTo>
                  <a:pt x="9267" y="14775"/>
                </a:lnTo>
                <a:cubicBezTo>
                  <a:pt x="9151" y="15061"/>
                  <a:pt x="9021" y="15212"/>
                  <a:pt x="8887" y="15218"/>
                </a:cubicBezTo>
                <a:close/>
                <a:moveTo>
                  <a:pt x="10857" y="11523"/>
                </a:moveTo>
                <a:cubicBezTo>
                  <a:pt x="10584" y="11220"/>
                  <a:pt x="10571" y="11167"/>
                  <a:pt x="10571" y="10479"/>
                </a:cubicBezTo>
                <a:cubicBezTo>
                  <a:pt x="10571" y="9961"/>
                  <a:pt x="10607" y="9733"/>
                  <a:pt x="10827" y="9733"/>
                </a:cubicBezTo>
                <a:cubicBezTo>
                  <a:pt x="11012" y="9751"/>
                  <a:pt x="11197" y="9838"/>
                  <a:pt x="11381" y="9978"/>
                </a:cubicBezTo>
                <a:lnTo>
                  <a:pt x="11433" y="8265"/>
                </a:lnTo>
                <a:cubicBezTo>
                  <a:pt x="11235" y="8066"/>
                  <a:pt x="11032" y="7967"/>
                  <a:pt x="10829" y="7961"/>
                </a:cubicBezTo>
                <a:cubicBezTo>
                  <a:pt x="10255" y="7961"/>
                  <a:pt x="10077" y="8725"/>
                  <a:pt x="10077" y="10456"/>
                </a:cubicBezTo>
                <a:cubicBezTo>
                  <a:pt x="10077" y="12187"/>
                  <a:pt x="10135" y="12648"/>
                  <a:pt x="10628" y="13161"/>
                </a:cubicBezTo>
                <a:cubicBezTo>
                  <a:pt x="10955" y="13499"/>
                  <a:pt x="10979" y="13761"/>
                  <a:pt x="10979" y="14291"/>
                </a:cubicBezTo>
                <a:cubicBezTo>
                  <a:pt x="10979" y="14938"/>
                  <a:pt x="10946" y="15160"/>
                  <a:pt x="10723" y="15160"/>
                </a:cubicBezTo>
                <a:cubicBezTo>
                  <a:pt x="10520" y="15154"/>
                  <a:pt x="10319" y="15026"/>
                  <a:pt x="10124" y="14787"/>
                </a:cubicBezTo>
                <a:lnTo>
                  <a:pt x="10053" y="16430"/>
                </a:lnTo>
                <a:cubicBezTo>
                  <a:pt x="10278" y="16745"/>
                  <a:pt x="10512" y="16908"/>
                  <a:pt x="10748" y="16926"/>
                </a:cubicBezTo>
                <a:cubicBezTo>
                  <a:pt x="11355" y="16926"/>
                  <a:pt x="11475" y="15900"/>
                  <a:pt x="11475" y="14227"/>
                </a:cubicBezTo>
                <a:cubicBezTo>
                  <a:pt x="11475" y="12467"/>
                  <a:pt x="11420" y="12146"/>
                  <a:pt x="10857" y="11511"/>
                </a:cubicBezTo>
                <a:close/>
                <a:moveTo>
                  <a:pt x="13025" y="7967"/>
                </a:moveTo>
                <a:cubicBezTo>
                  <a:pt x="12769" y="8014"/>
                  <a:pt x="12517" y="8300"/>
                  <a:pt x="12289" y="8801"/>
                </a:cubicBezTo>
                <a:lnTo>
                  <a:pt x="12289" y="4325"/>
                </a:lnTo>
                <a:lnTo>
                  <a:pt x="11785" y="4628"/>
                </a:lnTo>
                <a:lnTo>
                  <a:pt x="11785" y="16762"/>
                </a:lnTo>
                <a:lnTo>
                  <a:pt x="12289" y="16762"/>
                </a:lnTo>
                <a:lnTo>
                  <a:pt x="12289" y="10788"/>
                </a:lnTo>
                <a:cubicBezTo>
                  <a:pt x="12472" y="10380"/>
                  <a:pt x="12691" y="10066"/>
                  <a:pt x="12815" y="10066"/>
                </a:cubicBezTo>
                <a:cubicBezTo>
                  <a:pt x="12931" y="10066"/>
                  <a:pt x="12976" y="10293"/>
                  <a:pt x="12976" y="10753"/>
                </a:cubicBezTo>
                <a:lnTo>
                  <a:pt x="12976" y="16762"/>
                </a:lnTo>
                <a:lnTo>
                  <a:pt x="13480" y="16762"/>
                </a:lnTo>
                <a:lnTo>
                  <a:pt x="13480" y="10514"/>
                </a:lnTo>
                <a:cubicBezTo>
                  <a:pt x="13480" y="8976"/>
                  <a:pt x="13360" y="7967"/>
                  <a:pt x="13025" y="7967"/>
                </a:cubicBezTo>
                <a:close/>
                <a:moveTo>
                  <a:pt x="13852" y="16762"/>
                </a:moveTo>
                <a:lnTo>
                  <a:pt x="14355" y="16762"/>
                </a:lnTo>
                <a:lnTo>
                  <a:pt x="14355" y="8148"/>
                </a:lnTo>
                <a:lnTo>
                  <a:pt x="13852" y="8148"/>
                </a:lnTo>
                <a:lnTo>
                  <a:pt x="13852" y="16762"/>
                </a:lnTo>
                <a:close/>
                <a:moveTo>
                  <a:pt x="13852" y="6930"/>
                </a:moveTo>
                <a:lnTo>
                  <a:pt x="14355" y="6930"/>
                </a:lnTo>
                <a:lnTo>
                  <a:pt x="14355" y="4435"/>
                </a:lnTo>
                <a:lnTo>
                  <a:pt x="13852" y="4435"/>
                </a:lnTo>
                <a:lnTo>
                  <a:pt x="13852" y="6930"/>
                </a:lnTo>
                <a:close/>
                <a:moveTo>
                  <a:pt x="15703" y="14909"/>
                </a:moveTo>
                <a:cubicBezTo>
                  <a:pt x="15343" y="14909"/>
                  <a:pt x="15227" y="14384"/>
                  <a:pt x="15227" y="13131"/>
                </a:cubicBezTo>
                <a:lnTo>
                  <a:pt x="15227" y="8603"/>
                </a:lnTo>
                <a:cubicBezTo>
                  <a:pt x="15227" y="7355"/>
                  <a:pt x="15343" y="6825"/>
                  <a:pt x="15703" y="6825"/>
                </a:cubicBezTo>
                <a:cubicBezTo>
                  <a:pt x="15930" y="6843"/>
                  <a:pt x="16156" y="6947"/>
                  <a:pt x="16378" y="7128"/>
                </a:cubicBezTo>
                <a:lnTo>
                  <a:pt x="16435" y="5199"/>
                </a:lnTo>
                <a:cubicBezTo>
                  <a:pt x="16190" y="4942"/>
                  <a:pt x="15940" y="4808"/>
                  <a:pt x="15688" y="4808"/>
                </a:cubicBezTo>
                <a:cubicBezTo>
                  <a:pt x="15001" y="4808"/>
                  <a:pt x="14708" y="6062"/>
                  <a:pt x="14708" y="8224"/>
                </a:cubicBezTo>
                <a:lnTo>
                  <a:pt x="14708" y="13522"/>
                </a:lnTo>
                <a:cubicBezTo>
                  <a:pt x="14708" y="15678"/>
                  <a:pt x="15002" y="16937"/>
                  <a:pt x="15689" y="16937"/>
                </a:cubicBezTo>
                <a:cubicBezTo>
                  <a:pt x="15941" y="16937"/>
                  <a:pt x="16193" y="16809"/>
                  <a:pt x="16437" y="16547"/>
                </a:cubicBezTo>
                <a:lnTo>
                  <a:pt x="16379" y="14618"/>
                </a:lnTo>
                <a:cubicBezTo>
                  <a:pt x="16156" y="14798"/>
                  <a:pt x="15930" y="14897"/>
                  <a:pt x="15704" y="14921"/>
                </a:cubicBezTo>
                <a:close/>
                <a:moveTo>
                  <a:pt x="17470" y="7973"/>
                </a:moveTo>
                <a:cubicBezTo>
                  <a:pt x="16780" y="7973"/>
                  <a:pt x="16595" y="9599"/>
                  <a:pt x="16595" y="11371"/>
                </a:cubicBezTo>
                <a:lnTo>
                  <a:pt x="16595" y="13545"/>
                </a:lnTo>
                <a:cubicBezTo>
                  <a:pt x="16595" y="15317"/>
                  <a:pt x="16780" y="16943"/>
                  <a:pt x="17470" y="16943"/>
                </a:cubicBezTo>
                <a:cubicBezTo>
                  <a:pt x="18161" y="16943"/>
                  <a:pt x="18345" y="15317"/>
                  <a:pt x="18346" y="13545"/>
                </a:cubicBezTo>
                <a:lnTo>
                  <a:pt x="18346" y="11371"/>
                </a:lnTo>
                <a:cubicBezTo>
                  <a:pt x="18346" y="9599"/>
                  <a:pt x="18160" y="7973"/>
                  <a:pt x="17470" y="7973"/>
                </a:cubicBezTo>
                <a:close/>
                <a:moveTo>
                  <a:pt x="17842" y="13615"/>
                </a:moveTo>
                <a:cubicBezTo>
                  <a:pt x="17842" y="14588"/>
                  <a:pt x="17739" y="15101"/>
                  <a:pt x="17470" y="15101"/>
                </a:cubicBezTo>
                <a:cubicBezTo>
                  <a:pt x="17202" y="15101"/>
                  <a:pt x="17099" y="14588"/>
                  <a:pt x="17099" y="13615"/>
                </a:cubicBezTo>
                <a:lnTo>
                  <a:pt x="17099" y="11307"/>
                </a:lnTo>
                <a:cubicBezTo>
                  <a:pt x="17099" y="10334"/>
                  <a:pt x="17202" y="9821"/>
                  <a:pt x="17470" y="9821"/>
                </a:cubicBezTo>
                <a:lnTo>
                  <a:pt x="17470" y="9809"/>
                </a:lnTo>
                <a:cubicBezTo>
                  <a:pt x="17737" y="9809"/>
                  <a:pt x="17841" y="10322"/>
                  <a:pt x="17842" y="11295"/>
                </a:cubicBezTo>
                <a:lnTo>
                  <a:pt x="17842" y="13615"/>
                </a:lnTo>
                <a:close/>
                <a:moveTo>
                  <a:pt x="19106" y="9104"/>
                </a:moveTo>
                <a:lnTo>
                  <a:pt x="19074" y="8148"/>
                </a:lnTo>
                <a:lnTo>
                  <a:pt x="18647" y="8148"/>
                </a:lnTo>
                <a:lnTo>
                  <a:pt x="18647" y="16768"/>
                </a:lnTo>
                <a:lnTo>
                  <a:pt x="19151" y="16768"/>
                </a:lnTo>
                <a:lnTo>
                  <a:pt x="19151" y="11208"/>
                </a:lnTo>
                <a:cubicBezTo>
                  <a:pt x="19321" y="10730"/>
                  <a:pt x="19500" y="10310"/>
                  <a:pt x="19685" y="9955"/>
                </a:cubicBezTo>
                <a:lnTo>
                  <a:pt x="19636" y="7973"/>
                </a:lnTo>
                <a:cubicBezTo>
                  <a:pt x="19448" y="8247"/>
                  <a:pt x="19271" y="8632"/>
                  <a:pt x="19106" y="9104"/>
                </a:cubicBezTo>
                <a:close/>
                <a:moveTo>
                  <a:pt x="20979" y="7973"/>
                </a:moveTo>
                <a:cubicBezTo>
                  <a:pt x="20750" y="7973"/>
                  <a:pt x="20527" y="8288"/>
                  <a:pt x="20343" y="8877"/>
                </a:cubicBezTo>
                <a:lnTo>
                  <a:pt x="20291" y="8154"/>
                </a:lnTo>
                <a:lnTo>
                  <a:pt x="19891" y="8154"/>
                </a:lnTo>
                <a:lnTo>
                  <a:pt x="19891" y="20557"/>
                </a:lnTo>
                <a:lnTo>
                  <a:pt x="20395" y="20254"/>
                </a:lnTo>
                <a:lnTo>
                  <a:pt x="20395" y="16692"/>
                </a:lnTo>
                <a:cubicBezTo>
                  <a:pt x="20572" y="16850"/>
                  <a:pt x="20751" y="16931"/>
                  <a:pt x="20933" y="16943"/>
                </a:cubicBezTo>
                <a:cubicBezTo>
                  <a:pt x="21400" y="16943"/>
                  <a:pt x="21599" y="15812"/>
                  <a:pt x="21599" y="13901"/>
                </a:cubicBezTo>
                <a:lnTo>
                  <a:pt x="21599" y="10963"/>
                </a:lnTo>
                <a:cubicBezTo>
                  <a:pt x="21600" y="8999"/>
                  <a:pt x="21385" y="7973"/>
                  <a:pt x="20980" y="7973"/>
                </a:cubicBezTo>
                <a:close/>
                <a:moveTo>
                  <a:pt x="21093" y="13941"/>
                </a:moveTo>
                <a:cubicBezTo>
                  <a:pt x="21093" y="14723"/>
                  <a:pt x="21023" y="15090"/>
                  <a:pt x="20841" y="15090"/>
                </a:cubicBezTo>
                <a:cubicBezTo>
                  <a:pt x="20692" y="15078"/>
                  <a:pt x="20542" y="15008"/>
                  <a:pt x="20395" y="14868"/>
                </a:cubicBezTo>
                <a:lnTo>
                  <a:pt x="20395" y="10584"/>
                </a:lnTo>
                <a:cubicBezTo>
                  <a:pt x="20519" y="10106"/>
                  <a:pt x="20678" y="9832"/>
                  <a:pt x="20845" y="9803"/>
                </a:cubicBezTo>
                <a:cubicBezTo>
                  <a:pt x="21032" y="9803"/>
                  <a:pt x="21093" y="10194"/>
                  <a:pt x="21093" y="10899"/>
                </a:cubicBezTo>
                <a:lnTo>
                  <a:pt x="21093" y="13936"/>
                </a:lnTo>
                <a:close/>
                <a:moveTo>
                  <a:pt x="1987" y="0"/>
                </a:moveTo>
                <a:lnTo>
                  <a:pt x="0" y="4907"/>
                </a:lnTo>
                <a:lnTo>
                  <a:pt x="0" y="16687"/>
                </a:lnTo>
                <a:lnTo>
                  <a:pt x="746" y="18528"/>
                </a:lnTo>
                <a:lnTo>
                  <a:pt x="746" y="6749"/>
                </a:lnTo>
                <a:lnTo>
                  <a:pt x="1987" y="3684"/>
                </a:lnTo>
                <a:lnTo>
                  <a:pt x="1987" y="0"/>
                </a:lnTo>
                <a:close/>
                <a:moveTo>
                  <a:pt x="2780" y="15719"/>
                </a:moveTo>
                <a:lnTo>
                  <a:pt x="3526" y="13877"/>
                </a:lnTo>
                <a:lnTo>
                  <a:pt x="3526" y="1848"/>
                </a:lnTo>
                <a:lnTo>
                  <a:pt x="2780" y="0"/>
                </a:lnTo>
                <a:lnTo>
                  <a:pt x="2780" y="9384"/>
                </a:lnTo>
                <a:lnTo>
                  <a:pt x="1987" y="9384"/>
                </a:lnTo>
                <a:lnTo>
                  <a:pt x="1987" y="5881"/>
                </a:lnTo>
                <a:lnTo>
                  <a:pt x="1241" y="7728"/>
                </a:lnTo>
                <a:lnTo>
                  <a:pt x="1241" y="19752"/>
                </a:lnTo>
                <a:lnTo>
                  <a:pt x="1987" y="21600"/>
                </a:lnTo>
                <a:lnTo>
                  <a:pt x="1987" y="12245"/>
                </a:lnTo>
                <a:lnTo>
                  <a:pt x="2780" y="12245"/>
                </a:lnTo>
                <a:lnTo>
                  <a:pt x="2780" y="15725"/>
                </a:lnTo>
                <a:close/>
                <a:moveTo>
                  <a:pt x="4021" y="3072"/>
                </a:moveTo>
                <a:lnTo>
                  <a:pt x="4021" y="14851"/>
                </a:lnTo>
                <a:lnTo>
                  <a:pt x="2780" y="17916"/>
                </a:lnTo>
                <a:lnTo>
                  <a:pt x="2780" y="21600"/>
                </a:lnTo>
                <a:lnTo>
                  <a:pt x="4767" y="16692"/>
                </a:lnTo>
                <a:lnTo>
                  <a:pt x="4767" y="4913"/>
                </a:lnTo>
                <a:lnTo>
                  <a:pt x="4021" y="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