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47"/>
  </p:notesMasterIdLst>
  <p:sldIdLst>
    <p:sldId id="256" r:id="rId2"/>
    <p:sldId id="257" r:id="rId3"/>
    <p:sldId id="288" r:id="rId4"/>
    <p:sldId id="289" r:id="rId5"/>
    <p:sldId id="287" r:id="rId6"/>
    <p:sldId id="284" r:id="rId7"/>
    <p:sldId id="258" r:id="rId8"/>
    <p:sldId id="259" r:id="rId9"/>
    <p:sldId id="295" r:id="rId10"/>
    <p:sldId id="296" r:id="rId11"/>
    <p:sldId id="298" r:id="rId12"/>
    <p:sldId id="286" r:id="rId13"/>
    <p:sldId id="260" r:id="rId14"/>
    <p:sldId id="261" r:id="rId15"/>
    <p:sldId id="263" r:id="rId16"/>
    <p:sldId id="262" r:id="rId17"/>
    <p:sldId id="264" r:id="rId18"/>
    <p:sldId id="265" r:id="rId19"/>
    <p:sldId id="266" r:id="rId20"/>
    <p:sldId id="268" r:id="rId21"/>
    <p:sldId id="270" r:id="rId22"/>
    <p:sldId id="285" r:id="rId23"/>
    <p:sldId id="267" r:id="rId24"/>
    <p:sldId id="269" r:id="rId25"/>
    <p:sldId id="271" r:id="rId26"/>
    <p:sldId id="272" r:id="rId27"/>
    <p:sldId id="297" r:id="rId28"/>
    <p:sldId id="273" r:id="rId29"/>
    <p:sldId id="290" r:id="rId30"/>
    <p:sldId id="294" r:id="rId31"/>
    <p:sldId id="274" r:id="rId32"/>
    <p:sldId id="275" r:id="rId33"/>
    <p:sldId id="276" r:id="rId34"/>
    <p:sldId id="277" r:id="rId35"/>
    <p:sldId id="293" r:id="rId36"/>
    <p:sldId id="278" r:id="rId37"/>
    <p:sldId id="292" r:id="rId38"/>
    <p:sldId id="279" r:id="rId39"/>
    <p:sldId id="291" r:id="rId40"/>
    <p:sldId id="280" r:id="rId41"/>
    <p:sldId id="299" r:id="rId42"/>
    <p:sldId id="300" r:id="rId43"/>
    <p:sldId id="281" r:id="rId44"/>
    <p:sldId id="282" r:id="rId45"/>
    <p:sldId id="283" r:id="rId4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29F557-F108-4F08-94D7-E695A6A6EEEE}" v="18" dt="2024-06-13T20:29:18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Harrand" userId="32036077-a3fa-4b6b-82b7-975d3ac0c550" providerId="ADAL" clId="{EB29F557-F108-4F08-94D7-E695A6A6EEEE}"/>
    <pc:docChg chg="undo redo custSel addSld modSld sldOrd">
      <pc:chgData name="Jacob Harrand" userId="32036077-a3fa-4b6b-82b7-975d3ac0c550" providerId="ADAL" clId="{EB29F557-F108-4F08-94D7-E695A6A6EEEE}" dt="2024-06-13T21:15:39.092" v="6659"/>
      <pc:docMkLst>
        <pc:docMk/>
      </pc:docMkLst>
      <pc:sldChg chg="modSp mod modNotes">
        <pc:chgData name="Jacob Harrand" userId="32036077-a3fa-4b6b-82b7-975d3ac0c550" providerId="ADAL" clId="{EB29F557-F108-4F08-94D7-E695A6A6EEEE}" dt="2024-06-13T03:46:16.899" v="236"/>
        <pc:sldMkLst>
          <pc:docMk/>
          <pc:sldMk cId="0" sldId="256"/>
        </pc:sldMkLst>
        <pc:spChg chg="mod">
          <ac:chgData name="Jacob Harrand" userId="32036077-a3fa-4b6b-82b7-975d3ac0c550" providerId="ADAL" clId="{EB29F557-F108-4F08-94D7-E695A6A6EEEE}" dt="2024-06-13T03:46:16.899" v="236"/>
          <ac:spMkLst>
            <pc:docMk/>
            <pc:sldMk cId="0" sldId="256"/>
            <ac:spMk id="54" creationId="{00000000-0000-0000-0000-000000000000}"/>
          </ac:spMkLst>
        </pc:spChg>
        <pc:spChg chg="mod">
          <ac:chgData name="Jacob Harrand" userId="32036077-a3fa-4b6b-82b7-975d3ac0c550" providerId="ADAL" clId="{EB29F557-F108-4F08-94D7-E695A6A6EEEE}" dt="2024-06-13T03:46:16.899" v="236"/>
          <ac:spMkLst>
            <pc:docMk/>
            <pc:sldMk cId="0" sldId="256"/>
            <ac:spMk id="55" creationId="{00000000-0000-0000-0000-000000000000}"/>
          </ac:spMkLst>
        </pc:spChg>
      </pc:sldChg>
      <pc:sldChg chg="modSp mod">
        <pc:chgData name="Jacob Harrand" userId="32036077-a3fa-4b6b-82b7-975d3ac0c550" providerId="ADAL" clId="{EB29F557-F108-4F08-94D7-E695A6A6EEEE}" dt="2024-06-13T18:20:46.828" v="4536" actId="20577"/>
        <pc:sldMkLst>
          <pc:docMk/>
          <pc:sldMk cId="0" sldId="257"/>
        </pc:sldMkLst>
        <pc:spChg chg="mod">
          <ac:chgData name="Jacob Harrand" userId="32036077-a3fa-4b6b-82b7-975d3ac0c550" providerId="ADAL" clId="{EB29F557-F108-4F08-94D7-E695A6A6EEEE}" dt="2024-06-13T03:46:16.899" v="236"/>
          <ac:spMkLst>
            <pc:docMk/>
            <pc:sldMk cId="0" sldId="257"/>
            <ac:spMk id="61" creationId="{00000000-0000-0000-0000-000000000000}"/>
          </ac:spMkLst>
        </pc:spChg>
        <pc:spChg chg="mod">
          <ac:chgData name="Jacob Harrand" userId="32036077-a3fa-4b6b-82b7-975d3ac0c550" providerId="ADAL" clId="{EB29F557-F108-4F08-94D7-E695A6A6EEEE}" dt="2024-06-13T18:20:46.828" v="4536" actId="20577"/>
          <ac:spMkLst>
            <pc:docMk/>
            <pc:sldMk cId="0" sldId="257"/>
            <ac:spMk id="62" creationId="{00000000-0000-0000-0000-000000000000}"/>
          </ac:spMkLst>
        </pc:spChg>
      </pc:sldChg>
      <pc:sldChg chg="modSp mod ord modNotes">
        <pc:chgData name="Jacob Harrand" userId="32036077-a3fa-4b6b-82b7-975d3ac0c550" providerId="ADAL" clId="{EB29F557-F108-4F08-94D7-E695A6A6EEEE}" dt="2024-06-13T18:21:41.687" v="4544"/>
        <pc:sldMkLst>
          <pc:docMk/>
          <pc:sldMk cId="0" sldId="258"/>
        </pc:sldMkLst>
        <pc:spChg chg="mod">
          <ac:chgData name="Jacob Harrand" userId="32036077-a3fa-4b6b-82b7-975d3ac0c550" providerId="ADAL" clId="{EB29F557-F108-4F08-94D7-E695A6A6EEEE}" dt="2024-06-13T18:18:45.345" v="4428" actId="20577"/>
          <ac:spMkLst>
            <pc:docMk/>
            <pc:sldMk cId="0" sldId="258"/>
            <ac:spMk id="68" creationId="{00000000-0000-0000-0000-000000000000}"/>
          </ac:spMkLst>
        </pc:spChg>
      </pc:sldChg>
      <pc:sldChg chg="modSp mod ord modNotes">
        <pc:chgData name="Jacob Harrand" userId="32036077-a3fa-4b6b-82b7-975d3ac0c550" providerId="ADAL" clId="{EB29F557-F108-4F08-94D7-E695A6A6EEEE}" dt="2024-06-13T18:21:27.998" v="4540"/>
        <pc:sldMkLst>
          <pc:docMk/>
          <pc:sldMk cId="0" sldId="259"/>
        </pc:sldMkLst>
        <pc:spChg chg="mod">
          <ac:chgData name="Jacob Harrand" userId="32036077-a3fa-4b6b-82b7-975d3ac0c550" providerId="ADAL" clId="{EB29F557-F108-4F08-94D7-E695A6A6EEEE}" dt="2024-06-13T03:46:16.899" v="236"/>
          <ac:spMkLst>
            <pc:docMk/>
            <pc:sldMk cId="0" sldId="259"/>
            <ac:spMk id="73" creationId="{00000000-0000-0000-0000-000000000000}"/>
          </ac:spMkLst>
        </pc:spChg>
        <pc:spChg chg="mod">
          <ac:chgData name="Jacob Harrand" userId="32036077-a3fa-4b6b-82b7-975d3ac0c550" providerId="ADAL" clId="{EB29F557-F108-4F08-94D7-E695A6A6EEEE}" dt="2024-06-13T03:50:37.754" v="482" actId="20577"/>
          <ac:spMkLst>
            <pc:docMk/>
            <pc:sldMk cId="0" sldId="259"/>
            <ac:spMk id="74" creationId="{00000000-0000-0000-0000-000000000000}"/>
          </ac:spMkLst>
        </pc:spChg>
      </pc:sldChg>
      <pc:sldChg chg="modSp mod modNotes">
        <pc:chgData name="Jacob Harrand" userId="32036077-a3fa-4b6b-82b7-975d3ac0c550" providerId="ADAL" clId="{EB29F557-F108-4F08-94D7-E695A6A6EEEE}" dt="2024-06-13T03:46:16.899" v="236"/>
        <pc:sldMkLst>
          <pc:docMk/>
          <pc:sldMk cId="0" sldId="260"/>
        </pc:sldMkLst>
        <pc:spChg chg="mod">
          <ac:chgData name="Jacob Harrand" userId="32036077-a3fa-4b6b-82b7-975d3ac0c550" providerId="ADAL" clId="{EB29F557-F108-4F08-94D7-E695A6A6EEEE}" dt="2024-06-13T03:46:16.899" v="236"/>
          <ac:spMkLst>
            <pc:docMk/>
            <pc:sldMk cId="0" sldId="260"/>
            <ac:spMk id="79" creationId="{00000000-0000-0000-0000-000000000000}"/>
          </ac:spMkLst>
        </pc:spChg>
        <pc:spChg chg="mod">
          <ac:chgData name="Jacob Harrand" userId="32036077-a3fa-4b6b-82b7-975d3ac0c550" providerId="ADAL" clId="{EB29F557-F108-4F08-94D7-E695A6A6EEEE}" dt="2024-06-13T03:46:16.899" v="236"/>
          <ac:spMkLst>
            <pc:docMk/>
            <pc:sldMk cId="0" sldId="260"/>
            <ac:spMk id="80" creationId="{00000000-0000-0000-0000-000000000000}"/>
          </ac:spMkLst>
        </pc:spChg>
      </pc:sldChg>
      <pc:sldChg chg="modSp mod modNotes">
        <pc:chgData name="Jacob Harrand" userId="32036077-a3fa-4b6b-82b7-975d3ac0c550" providerId="ADAL" clId="{EB29F557-F108-4F08-94D7-E695A6A6EEEE}" dt="2024-06-13T21:07:28.257" v="6450" actId="20577"/>
        <pc:sldMkLst>
          <pc:docMk/>
          <pc:sldMk cId="0" sldId="261"/>
        </pc:sldMkLst>
        <pc:spChg chg="mod">
          <ac:chgData name="Jacob Harrand" userId="32036077-a3fa-4b6b-82b7-975d3ac0c550" providerId="ADAL" clId="{EB29F557-F108-4F08-94D7-E695A6A6EEEE}" dt="2024-06-13T03:46:16.899" v="236"/>
          <ac:spMkLst>
            <pc:docMk/>
            <pc:sldMk cId="0" sldId="261"/>
            <ac:spMk id="86" creationId="{00000000-0000-0000-0000-000000000000}"/>
          </ac:spMkLst>
        </pc:spChg>
        <pc:spChg chg="mod">
          <ac:chgData name="Jacob Harrand" userId="32036077-a3fa-4b6b-82b7-975d3ac0c550" providerId="ADAL" clId="{EB29F557-F108-4F08-94D7-E695A6A6EEEE}" dt="2024-06-13T21:07:28.257" v="6450" actId="20577"/>
          <ac:spMkLst>
            <pc:docMk/>
            <pc:sldMk cId="0" sldId="261"/>
            <ac:spMk id="87" creationId="{00000000-0000-0000-0000-000000000000}"/>
          </ac:spMkLst>
        </pc:spChg>
      </pc:sldChg>
      <pc:sldChg chg="modSp mod modNotes">
        <pc:chgData name="Jacob Harrand" userId="32036077-a3fa-4b6b-82b7-975d3ac0c550" providerId="ADAL" clId="{EB29F557-F108-4F08-94D7-E695A6A6EEEE}" dt="2024-06-13T03:46:16.899" v="236"/>
        <pc:sldMkLst>
          <pc:docMk/>
          <pc:sldMk cId="0" sldId="262"/>
        </pc:sldMkLst>
        <pc:spChg chg="mod">
          <ac:chgData name="Jacob Harrand" userId="32036077-a3fa-4b6b-82b7-975d3ac0c550" providerId="ADAL" clId="{EB29F557-F108-4F08-94D7-E695A6A6EEEE}" dt="2024-06-13T03:46:16.899" v="236"/>
          <ac:spMkLst>
            <pc:docMk/>
            <pc:sldMk cId="0" sldId="262"/>
            <ac:spMk id="92" creationId="{00000000-0000-0000-0000-000000000000}"/>
          </ac:spMkLst>
        </pc:spChg>
        <pc:spChg chg="mod">
          <ac:chgData name="Jacob Harrand" userId="32036077-a3fa-4b6b-82b7-975d3ac0c550" providerId="ADAL" clId="{EB29F557-F108-4F08-94D7-E695A6A6EEEE}" dt="2024-06-13T03:46:16.899" v="236"/>
          <ac:spMkLst>
            <pc:docMk/>
            <pc:sldMk cId="0" sldId="262"/>
            <ac:spMk id="93" creationId="{00000000-0000-0000-0000-000000000000}"/>
          </ac:spMkLst>
        </pc:spChg>
      </pc:sldChg>
      <pc:sldChg chg="modSp mod ord">
        <pc:chgData name="Jacob Harrand" userId="32036077-a3fa-4b6b-82b7-975d3ac0c550" providerId="ADAL" clId="{EB29F557-F108-4F08-94D7-E695A6A6EEEE}" dt="2024-06-13T18:50:06.906" v="5012" actId="20577"/>
        <pc:sldMkLst>
          <pc:docMk/>
          <pc:sldMk cId="0" sldId="263"/>
        </pc:sldMkLst>
        <pc:spChg chg="mod">
          <ac:chgData name="Jacob Harrand" userId="32036077-a3fa-4b6b-82b7-975d3ac0c550" providerId="ADAL" clId="{EB29F557-F108-4F08-94D7-E695A6A6EEEE}" dt="2024-06-13T03:46:16.899" v="236"/>
          <ac:spMkLst>
            <pc:docMk/>
            <pc:sldMk cId="0" sldId="263"/>
            <ac:spMk id="99" creationId="{00000000-0000-0000-0000-000000000000}"/>
          </ac:spMkLst>
        </pc:spChg>
        <pc:spChg chg="mod">
          <ac:chgData name="Jacob Harrand" userId="32036077-a3fa-4b6b-82b7-975d3ac0c550" providerId="ADAL" clId="{EB29F557-F108-4F08-94D7-E695A6A6EEEE}" dt="2024-06-13T18:50:06.906" v="5012" actId="20577"/>
          <ac:spMkLst>
            <pc:docMk/>
            <pc:sldMk cId="0" sldId="263"/>
            <ac:spMk id="100" creationId="{00000000-0000-0000-0000-000000000000}"/>
          </ac:spMkLst>
        </pc:spChg>
      </pc:sldChg>
      <pc:sldChg chg="modSp mod modNotes">
        <pc:chgData name="Jacob Harrand" userId="32036077-a3fa-4b6b-82b7-975d3ac0c550" providerId="ADAL" clId="{EB29F557-F108-4F08-94D7-E695A6A6EEEE}" dt="2024-06-13T04:00:34.045" v="922" actId="20577"/>
        <pc:sldMkLst>
          <pc:docMk/>
          <pc:sldMk cId="0" sldId="264"/>
        </pc:sldMkLst>
        <pc:spChg chg="mod">
          <ac:chgData name="Jacob Harrand" userId="32036077-a3fa-4b6b-82b7-975d3ac0c550" providerId="ADAL" clId="{EB29F557-F108-4F08-94D7-E695A6A6EEEE}" dt="2024-06-13T03:46:16.899" v="236"/>
          <ac:spMkLst>
            <pc:docMk/>
            <pc:sldMk cId="0" sldId="264"/>
            <ac:spMk id="105" creationId="{00000000-0000-0000-0000-000000000000}"/>
          </ac:spMkLst>
        </pc:spChg>
        <pc:spChg chg="mod">
          <ac:chgData name="Jacob Harrand" userId="32036077-a3fa-4b6b-82b7-975d3ac0c550" providerId="ADAL" clId="{EB29F557-F108-4F08-94D7-E695A6A6EEEE}" dt="2024-06-13T04:00:34.045" v="922" actId="20577"/>
          <ac:spMkLst>
            <pc:docMk/>
            <pc:sldMk cId="0" sldId="264"/>
            <ac:spMk id="106" creationId="{00000000-0000-0000-0000-000000000000}"/>
          </ac:spMkLst>
        </pc:spChg>
      </pc:sldChg>
      <pc:sldChg chg="modSp mod">
        <pc:chgData name="Jacob Harrand" userId="32036077-a3fa-4b6b-82b7-975d3ac0c550" providerId="ADAL" clId="{EB29F557-F108-4F08-94D7-E695A6A6EEEE}" dt="2024-06-13T05:11:03.315" v="2592" actId="313"/>
        <pc:sldMkLst>
          <pc:docMk/>
          <pc:sldMk cId="0" sldId="265"/>
        </pc:sldMkLst>
        <pc:spChg chg="mod">
          <ac:chgData name="Jacob Harrand" userId="32036077-a3fa-4b6b-82b7-975d3ac0c550" providerId="ADAL" clId="{EB29F557-F108-4F08-94D7-E695A6A6EEEE}" dt="2024-06-13T03:46:16.899" v="236"/>
          <ac:spMkLst>
            <pc:docMk/>
            <pc:sldMk cId="0" sldId="265"/>
            <ac:spMk id="111" creationId="{00000000-0000-0000-0000-000000000000}"/>
          </ac:spMkLst>
        </pc:spChg>
        <pc:spChg chg="mod">
          <ac:chgData name="Jacob Harrand" userId="32036077-a3fa-4b6b-82b7-975d3ac0c550" providerId="ADAL" clId="{EB29F557-F108-4F08-94D7-E695A6A6EEEE}" dt="2024-06-13T05:11:03.315" v="2592" actId="313"/>
          <ac:spMkLst>
            <pc:docMk/>
            <pc:sldMk cId="0" sldId="265"/>
            <ac:spMk id="112" creationId="{00000000-0000-0000-0000-000000000000}"/>
          </ac:spMkLst>
        </pc:spChg>
      </pc:sldChg>
      <pc:sldChg chg="modSp mod ord modNotes">
        <pc:chgData name="Jacob Harrand" userId="32036077-a3fa-4b6b-82b7-975d3ac0c550" providerId="ADAL" clId="{EB29F557-F108-4F08-94D7-E695A6A6EEEE}" dt="2024-06-13T21:07:46.760" v="6480" actId="20577"/>
        <pc:sldMkLst>
          <pc:docMk/>
          <pc:sldMk cId="0" sldId="266"/>
        </pc:sldMkLst>
        <pc:spChg chg="mod">
          <ac:chgData name="Jacob Harrand" userId="32036077-a3fa-4b6b-82b7-975d3ac0c550" providerId="ADAL" clId="{EB29F557-F108-4F08-94D7-E695A6A6EEEE}" dt="2024-06-13T03:46:16.899" v="236"/>
          <ac:spMkLst>
            <pc:docMk/>
            <pc:sldMk cId="0" sldId="266"/>
            <ac:spMk id="117" creationId="{00000000-0000-0000-0000-000000000000}"/>
          </ac:spMkLst>
        </pc:spChg>
        <pc:spChg chg="mod">
          <ac:chgData name="Jacob Harrand" userId="32036077-a3fa-4b6b-82b7-975d3ac0c550" providerId="ADAL" clId="{EB29F557-F108-4F08-94D7-E695A6A6EEEE}" dt="2024-06-13T21:07:46.760" v="6480" actId="20577"/>
          <ac:spMkLst>
            <pc:docMk/>
            <pc:sldMk cId="0" sldId="266"/>
            <ac:spMk id="118" creationId="{00000000-0000-0000-0000-000000000000}"/>
          </ac:spMkLst>
        </pc:spChg>
      </pc:sldChg>
      <pc:sldChg chg="addSp modSp mod modAnim modNotes">
        <pc:chgData name="Jacob Harrand" userId="32036077-a3fa-4b6b-82b7-975d3ac0c550" providerId="ADAL" clId="{EB29F557-F108-4F08-94D7-E695A6A6EEEE}" dt="2024-06-13T03:46:16.899" v="236"/>
        <pc:sldMkLst>
          <pc:docMk/>
          <pc:sldMk cId="0" sldId="267"/>
        </pc:sldMkLst>
        <pc:spChg chg="mod">
          <ac:chgData name="Jacob Harrand" userId="32036077-a3fa-4b6b-82b7-975d3ac0c550" providerId="ADAL" clId="{EB29F557-F108-4F08-94D7-E695A6A6EEEE}" dt="2024-06-13T03:46:16.899" v="236"/>
          <ac:spMkLst>
            <pc:docMk/>
            <pc:sldMk cId="0" sldId="267"/>
            <ac:spMk id="123" creationId="{00000000-0000-0000-0000-000000000000}"/>
          </ac:spMkLst>
        </pc:spChg>
        <pc:spChg chg="mod">
          <ac:chgData name="Jacob Harrand" userId="32036077-a3fa-4b6b-82b7-975d3ac0c550" providerId="ADAL" clId="{EB29F557-F108-4F08-94D7-E695A6A6EEEE}" dt="2024-06-13T03:46:16.899" v="236"/>
          <ac:spMkLst>
            <pc:docMk/>
            <pc:sldMk cId="0" sldId="267"/>
            <ac:spMk id="124" creationId="{00000000-0000-0000-0000-000000000000}"/>
          </ac:spMkLst>
        </pc:spChg>
        <pc:picChg chg="add mod">
          <ac:chgData name="Jacob Harrand" userId="32036077-a3fa-4b6b-82b7-975d3ac0c550" providerId="ADAL" clId="{EB29F557-F108-4F08-94D7-E695A6A6EEEE}" dt="2024-06-13T03:35:24.194" v="5" actId="1076"/>
          <ac:picMkLst>
            <pc:docMk/>
            <pc:sldMk cId="0" sldId="267"/>
            <ac:picMk id="2" creationId="{8169F676-28ED-A99F-E341-A0F6A3E50FBF}"/>
          </ac:picMkLst>
        </pc:picChg>
      </pc:sldChg>
      <pc:sldChg chg="modSp mod ord modNotes">
        <pc:chgData name="Jacob Harrand" userId="32036077-a3fa-4b6b-82b7-975d3ac0c550" providerId="ADAL" clId="{EB29F557-F108-4F08-94D7-E695A6A6EEEE}" dt="2024-06-13T21:08:06.809" v="6496" actId="20577"/>
        <pc:sldMkLst>
          <pc:docMk/>
          <pc:sldMk cId="0" sldId="268"/>
        </pc:sldMkLst>
        <pc:spChg chg="mod">
          <ac:chgData name="Jacob Harrand" userId="32036077-a3fa-4b6b-82b7-975d3ac0c550" providerId="ADAL" clId="{EB29F557-F108-4F08-94D7-E695A6A6EEEE}" dt="2024-06-13T03:46:16.899" v="236"/>
          <ac:spMkLst>
            <pc:docMk/>
            <pc:sldMk cId="0" sldId="268"/>
            <ac:spMk id="129" creationId="{00000000-0000-0000-0000-000000000000}"/>
          </ac:spMkLst>
        </pc:spChg>
        <pc:spChg chg="mod">
          <ac:chgData name="Jacob Harrand" userId="32036077-a3fa-4b6b-82b7-975d3ac0c550" providerId="ADAL" clId="{EB29F557-F108-4F08-94D7-E695A6A6EEEE}" dt="2024-06-13T21:08:06.809" v="6496" actId="20577"/>
          <ac:spMkLst>
            <pc:docMk/>
            <pc:sldMk cId="0" sldId="268"/>
            <ac:spMk id="130" creationId="{00000000-0000-0000-0000-000000000000}"/>
          </ac:spMkLst>
        </pc:spChg>
      </pc:sldChg>
      <pc:sldChg chg="addSp modSp mod modAnim modNotes">
        <pc:chgData name="Jacob Harrand" userId="32036077-a3fa-4b6b-82b7-975d3ac0c550" providerId="ADAL" clId="{EB29F557-F108-4F08-94D7-E695A6A6EEEE}" dt="2024-06-13T20:29:31.797" v="6113" actId="1076"/>
        <pc:sldMkLst>
          <pc:docMk/>
          <pc:sldMk cId="0" sldId="269"/>
        </pc:sldMkLst>
        <pc:spChg chg="mod">
          <ac:chgData name="Jacob Harrand" userId="32036077-a3fa-4b6b-82b7-975d3ac0c550" providerId="ADAL" clId="{EB29F557-F108-4F08-94D7-E695A6A6EEEE}" dt="2024-06-13T03:46:16.899" v="236"/>
          <ac:spMkLst>
            <pc:docMk/>
            <pc:sldMk cId="0" sldId="269"/>
            <ac:spMk id="135" creationId="{00000000-0000-0000-0000-000000000000}"/>
          </ac:spMkLst>
        </pc:spChg>
        <pc:spChg chg="mod">
          <ac:chgData name="Jacob Harrand" userId="32036077-a3fa-4b6b-82b7-975d3ac0c550" providerId="ADAL" clId="{EB29F557-F108-4F08-94D7-E695A6A6EEEE}" dt="2024-06-13T03:46:16.899" v="236"/>
          <ac:spMkLst>
            <pc:docMk/>
            <pc:sldMk cId="0" sldId="269"/>
            <ac:spMk id="136" creationId="{00000000-0000-0000-0000-000000000000}"/>
          </ac:spMkLst>
        </pc:spChg>
        <pc:picChg chg="add mod">
          <ac:chgData name="Jacob Harrand" userId="32036077-a3fa-4b6b-82b7-975d3ac0c550" providerId="ADAL" clId="{EB29F557-F108-4F08-94D7-E695A6A6EEEE}" dt="2024-06-13T20:29:31.797" v="6113" actId="1076"/>
          <ac:picMkLst>
            <pc:docMk/>
            <pc:sldMk cId="0" sldId="269"/>
            <ac:picMk id="2" creationId="{5648B0AA-E5E0-9572-E2CC-97CBD6D44BFF}"/>
          </ac:picMkLst>
        </pc:picChg>
      </pc:sldChg>
      <pc:sldChg chg="modSp mod ord modNotes">
        <pc:chgData name="Jacob Harrand" userId="32036077-a3fa-4b6b-82b7-975d3ac0c550" providerId="ADAL" clId="{EB29F557-F108-4F08-94D7-E695A6A6EEEE}" dt="2024-06-13T21:09:26.552" v="6648" actId="20577"/>
        <pc:sldMkLst>
          <pc:docMk/>
          <pc:sldMk cId="0" sldId="270"/>
        </pc:sldMkLst>
        <pc:spChg chg="mod">
          <ac:chgData name="Jacob Harrand" userId="32036077-a3fa-4b6b-82b7-975d3ac0c550" providerId="ADAL" clId="{EB29F557-F108-4F08-94D7-E695A6A6EEEE}" dt="2024-06-13T03:46:16.899" v="236"/>
          <ac:spMkLst>
            <pc:docMk/>
            <pc:sldMk cId="0" sldId="270"/>
            <ac:spMk id="141" creationId="{00000000-0000-0000-0000-000000000000}"/>
          </ac:spMkLst>
        </pc:spChg>
        <pc:spChg chg="mod">
          <ac:chgData name="Jacob Harrand" userId="32036077-a3fa-4b6b-82b7-975d3ac0c550" providerId="ADAL" clId="{EB29F557-F108-4F08-94D7-E695A6A6EEEE}" dt="2024-06-13T21:09:26.552" v="6648" actId="20577"/>
          <ac:spMkLst>
            <pc:docMk/>
            <pc:sldMk cId="0" sldId="270"/>
            <ac:spMk id="142" creationId="{00000000-0000-0000-0000-000000000000}"/>
          </ac:spMkLst>
        </pc:spChg>
      </pc:sldChg>
      <pc:sldChg chg="addSp modSp mod modAnim modNotes">
        <pc:chgData name="Jacob Harrand" userId="32036077-a3fa-4b6b-82b7-975d3ac0c550" providerId="ADAL" clId="{EB29F557-F108-4F08-94D7-E695A6A6EEEE}" dt="2024-06-13T03:46:16.899" v="236"/>
        <pc:sldMkLst>
          <pc:docMk/>
          <pc:sldMk cId="0" sldId="271"/>
        </pc:sldMkLst>
        <pc:spChg chg="mod">
          <ac:chgData name="Jacob Harrand" userId="32036077-a3fa-4b6b-82b7-975d3ac0c550" providerId="ADAL" clId="{EB29F557-F108-4F08-94D7-E695A6A6EEEE}" dt="2024-06-13T03:46:16.899" v="236"/>
          <ac:spMkLst>
            <pc:docMk/>
            <pc:sldMk cId="0" sldId="271"/>
            <ac:spMk id="147" creationId="{00000000-0000-0000-0000-000000000000}"/>
          </ac:spMkLst>
        </pc:spChg>
        <pc:spChg chg="mod">
          <ac:chgData name="Jacob Harrand" userId="32036077-a3fa-4b6b-82b7-975d3ac0c550" providerId="ADAL" clId="{EB29F557-F108-4F08-94D7-E695A6A6EEEE}" dt="2024-06-13T03:46:16.899" v="236"/>
          <ac:spMkLst>
            <pc:docMk/>
            <pc:sldMk cId="0" sldId="271"/>
            <ac:spMk id="148" creationId="{00000000-0000-0000-0000-000000000000}"/>
          </ac:spMkLst>
        </pc:spChg>
        <pc:picChg chg="add mod">
          <ac:chgData name="Jacob Harrand" userId="32036077-a3fa-4b6b-82b7-975d3ac0c550" providerId="ADAL" clId="{EB29F557-F108-4F08-94D7-E695A6A6EEEE}" dt="2024-06-13T03:36:43.075" v="9" actId="1076"/>
          <ac:picMkLst>
            <pc:docMk/>
            <pc:sldMk cId="0" sldId="271"/>
            <ac:picMk id="2" creationId="{76327C79-8CB3-851A-0383-4769453AA4CF}"/>
          </ac:picMkLst>
        </pc:picChg>
      </pc:sldChg>
      <pc:sldChg chg="modSp mod ord modNotes">
        <pc:chgData name="Jacob Harrand" userId="32036077-a3fa-4b6b-82b7-975d3ac0c550" providerId="ADAL" clId="{EB29F557-F108-4F08-94D7-E695A6A6EEEE}" dt="2024-06-13T21:09:35.247" v="6650"/>
        <pc:sldMkLst>
          <pc:docMk/>
          <pc:sldMk cId="0" sldId="272"/>
        </pc:sldMkLst>
        <pc:spChg chg="mod">
          <ac:chgData name="Jacob Harrand" userId="32036077-a3fa-4b6b-82b7-975d3ac0c550" providerId="ADAL" clId="{EB29F557-F108-4F08-94D7-E695A6A6EEEE}" dt="2024-06-13T03:46:16.899" v="236"/>
          <ac:spMkLst>
            <pc:docMk/>
            <pc:sldMk cId="0" sldId="272"/>
            <ac:spMk id="153" creationId="{00000000-0000-0000-0000-000000000000}"/>
          </ac:spMkLst>
        </pc:spChg>
        <pc:spChg chg="mod">
          <ac:chgData name="Jacob Harrand" userId="32036077-a3fa-4b6b-82b7-975d3ac0c550" providerId="ADAL" clId="{EB29F557-F108-4F08-94D7-E695A6A6EEEE}" dt="2024-06-13T04:03:00.920" v="1080" actId="20577"/>
          <ac:spMkLst>
            <pc:docMk/>
            <pc:sldMk cId="0" sldId="272"/>
            <ac:spMk id="154" creationId="{00000000-0000-0000-0000-000000000000}"/>
          </ac:spMkLst>
        </pc:spChg>
      </pc:sldChg>
      <pc:sldChg chg="modSp mod modNotes">
        <pc:chgData name="Jacob Harrand" userId="32036077-a3fa-4b6b-82b7-975d3ac0c550" providerId="ADAL" clId="{EB29F557-F108-4F08-94D7-E695A6A6EEEE}" dt="2024-06-13T03:46:16.899" v="236"/>
        <pc:sldMkLst>
          <pc:docMk/>
          <pc:sldMk cId="0" sldId="273"/>
        </pc:sldMkLst>
        <pc:spChg chg="mod">
          <ac:chgData name="Jacob Harrand" userId="32036077-a3fa-4b6b-82b7-975d3ac0c550" providerId="ADAL" clId="{EB29F557-F108-4F08-94D7-E695A6A6EEEE}" dt="2024-06-13T03:46:16.899" v="236"/>
          <ac:spMkLst>
            <pc:docMk/>
            <pc:sldMk cId="0" sldId="273"/>
            <ac:spMk id="159" creationId="{00000000-0000-0000-0000-000000000000}"/>
          </ac:spMkLst>
        </pc:spChg>
        <pc:spChg chg="mod">
          <ac:chgData name="Jacob Harrand" userId="32036077-a3fa-4b6b-82b7-975d3ac0c550" providerId="ADAL" clId="{EB29F557-F108-4F08-94D7-E695A6A6EEEE}" dt="2024-06-13T03:46:16.899" v="236"/>
          <ac:spMkLst>
            <pc:docMk/>
            <pc:sldMk cId="0" sldId="273"/>
            <ac:spMk id="160" creationId="{00000000-0000-0000-0000-000000000000}"/>
          </ac:spMkLst>
        </pc:spChg>
      </pc:sldChg>
      <pc:sldChg chg="modSp mod modNotes">
        <pc:chgData name="Jacob Harrand" userId="32036077-a3fa-4b6b-82b7-975d3ac0c550" providerId="ADAL" clId="{EB29F557-F108-4F08-94D7-E695A6A6EEEE}" dt="2024-06-13T03:46:16.899" v="236"/>
        <pc:sldMkLst>
          <pc:docMk/>
          <pc:sldMk cId="0" sldId="274"/>
        </pc:sldMkLst>
        <pc:spChg chg="mod">
          <ac:chgData name="Jacob Harrand" userId="32036077-a3fa-4b6b-82b7-975d3ac0c550" providerId="ADAL" clId="{EB29F557-F108-4F08-94D7-E695A6A6EEEE}" dt="2024-06-13T03:46:16.899" v="236"/>
          <ac:spMkLst>
            <pc:docMk/>
            <pc:sldMk cId="0" sldId="274"/>
            <ac:spMk id="165" creationId="{00000000-0000-0000-0000-000000000000}"/>
          </ac:spMkLst>
        </pc:spChg>
        <pc:spChg chg="mod">
          <ac:chgData name="Jacob Harrand" userId="32036077-a3fa-4b6b-82b7-975d3ac0c550" providerId="ADAL" clId="{EB29F557-F108-4F08-94D7-E695A6A6EEEE}" dt="2024-06-13T03:46:16.899" v="236"/>
          <ac:spMkLst>
            <pc:docMk/>
            <pc:sldMk cId="0" sldId="274"/>
            <ac:spMk id="166" creationId="{00000000-0000-0000-0000-000000000000}"/>
          </ac:spMkLst>
        </pc:spChg>
      </pc:sldChg>
      <pc:sldChg chg="modSp mod modNotes">
        <pc:chgData name="Jacob Harrand" userId="32036077-a3fa-4b6b-82b7-975d3ac0c550" providerId="ADAL" clId="{EB29F557-F108-4F08-94D7-E695A6A6EEEE}" dt="2024-06-13T03:46:17.386" v="238" actId="27636"/>
        <pc:sldMkLst>
          <pc:docMk/>
          <pc:sldMk cId="0" sldId="275"/>
        </pc:sldMkLst>
        <pc:spChg chg="mod">
          <ac:chgData name="Jacob Harrand" userId="32036077-a3fa-4b6b-82b7-975d3ac0c550" providerId="ADAL" clId="{EB29F557-F108-4F08-94D7-E695A6A6EEEE}" dt="2024-06-13T03:46:16.899" v="236"/>
          <ac:spMkLst>
            <pc:docMk/>
            <pc:sldMk cId="0" sldId="275"/>
            <ac:spMk id="171" creationId="{00000000-0000-0000-0000-000000000000}"/>
          </ac:spMkLst>
        </pc:spChg>
        <pc:spChg chg="mod">
          <ac:chgData name="Jacob Harrand" userId="32036077-a3fa-4b6b-82b7-975d3ac0c550" providerId="ADAL" clId="{EB29F557-F108-4F08-94D7-E695A6A6EEEE}" dt="2024-06-13T03:46:17.386" v="238" actId="27636"/>
          <ac:spMkLst>
            <pc:docMk/>
            <pc:sldMk cId="0" sldId="275"/>
            <ac:spMk id="172" creationId="{00000000-0000-0000-0000-000000000000}"/>
          </ac:spMkLst>
        </pc:spChg>
      </pc:sldChg>
      <pc:sldChg chg="modSp mod modNotes">
        <pc:chgData name="Jacob Harrand" userId="32036077-a3fa-4b6b-82b7-975d3ac0c550" providerId="ADAL" clId="{EB29F557-F108-4F08-94D7-E695A6A6EEEE}" dt="2024-06-13T14:39:48.406" v="3120" actId="20577"/>
        <pc:sldMkLst>
          <pc:docMk/>
          <pc:sldMk cId="0" sldId="276"/>
        </pc:sldMkLst>
        <pc:spChg chg="mod">
          <ac:chgData name="Jacob Harrand" userId="32036077-a3fa-4b6b-82b7-975d3ac0c550" providerId="ADAL" clId="{EB29F557-F108-4F08-94D7-E695A6A6EEEE}" dt="2024-06-13T03:46:16.899" v="236"/>
          <ac:spMkLst>
            <pc:docMk/>
            <pc:sldMk cId="0" sldId="276"/>
            <ac:spMk id="177" creationId="{00000000-0000-0000-0000-000000000000}"/>
          </ac:spMkLst>
        </pc:spChg>
        <pc:spChg chg="mod">
          <ac:chgData name="Jacob Harrand" userId="32036077-a3fa-4b6b-82b7-975d3ac0c550" providerId="ADAL" clId="{EB29F557-F108-4F08-94D7-E695A6A6EEEE}" dt="2024-06-13T14:39:48.406" v="3120" actId="20577"/>
          <ac:spMkLst>
            <pc:docMk/>
            <pc:sldMk cId="0" sldId="276"/>
            <ac:spMk id="178" creationId="{00000000-0000-0000-0000-000000000000}"/>
          </ac:spMkLst>
        </pc:spChg>
      </pc:sldChg>
      <pc:sldChg chg="modSp mod modNotes">
        <pc:chgData name="Jacob Harrand" userId="32036077-a3fa-4b6b-82b7-975d3ac0c550" providerId="ADAL" clId="{EB29F557-F108-4F08-94D7-E695A6A6EEEE}" dt="2024-06-13T17:55:52.411" v="3380" actId="15"/>
        <pc:sldMkLst>
          <pc:docMk/>
          <pc:sldMk cId="0" sldId="277"/>
        </pc:sldMkLst>
        <pc:spChg chg="mod">
          <ac:chgData name="Jacob Harrand" userId="32036077-a3fa-4b6b-82b7-975d3ac0c550" providerId="ADAL" clId="{EB29F557-F108-4F08-94D7-E695A6A6EEEE}" dt="2024-06-13T03:46:16.899" v="236"/>
          <ac:spMkLst>
            <pc:docMk/>
            <pc:sldMk cId="0" sldId="277"/>
            <ac:spMk id="183" creationId="{00000000-0000-0000-0000-000000000000}"/>
          </ac:spMkLst>
        </pc:spChg>
        <pc:spChg chg="mod">
          <ac:chgData name="Jacob Harrand" userId="32036077-a3fa-4b6b-82b7-975d3ac0c550" providerId="ADAL" clId="{EB29F557-F108-4F08-94D7-E695A6A6EEEE}" dt="2024-06-13T17:55:52.411" v="3380" actId="15"/>
          <ac:spMkLst>
            <pc:docMk/>
            <pc:sldMk cId="0" sldId="277"/>
            <ac:spMk id="184" creationId="{00000000-0000-0000-0000-000000000000}"/>
          </ac:spMkLst>
        </pc:spChg>
      </pc:sldChg>
      <pc:sldChg chg="addSp modSp mod modAnim modNotes">
        <pc:chgData name="Jacob Harrand" userId="32036077-a3fa-4b6b-82b7-975d3ac0c550" providerId="ADAL" clId="{EB29F557-F108-4F08-94D7-E695A6A6EEEE}" dt="2024-06-13T20:28:44.478" v="6108" actId="1076"/>
        <pc:sldMkLst>
          <pc:docMk/>
          <pc:sldMk cId="0" sldId="278"/>
        </pc:sldMkLst>
        <pc:spChg chg="mod">
          <ac:chgData name="Jacob Harrand" userId="32036077-a3fa-4b6b-82b7-975d3ac0c550" providerId="ADAL" clId="{EB29F557-F108-4F08-94D7-E695A6A6EEEE}" dt="2024-06-13T03:46:16.899" v="236"/>
          <ac:spMkLst>
            <pc:docMk/>
            <pc:sldMk cId="0" sldId="278"/>
            <ac:spMk id="189" creationId="{00000000-0000-0000-0000-000000000000}"/>
          </ac:spMkLst>
        </pc:spChg>
        <pc:spChg chg="mod">
          <ac:chgData name="Jacob Harrand" userId="32036077-a3fa-4b6b-82b7-975d3ac0c550" providerId="ADAL" clId="{EB29F557-F108-4F08-94D7-E695A6A6EEEE}" dt="2024-06-13T03:46:16.899" v="236"/>
          <ac:spMkLst>
            <pc:docMk/>
            <pc:sldMk cId="0" sldId="278"/>
            <ac:spMk id="190" creationId="{00000000-0000-0000-0000-000000000000}"/>
          </ac:spMkLst>
        </pc:spChg>
        <pc:picChg chg="add mod">
          <ac:chgData name="Jacob Harrand" userId="32036077-a3fa-4b6b-82b7-975d3ac0c550" providerId="ADAL" clId="{EB29F557-F108-4F08-94D7-E695A6A6EEEE}" dt="2024-06-13T20:28:44.478" v="6108" actId="1076"/>
          <ac:picMkLst>
            <pc:docMk/>
            <pc:sldMk cId="0" sldId="278"/>
            <ac:picMk id="2" creationId="{282214AD-8CE9-172A-56F6-3DA60B4D8944}"/>
          </ac:picMkLst>
        </pc:picChg>
      </pc:sldChg>
      <pc:sldChg chg="modSp mod modNotes">
        <pc:chgData name="Jacob Harrand" userId="32036077-a3fa-4b6b-82b7-975d3ac0c550" providerId="ADAL" clId="{EB29F557-F108-4F08-94D7-E695A6A6EEEE}" dt="2024-06-13T18:14:31.912" v="3918" actId="20577"/>
        <pc:sldMkLst>
          <pc:docMk/>
          <pc:sldMk cId="0" sldId="279"/>
        </pc:sldMkLst>
        <pc:spChg chg="mod">
          <ac:chgData name="Jacob Harrand" userId="32036077-a3fa-4b6b-82b7-975d3ac0c550" providerId="ADAL" clId="{EB29F557-F108-4F08-94D7-E695A6A6EEEE}" dt="2024-06-13T03:46:16.899" v="236"/>
          <ac:spMkLst>
            <pc:docMk/>
            <pc:sldMk cId="0" sldId="279"/>
            <ac:spMk id="195" creationId="{00000000-0000-0000-0000-000000000000}"/>
          </ac:spMkLst>
        </pc:spChg>
        <pc:spChg chg="mod">
          <ac:chgData name="Jacob Harrand" userId="32036077-a3fa-4b6b-82b7-975d3ac0c550" providerId="ADAL" clId="{EB29F557-F108-4F08-94D7-E695A6A6EEEE}" dt="2024-06-13T18:14:31.912" v="3918" actId="20577"/>
          <ac:spMkLst>
            <pc:docMk/>
            <pc:sldMk cId="0" sldId="279"/>
            <ac:spMk id="196" creationId="{00000000-0000-0000-0000-000000000000}"/>
          </ac:spMkLst>
        </pc:spChg>
      </pc:sldChg>
      <pc:sldChg chg="modSp mod modNotes">
        <pc:chgData name="Jacob Harrand" userId="32036077-a3fa-4b6b-82b7-975d3ac0c550" providerId="ADAL" clId="{EB29F557-F108-4F08-94D7-E695A6A6EEEE}" dt="2024-06-13T18:15:55.985" v="4132" actId="20577"/>
        <pc:sldMkLst>
          <pc:docMk/>
          <pc:sldMk cId="0" sldId="280"/>
        </pc:sldMkLst>
        <pc:spChg chg="mod">
          <ac:chgData name="Jacob Harrand" userId="32036077-a3fa-4b6b-82b7-975d3ac0c550" providerId="ADAL" clId="{EB29F557-F108-4F08-94D7-E695A6A6EEEE}" dt="2024-06-13T03:46:16.899" v="236"/>
          <ac:spMkLst>
            <pc:docMk/>
            <pc:sldMk cId="0" sldId="280"/>
            <ac:spMk id="201" creationId="{00000000-0000-0000-0000-000000000000}"/>
          </ac:spMkLst>
        </pc:spChg>
        <pc:spChg chg="mod">
          <ac:chgData name="Jacob Harrand" userId="32036077-a3fa-4b6b-82b7-975d3ac0c550" providerId="ADAL" clId="{EB29F557-F108-4F08-94D7-E695A6A6EEEE}" dt="2024-06-13T18:15:55.985" v="4132" actId="20577"/>
          <ac:spMkLst>
            <pc:docMk/>
            <pc:sldMk cId="0" sldId="280"/>
            <ac:spMk id="202" creationId="{00000000-0000-0000-0000-000000000000}"/>
          </ac:spMkLst>
        </pc:spChg>
      </pc:sldChg>
      <pc:sldChg chg="addSp delSp modSp mod setBg modNotes">
        <pc:chgData name="Jacob Harrand" userId="32036077-a3fa-4b6b-82b7-975d3ac0c550" providerId="ADAL" clId="{EB29F557-F108-4F08-94D7-E695A6A6EEEE}" dt="2024-06-13T20:32:27.728" v="6123" actId="1076"/>
        <pc:sldMkLst>
          <pc:docMk/>
          <pc:sldMk cId="0" sldId="281"/>
        </pc:sldMkLst>
        <pc:spChg chg="mod">
          <ac:chgData name="Jacob Harrand" userId="32036077-a3fa-4b6b-82b7-975d3ac0c550" providerId="ADAL" clId="{EB29F557-F108-4F08-94D7-E695A6A6EEEE}" dt="2024-06-13T20:32:17.108" v="6119" actId="26606"/>
          <ac:spMkLst>
            <pc:docMk/>
            <pc:sldMk cId="0" sldId="281"/>
            <ac:spMk id="207" creationId="{00000000-0000-0000-0000-000000000000}"/>
          </ac:spMkLst>
        </pc:spChg>
        <pc:spChg chg="mod ord">
          <ac:chgData name="Jacob Harrand" userId="32036077-a3fa-4b6b-82b7-975d3ac0c550" providerId="ADAL" clId="{EB29F557-F108-4F08-94D7-E695A6A6EEEE}" dt="2024-06-13T20:32:17.108" v="6119" actId="26606"/>
          <ac:spMkLst>
            <pc:docMk/>
            <pc:sldMk cId="0" sldId="281"/>
            <ac:spMk id="208" creationId="{00000000-0000-0000-0000-000000000000}"/>
          </ac:spMkLst>
        </pc:spChg>
        <pc:spChg chg="add del">
          <ac:chgData name="Jacob Harrand" userId="32036077-a3fa-4b6b-82b7-975d3ac0c550" providerId="ADAL" clId="{EB29F557-F108-4F08-94D7-E695A6A6EEEE}" dt="2024-06-13T20:32:17.108" v="6119" actId="26606"/>
          <ac:spMkLst>
            <pc:docMk/>
            <pc:sldMk cId="0" sldId="281"/>
            <ac:spMk id="256" creationId="{C2E4E997-8672-4FFD-B8EC-9932A8E4714B}"/>
          </ac:spMkLst>
        </pc:spChg>
        <pc:grpChg chg="add del">
          <ac:chgData name="Jacob Harrand" userId="32036077-a3fa-4b6b-82b7-975d3ac0c550" providerId="ADAL" clId="{EB29F557-F108-4F08-94D7-E695A6A6EEEE}" dt="2024-06-13T20:32:17.108" v="6119" actId="26606"/>
          <ac:grpSpMkLst>
            <pc:docMk/>
            <pc:sldMk cId="0" sldId="281"/>
            <ac:grpSpMk id="215" creationId="{EB95AFDF-FA7D-4311-9C65-6D507D92F474}"/>
          </ac:grpSpMkLst>
        </pc:grpChg>
        <pc:grpChg chg="add del">
          <ac:chgData name="Jacob Harrand" userId="32036077-a3fa-4b6b-82b7-975d3ac0c550" providerId="ADAL" clId="{EB29F557-F108-4F08-94D7-E695A6A6EEEE}" dt="2024-06-13T20:32:17.108" v="6119" actId="26606"/>
          <ac:grpSpMkLst>
            <pc:docMk/>
            <pc:sldMk cId="0" sldId="281"/>
            <ac:grpSpMk id="260" creationId="{453E4DEE-E996-40F8-8635-0FF43D7348F9}"/>
          </ac:grpSpMkLst>
        </pc:grpChg>
        <pc:grpChg chg="add">
          <ac:chgData name="Jacob Harrand" userId="32036077-a3fa-4b6b-82b7-975d3ac0c550" providerId="ADAL" clId="{EB29F557-F108-4F08-94D7-E695A6A6EEEE}" dt="2024-06-13T20:32:17.108" v="6119" actId="26606"/>
          <ac:grpSpMkLst>
            <pc:docMk/>
            <pc:sldMk cId="0" sldId="281"/>
            <ac:grpSpMk id="294" creationId="{30B85FB2-B686-4546-B01D-17A122BACAF4}"/>
          </ac:grpSpMkLst>
        </pc:grpChg>
        <pc:picChg chg="add mod">
          <ac:chgData name="Jacob Harrand" userId="32036077-a3fa-4b6b-82b7-975d3ac0c550" providerId="ADAL" clId="{EB29F557-F108-4F08-94D7-E695A6A6EEEE}" dt="2024-06-13T20:32:27.728" v="6123" actId="1076"/>
          <ac:picMkLst>
            <pc:docMk/>
            <pc:sldMk cId="0" sldId="281"/>
            <ac:picMk id="3" creationId="{4586E1BB-7A65-BAE2-4F60-F7B0A72BB9BE}"/>
          </ac:picMkLst>
        </pc:picChg>
        <pc:picChg chg="add mod">
          <ac:chgData name="Jacob Harrand" userId="32036077-a3fa-4b6b-82b7-975d3ac0c550" providerId="ADAL" clId="{EB29F557-F108-4F08-94D7-E695A6A6EEEE}" dt="2024-06-13T20:32:23.126" v="6121" actId="1076"/>
          <ac:picMkLst>
            <pc:docMk/>
            <pc:sldMk cId="0" sldId="281"/>
            <ac:picMk id="5" creationId="{8C69E52F-8BC2-C745-337B-0CB3B3F37F56}"/>
          </ac:picMkLst>
        </pc:picChg>
        <pc:picChg chg="add del">
          <ac:chgData name="Jacob Harrand" userId="32036077-a3fa-4b6b-82b7-975d3ac0c550" providerId="ADAL" clId="{EB29F557-F108-4F08-94D7-E695A6A6EEEE}" dt="2024-06-13T20:32:17.108" v="6119" actId="26606"/>
          <ac:picMkLst>
            <pc:docMk/>
            <pc:sldMk cId="0" sldId="281"/>
            <ac:picMk id="213" creationId="{5FF7B57D-FF7B-48B3-9F60-9BCEEECF9E76}"/>
          </ac:picMkLst>
        </pc:picChg>
        <pc:picChg chg="add del">
          <ac:chgData name="Jacob Harrand" userId="32036077-a3fa-4b6b-82b7-975d3ac0c550" providerId="ADAL" clId="{EB29F557-F108-4F08-94D7-E695A6A6EEEE}" dt="2024-06-13T20:32:17.108" v="6119" actId="26606"/>
          <ac:picMkLst>
            <pc:docMk/>
            <pc:sldMk cId="0" sldId="281"/>
            <ac:picMk id="258" creationId="{FE6BA9E6-1D9E-4D30-B528-D49FA1342E4E}"/>
          </ac:picMkLst>
        </pc:picChg>
        <pc:picChg chg="add">
          <ac:chgData name="Jacob Harrand" userId="32036077-a3fa-4b6b-82b7-975d3ac0c550" providerId="ADAL" clId="{EB29F557-F108-4F08-94D7-E695A6A6EEEE}" dt="2024-06-13T20:32:17.108" v="6119" actId="26606"/>
          <ac:picMkLst>
            <pc:docMk/>
            <pc:sldMk cId="0" sldId="281"/>
            <ac:picMk id="292" creationId="{FD3BFD04-77D1-4FB5-A159-35084E2C6149}"/>
          </ac:picMkLst>
        </pc:picChg>
      </pc:sldChg>
      <pc:sldChg chg="modSp mod modNotes">
        <pc:chgData name="Jacob Harrand" userId="32036077-a3fa-4b6b-82b7-975d3ac0c550" providerId="ADAL" clId="{EB29F557-F108-4F08-94D7-E695A6A6EEEE}" dt="2024-06-13T21:15:39.092" v="6659"/>
        <pc:sldMkLst>
          <pc:docMk/>
          <pc:sldMk cId="0" sldId="282"/>
        </pc:sldMkLst>
        <pc:spChg chg="mod">
          <ac:chgData name="Jacob Harrand" userId="32036077-a3fa-4b6b-82b7-975d3ac0c550" providerId="ADAL" clId="{EB29F557-F108-4F08-94D7-E695A6A6EEEE}" dt="2024-06-13T03:46:16.899" v="236"/>
          <ac:spMkLst>
            <pc:docMk/>
            <pc:sldMk cId="0" sldId="282"/>
            <ac:spMk id="213" creationId="{00000000-0000-0000-0000-000000000000}"/>
          </ac:spMkLst>
        </pc:spChg>
        <pc:spChg chg="mod">
          <ac:chgData name="Jacob Harrand" userId="32036077-a3fa-4b6b-82b7-975d3ac0c550" providerId="ADAL" clId="{EB29F557-F108-4F08-94D7-E695A6A6EEEE}" dt="2024-06-13T21:15:39.092" v="6659"/>
          <ac:spMkLst>
            <pc:docMk/>
            <pc:sldMk cId="0" sldId="282"/>
            <ac:spMk id="214" creationId="{00000000-0000-0000-0000-000000000000}"/>
          </ac:spMkLst>
        </pc:spChg>
      </pc:sldChg>
      <pc:sldChg chg="modSp modNotes">
        <pc:chgData name="Jacob Harrand" userId="32036077-a3fa-4b6b-82b7-975d3ac0c550" providerId="ADAL" clId="{EB29F557-F108-4F08-94D7-E695A6A6EEEE}" dt="2024-06-13T03:46:16.899" v="236"/>
        <pc:sldMkLst>
          <pc:docMk/>
          <pc:sldMk cId="0" sldId="283"/>
        </pc:sldMkLst>
        <pc:spChg chg="mod">
          <ac:chgData name="Jacob Harrand" userId="32036077-a3fa-4b6b-82b7-975d3ac0c550" providerId="ADAL" clId="{EB29F557-F108-4F08-94D7-E695A6A6EEEE}" dt="2024-06-13T03:46:16.899" v="236"/>
          <ac:spMkLst>
            <pc:docMk/>
            <pc:sldMk cId="0" sldId="283"/>
            <ac:spMk id="219" creationId="{00000000-0000-0000-0000-000000000000}"/>
          </ac:spMkLst>
        </pc:spChg>
      </pc:sldChg>
      <pc:sldChg chg="modSp new mod ord">
        <pc:chgData name="Jacob Harrand" userId="32036077-a3fa-4b6b-82b7-975d3ac0c550" providerId="ADAL" clId="{EB29F557-F108-4F08-94D7-E695A6A6EEEE}" dt="2024-06-13T21:10:33.764" v="6655"/>
        <pc:sldMkLst>
          <pc:docMk/>
          <pc:sldMk cId="1561130586" sldId="284"/>
        </pc:sldMkLst>
        <pc:spChg chg="mod">
          <ac:chgData name="Jacob Harrand" userId="32036077-a3fa-4b6b-82b7-975d3ac0c550" providerId="ADAL" clId="{EB29F557-F108-4F08-94D7-E695A6A6EEEE}" dt="2024-06-13T03:58:31.955" v="773" actId="20577"/>
          <ac:spMkLst>
            <pc:docMk/>
            <pc:sldMk cId="1561130586" sldId="284"/>
            <ac:spMk id="2" creationId="{F1D232D5-5F59-1BB0-B304-4BFDD4807D6B}"/>
          </ac:spMkLst>
        </pc:spChg>
        <pc:spChg chg="mod">
          <ac:chgData name="Jacob Harrand" userId="32036077-a3fa-4b6b-82b7-975d3ac0c550" providerId="ADAL" clId="{EB29F557-F108-4F08-94D7-E695A6A6EEEE}" dt="2024-06-13T21:06:45.103" v="6392" actId="20577"/>
          <ac:spMkLst>
            <pc:docMk/>
            <pc:sldMk cId="1561130586" sldId="284"/>
            <ac:spMk id="3" creationId="{366265C5-BCDB-EB76-93C1-CD9E924215E7}"/>
          </ac:spMkLst>
        </pc:spChg>
      </pc:sldChg>
      <pc:sldChg chg="addSp modSp new mod setBg setClrOvrMap">
        <pc:chgData name="Jacob Harrand" userId="32036077-a3fa-4b6b-82b7-975d3ac0c550" providerId="ADAL" clId="{EB29F557-F108-4F08-94D7-E695A6A6EEEE}" dt="2024-06-13T13:57:33.172" v="2970" actId="20577"/>
        <pc:sldMkLst>
          <pc:docMk/>
          <pc:sldMk cId="1971449362" sldId="285"/>
        </pc:sldMkLst>
        <pc:spChg chg="mod">
          <ac:chgData name="Jacob Harrand" userId="32036077-a3fa-4b6b-82b7-975d3ac0c550" providerId="ADAL" clId="{EB29F557-F108-4F08-94D7-E695A6A6EEEE}" dt="2024-06-13T04:01:46.076" v="957" actId="26606"/>
          <ac:spMkLst>
            <pc:docMk/>
            <pc:sldMk cId="1971449362" sldId="285"/>
            <ac:spMk id="2" creationId="{EC99E9EF-DEC7-E302-A2A2-6267C104B232}"/>
          </ac:spMkLst>
        </pc:spChg>
        <pc:spChg chg="mod">
          <ac:chgData name="Jacob Harrand" userId="32036077-a3fa-4b6b-82b7-975d3ac0c550" providerId="ADAL" clId="{EB29F557-F108-4F08-94D7-E695A6A6EEEE}" dt="2024-06-13T13:57:33.172" v="2970" actId="20577"/>
          <ac:spMkLst>
            <pc:docMk/>
            <pc:sldMk cId="1971449362" sldId="285"/>
            <ac:spMk id="3" creationId="{4CAF0B1A-B52D-1A6F-C094-F5856DFB0FC4}"/>
          </ac:spMkLst>
        </pc:spChg>
        <pc:spChg chg="add">
          <ac:chgData name="Jacob Harrand" userId="32036077-a3fa-4b6b-82b7-975d3ac0c550" providerId="ADAL" clId="{EB29F557-F108-4F08-94D7-E695A6A6EEEE}" dt="2024-06-13T04:01:46.076" v="957" actId="26606"/>
          <ac:spMkLst>
            <pc:docMk/>
            <pc:sldMk cId="1971449362" sldId="285"/>
            <ac:spMk id="1074" creationId="{6697F791-5FFA-4164-899F-EB52EA72B024}"/>
          </ac:spMkLst>
        </pc:spChg>
        <pc:spChg chg="add">
          <ac:chgData name="Jacob Harrand" userId="32036077-a3fa-4b6b-82b7-975d3ac0c550" providerId="ADAL" clId="{EB29F557-F108-4F08-94D7-E695A6A6EEEE}" dt="2024-06-13T04:01:46.076" v="957" actId="26606"/>
          <ac:spMkLst>
            <pc:docMk/>
            <pc:sldMk cId="1971449362" sldId="285"/>
            <ac:spMk id="1078" creationId="{B773AB25-A422-41AA-9737-5E04C1966DE1}"/>
          </ac:spMkLst>
        </pc:spChg>
        <pc:grpChg chg="add">
          <ac:chgData name="Jacob Harrand" userId="32036077-a3fa-4b6b-82b7-975d3ac0c550" providerId="ADAL" clId="{EB29F557-F108-4F08-94D7-E695A6A6EEEE}" dt="2024-06-13T04:01:46.076" v="957" actId="26606"/>
          <ac:grpSpMkLst>
            <pc:docMk/>
            <pc:sldMk cId="1971449362" sldId="285"/>
            <ac:grpSpMk id="1033" creationId="{EB95AFDF-FA7D-4311-9C65-6D507D92F474}"/>
          </ac:grpSpMkLst>
        </pc:grpChg>
        <pc:grpChg chg="add">
          <ac:chgData name="Jacob Harrand" userId="32036077-a3fa-4b6b-82b7-975d3ac0c550" providerId="ADAL" clId="{EB29F557-F108-4F08-94D7-E695A6A6EEEE}" dt="2024-06-13T04:01:46.076" v="957" actId="26606"/>
          <ac:grpSpMkLst>
            <pc:docMk/>
            <pc:sldMk cId="1971449362" sldId="285"/>
            <ac:grpSpMk id="1082" creationId="{6AD0D387-1584-4477-B5F8-52B50D4F2205}"/>
          </ac:grpSpMkLst>
        </pc:grpChg>
        <pc:picChg chg="add mod">
          <ac:chgData name="Jacob Harrand" userId="32036077-a3fa-4b6b-82b7-975d3ac0c550" providerId="ADAL" clId="{EB29F557-F108-4F08-94D7-E695A6A6EEEE}" dt="2024-06-13T04:01:46.076" v="957" actId="26606"/>
          <ac:picMkLst>
            <pc:docMk/>
            <pc:sldMk cId="1971449362" sldId="285"/>
            <ac:picMk id="1026" creationId="{7AA328DE-6F8C-FF95-DEC2-D0AB0A326888}"/>
          </ac:picMkLst>
        </pc:picChg>
        <pc:picChg chg="add">
          <ac:chgData name="Jacob Harrand" userId="32036077-a3fa-4b6b-82b7-975d3ac0c550" providerId="ADAL" clId="{EB29F557-F108-4F08-94D7-E695A6A6EEEE}" dt="2024-06-13T04:01:46.076" v="957" actId="26606"/>
          <ac:picMkLst>
            <pc:docMk/>
            <pc:sldMk cId="1971449362" sldId="285"/>
            <ac:picMk id="1031" creationId="{5FF7B57D-FF7B-48B3-9F60-9BCEEECF9E76}"/>
          </ac:picMkLst>
        </pc:picChg>
        <pc:picChg chg="add">
          <ac:chgData name="Jacob Harrand" userId="32036077-a3fa-4b6b-82b7-975d3ac0c550" providerId="ADAL" clId="{EB29F557-F108-4F08-94D7-E695A6A6EEEE}" dt="2024-06-13T04:01:46.076" v="957" actId="26606"/>
          <ac:picMkLst>
            <pc:docMk/>
            <pc:sldMk cId="1971449362" sldId="285"/>
            <ac:picMk id="1076" creationId="{4E28A1A9-FB81-4816-AAEA-C3B430946951}"/>
          </ac:picMkLst>
        </pc:picChg>
        <pc:picChg chg="add">
          <ac:chgData name="Jacob Harrand" userId="32036077-a3fa-4b6b-82b7-975d3ac0c550" providerId="ADAL" clId="{EB29F557-F108-4F08-94D7-E695A6A6EEEE}" dt="2024-06-13T04:01:46.076" v="957" actId="26606"/>
          <ac:picMkLst>
            <pc:docMk/>
            <pc:sldMk cId="1971449362" sldId="285"/>
            <ac:picMk id="1080" creationId="{AF0552B8-DE8C-40DF-B29F-1728E6A10619}"/>
          </ac:picMkLst>
        </pc:picChg>
      </pc:sldChg>
      <pc:sldChg chg="modSp new mod">
        <pc:chgData name="Jacob Harrand" userId="32036077-a3fa-4b6b-82b7-975d3ac0c550" providerId="ADAL" clId="{EB29F557-F108-4F08-94D7-E695A6A6EEEE}" dt="2024-06-13T21:11:42.799" v="6657" actId="27636"/>
        <pc:sldMkLst>
          <pc:docMk/>
          <pc:sldMk cId="2966082888" sldId="286"/>
        </pc:sldMkLst>
        <pc:spChg chg="mod">
          <ac:chgData name="Jacob Harrand" userId="32036077-a3fa-4b6b-82b7-975d3ac0c550" providerId="ADAL" clId="{EB29F557-F108-4F08-94D7-E695A6A6EEEE}" dt="2024-06-13T04:03:52.926" v="1118" actId="20577"/>
          <ac:spMkLst>
            <pc:docMk/>
            <pc:sldMk cId="2966082888" sldId="286"/>
            <ac:spMk id="2" creationId="{AC57E3FB-C8EA-0F9F-2556-AF712A0A9269}"/>
          </ac:spMkLst>
        </pc:spChg>
        <pc:spChg chg="mod">
          <ac:chgData name="Jacob Harrand" userId="32036077-a3fa-4b6b-82b7-975d3ac0c550" providerId="ADAL" clId="{EB29F557-F108-4F08-94D7-E695A6A6EEEE}" dt="2024-06-13T21:11:42.799" v="6657" actId="27636"/>
          <ac:spMkLst>
            <pc:docMk/>
            <pc:sldMk cId="2966082888" sldId="286"/>
            <ac:spMk id="3" creationId="{AA1B1A12-FE2B-4C25-6BD0-F12594E1DAED}"/>
          </ac:spMkLst>
        </pc:spChg>
      </pc:sldChg>
      <pc:sldChg chg="addSp modSp new mod ord">
        <pc:chgData name="Jacob Harrand" userId="32036077-a3fa-4b6b-82b7-975d3ac0c550" providerId="ADAL" clId="{EB29F557-F108-4F08-94D7-E695A6A6EEEE}" dt="2024-06-13T19:29:06.791" v="6089" actId="20577"/>
        <pc:sldMkLst>
          <pc:docMk/>
          <pc:sldMk cId="515849836" sldId="287"/>
        </pc:sldMkLst>
        <pc:spChg chg="mod">
          <ac:chgData name="Jacob Harrand" userId="32036077-a3fa-4b6b-82b7-975d3ac0c550" providerId="ADAL" clId="{EB29F557-F108-4F08-94D7-E695A6A6EEEE}" dt="2024-06-13T19:29:06.791" v="6089" actId="20577"/>
          <ac:spMkLst>
            <pc:docMk/>
            <pc:sldMk cId="515849836" sldId="287"/>
            <ac:spMk id="2" creationId="{1DE78E22-0B18-C4F7-949E-4AB97DA8C40F}"/>
          </ac:spMkLst>
        </pc:spChg>
        <pc:picChg chg="add mod">
          <ac:chgData name="Jacob Harrand" userId="32036077-a3fa-4b6b-82b7-975d3ac0c550" providerId="ADAL" clId="{EB29F557-F108-4F08-94D7-E695A6A6EEEE}" dt="2024-06-13T04:56:45.689" v="1901" actId="14100"/>
          <ac:picMkLst>
            <pc:docMk/>
            <pc:sldMk cId="515849836" sldId="287"/>
            <ac:picMk id="5" creationId="{17914B20-5C21-AFE4-698B-2EC6068C8868}"/>
          </ac:picMkLst>
        </pc:picChg>
      </pc:sldChg>
      <pc:sldChg chg="modSp new mod ord">
        <pc:chgData name="Jacob Harrand" userId="32036077-a3fa-4b6b-82b7-975d3ac0c550" providerId="ADAL" clId="{EB29F557-F108-4F08-94D7-E695A6A6EEEE}" dt="2024-06-13T21:09:50.779" v="6653"/>
        <pc:sldMkLst>
          <pc:docMk/>
          <pc:sldMk cId="2808263775" sldId="288"/>
        </pc:sldMkLst>
        <pc:spChg chg="mod">
          <ac:chgData name="Jacob Harrand" userId="32036077-a3fa-4b6b-82b7-975d3ac0c550" providerId="ADAL" clId="{EB29F557-F108-4F08-94D7-E695A6A6EEEE}" dt="2024-06-13T04:59:21.225" v="1934" actId="20577"/>
          <ac:spMkLst>
            <pc:docMk/>
            <pc:sldMk cId="2808263775" sldId="288"/>
            <ac:spMk id="2" creationId="{94D64B63-D31A-2F63-FE38-DFB1D2B8E930}"/>
          </ac:spMkLst>
        </pc:spChg>
        <pc:spChg chg="mod">
          <ac:chgData name="Jacob Harrand" userId="32036077-a3fa-4b6b-82b7-975d3ac0c550" providerId="ADAL" clId="{EB29F557-F108-4F08-94D7-E695A6A6EEEE}" dt="2024-06-13T21:09:50.779" v="6653"/>
          <ac:spMkLst>
            <pc:docMk/>
            <pc:sldMk cId="2808263775" sldId="288"/>
            <ac:spMk id="3" creationId="{BBC7B5D6-4FF4-7F76-C875-F39A45BD6AD8}"/>
          </ac:spMkLst>
        </pc:spChg>
      </pc:sldChg>
      <pc:sldChg chg="modSp new mod">
        <pc:chgData name="Jacob Harrand" userId="32036077-a3fa-4b6b-82b7-975d3ac0c550" providerId="ADAL" clId="{EB29F557-F108-4F08-94D7-E695A6A6EEEE}" dt="2024-06-13T15:11:28.910" v="3287" actId="15"/>
        <pc:sldMkLst>
          <pc:docMk/>
          <pc:sldMk cId="439050642" sldId="289"/>
        </pc:sldMkLst>
        <pc:spChg chg="mod">
          <ac:chgData name="Jacob Harrand" userId="32036077-a3fa-4b6b-82b7-975d3ac0c550" providerId="ADAL" clId="{EB29F557-F108-4F08-94D7-E695A6A6EEEE}" dt="2024-06-13T05:11:33.095" v="2645" actId="20577"/>
          <ac:spMkLst>
            <pc:docMk/>
            <pc:sldMk cId="439050642" sldId="289"/>
            <ac:spMk id="2" creationId="{0750C6C4-F5B0-5B25-9E22-22701CD31A66}"/>
          </ac:spMkLst>
        </pc:spChg>
        <pc:spChg chg="mod">
          <ac:chgData name="Jacob Harrand" userId="32036077-a3fa-4b6b-82b7-975d3ac0c550" providerId="ADAL" clId="{EB29F557-F108-4F08-94D7-E695A6A6EEEE}" dt="2024-06-13T15:11:28.910" v="3287" actId="15"/>
          <ac:spMkLst>
            <pc:docMk/>
            <pc:sldMk cId="439050642" sldId="289"/>
            <ac:spMk id="3" creationId="{C1E4D25C-54F3-043E-657F-E5C1275A9E3E}"/>
          </ac:spMkLst>
        </pc:spChg>
      </pc:sldChg>
      <pc:sldChg chg="addSp modSp new mod">
        <pc:chgData name="Jacob Harrand" userId="32036077-a3fa-4b6b-82b7-975d3ac0c550" providerId="ADAL" clId="{EB29F557-F108-4F08-94D7-E695A6A6EEEE}" dt="2024-06-13T19:19:24.109" v="5209" actId="1076"/>
        <pc:sldMkLst>
          <pc:docMk/>
          <pc:sldMk cId="2569150498" sldId="290"/>
        </pc:sldMkLst>
        <pc:spChg chg="mod">
          <ac:chgData name="Jacob Harrand" userId="32036077-a3fa-4b6b-82b7-975d3ac0c550" providerId="ADAL" clId="{EB29F557-F108-4F08-94D7-E695A6A6EEEE}" dt="2024-06-13T18:17:27.628" v="4318" actId="20577"/>
          <ac:spMkLst>
            <pc:docMk/>
            <pc:sldMk cId="2569150498" sldId="290"/>
            <ac:spMk id="2" creationId="{3857D926-B3B1-F782-1770-FF402629EE35}"/>
          </ac:spMkLst>
        </pc:spChg>
        <pc:spChg chg="mod">
          <ac:chgData name="Jacob Harrand" userId="32036077-a3fa-4b6b-82b7-975d3ac0c550" providerId="ADAL" clId="{EB29F557-F108-4F08-94D7-E695A6A6EEEE}" dt="2024-06-13T18:17:24.111" v="4312" actId="20577"/>
          <ac:spMkLst>
            <pc:docMk/>
            <pc:sldMk cId="2569150498" sldId="290"/>
            <ac:spMk id="3" creationId="{D5655BE5-56E8-FD87-21A1-92B5A251183A}"/>
          </ac:spMkLst>
        </pc:spChg>
        <pc:picChg chg="add mod">
          <ac:chgData name="Jacob Harrand" userId="32036077-a3fa-4b6b-82b7-975d3ac0c550" providerId="ADAL" clId="{EB29F557-F108-4F08-94D7-E695A6A6EEEE}" dt="2024-06-13T19:19:24.109" v="5209" actId="1076"/>
          <ac:picMkLst>
            <pc:docMk/>
            <pc:sldMk cId="2569150498" sldId="290"/>
            <ac:picMk id="5" creationId="{48C6A557-3095-72B8-FD39-FA10BDF28590}"/>
          </ac:picMkLst>
        </pc:picChg>
      </pc:sldChg>
      <pc:sldChg chg="addSp modSp new mod modAnim">
        <pc:chgData name="Jacob Harrand" userId="32036077-a3fa-4b6b-82b7-975d3ac0c550" providerId="ADAL" clId="{EB29F557-F108-4F08-94D7-E695A6A6EEEE}" dt="2024-06-13T20:27:51.391" v="6103" actId="1076"/>
        <pc:sldMkLst>
          <pc:docMk/>
          <pc:sldMk cId="191736672" sldId="291"/>
        </pc:sldMkLst>
        <pc:spChg chg="mod">
          <ac:chgData name="Jacob Harrand" userId="32036077-a3fa-4b6b-82b7-975d3ac0c550" providerId="ADAL" clId="{EB29F557-F108-4F08-94D7-E695A6A6EEEE}" dt="2024-06-13T14:38:54.838" v="3109" actId="20577"/>
          <ac:spMkLst>
            <pc:docMk/>
            <pc:sldMk cId="191736672" sldId="291"/>
            <ac:spMk id="2" creationId="{2255AE85-0E01-A60A-878E-E5229A5163E0}"/>
          </ac:spMkLst>
        </pc:spChg>
        <pc:picChg chg="add mod">
          <ac:chgData name="Jacob Harrand" userId="32036077-a3fa-4b6b-82b7-975d3ac0c550" providerId="ADAL" clId="{EB29F557-F108-4F08-94D7-E695A6A6EEEE}" dt="2024-06-13T20:27:51.391" v="6103" actId="1076"/>
          <ac:picMkLst>
            <pc:docMk/>
            <pc:sldMk cId="191736672" sldId="291"/>
            <ac:picMk id="4" creationId="{6817C386-37D4-65F5-4567-1D8D49BD91E9}"/>
          </ac:picMkLst>
        </pc:picChg>
      </pc:sldChg>
      <pc:sldChg chg="addSp modSp new mod setBg">
        <pc:chgData name="Jacob Harrand" userId="32036077-a3fa-4b6b-82b7-975d3ac0c550" providerId="ADAL" clId="{EB29F557-F108-4F08-94D7-E695A6A6EEEE}" dt="2024-06-13T18:05:04.991" v="3641" actId="20577"/>
        <pc:sldMkLst>
          <pc:docMk/>
          <pc:sldMk cId="190987554" sldId="292"/>
        </pc:sldMkLst>
        <pc:spChg chg="mod">
          <ac:chgData name="Jacob Harrand" userId="32036077-a3fa-4b6b-82b7-975d3ac0c550" providerId="ADAL" clId="{EB29F557-F108-4F08-94D7-E695A6A6EEEE}" dt="2024-06-13T18:03:47.583" v="3408" actId="26606"/>
          <ac:spMkLst>
            <pc:docMk/>
            <pc:sldMk cId="190987554" sldId="292"/>
            <ac:spMk id="2" creationId="{5BDC8B78-CEE9-0F2D-68E5-8DC074E967C1}"/>
          </ac:spMkLst>
        </pc:spChg>
        <pc:spChg chg="mod">
          <ac:chgData name="Jacob Harrand" userId="32036077-a3fa-4b6b-82b7-975d3ac0c550" providerId="ADAL" clId="{EB29F557-F108-4F08-94D7-E695A6A6EEEE}" dt="2024-06-13T18:05:04.991" v="3641" actId="20577"/>
          <ac:spMkLst>
            <pc:docMk/>
            <pc:sldMk cId="190987554" sldId="292"/>
            <ac:spMk id="3" creationId="{5E2A9578-F672-3FE9-1D40-B1A2FD935DBA}"/>
          </ac:spMkLst>
        </pc:spChg>
        <pc:spChg chg="add">
          <ac:chgData name="Jacob Harrand" userId="32036077-a3fa-4b6b-82b7-975d3ac0c550" providerId="ADAL" clId="{EB29F557-F108-4F08-94D7-E695A6A6EEEE}" dt="2024-06-13T18:03:47.583" v="3408" actId="26606"/>
          <ac:spMkLst>
            <pc:docMk/>
            <pc:sldMk cId="190987554" sldId="292"/>
            <ac:spMk id="53" creationId="{C2E4E997-8672-4FFD-B8EC-9932A8E4714B}"/>
          </ac:spMkLst>
        </pc:spChg>
        <pc:grpChg chg="add">
          <ac:chgData name="Jacob Harrand" userId="32036077-a3fa-4b6b-82b7-975d3ac0c550" providerId="ADAL" clId="{EB29F557-F108-4F08-94D7-E695A6A6EEEE}" dt="2024-06-13T18:03:47.583" v="3408" actId="26606"/>
          <ac:grpSpMkLst>
            <pc:docMk/>
            <pc:sldMk cId="190987554" sldId="292"/>
            <ac:grpSpMk id="12" creationId="{EB95AFDF-FA7D-4311-9C65-6D507D92F474}"/>
          </ac:grpSpMkLst>
        </pc:grpChg>
        <pc:grpChg chg="add">
          <ac:chgData name="Jacob Harrand" userId="32036077-a3fa-4b6b-82b7-975d3ac0c550" providerId="ADAL" clId="{EB29F557-F108-4F08-94D7-E695A6A6EEEE}" dt="2024-06-13T18:03:47.583" v="3408" actId="26606"/>
          <ac:grpSpMkLst>
            <pc:docMk/>
            <pc:sldMk cId="190987554" sldId="292"/>
            <ac:grpSpMk id="57" creationId="{453E4DEE-E996-40F8-8635-0FF43D7348F9}"/>
          </ac:grpSpMkLst>
        </pc:grpChg>
        <pc:picChg chg="add mod">
          <ac:chgData name="Jacob Harrand" userId="32036077-a3fa-4b6b-82b7-975d3ac0c550" providerId="ADAL" clId="{EB29F557-F108-4F08-94D7-E695A6A6EEEE}" dt="2024-06-13T18:03:47.583" v="3408" actId="26606"/>
          <ac:picMkLst>
            <pc:docMk/>
            <pc:sldMk cId="190987554" sldId="292"/>
            <ac:picMk id="5" creationId="{79326F33-E761-33F1-FA3B-964C4CC73D08}"/>
          </ac:picMkLst>
        </pc:picChg>
        <pc:picChg chg="add">
          <ac:chgData name="Jacob Harrand" userId="32036077-a3fa-4b6b-82b7-975d3ac0c550" providerId="ADAL" clId="{EB29F557-F108-4F08-94D7-E695A6A6EEEE}" dt="2024-06-13T18:03:47.583" v="3408" actId="26606"/>
          <ac:picMkLst>
            <pc:docMk/>
            <pc:sldMk cId="190987554" sldId="292"/>
            <ac:picMk id="10" creationId="{5FF7B57D-FF7B-48B3-9F60-9BCEEECF9E76}"/>
          </ac:picMkLst>
        </pc:picChg>
        <pc:picChg chg="add">
          <ac:chgData name="Jacob Harrand" userId="32036077-a3fa-4b6b-82b7-975d3ac0c550" providerId="ADAL" clId="{EB29F557-F108-4F08-94D7-E695A6A6EEEE}" dt="2024-06-13T18:03:47.583" v="3408" actId="26606"/>
          <ac:picMkLst>
            <pc:docMk/>
            <pc:sldMk cId="190987554" sldId="292"/>
            <ac:picMk id="55" creationId="{FE6BA9E6-1D9E-4D30-B528-D49FA1342E4E}"/>
          </ac:picMkLst>
        </pc:picChg>
      </pc:sldChg>
      <pc:sldChg chg="addSp delSp modSp new mod setBg setClrOvrMap">
        <pc:chgData name="Jacob Harrand" userId="32036077-a3fa-4b6b-82b7-975d3ac0c550" providerId="ADAL" clId="{EB29F557-F108-4F08-94D7-E695A6A6EEEE}" dt="2024-06-13T18:11:02.057" v="3859" actId="20577"/>
        <pc:sldMkLst>
          <pc:docMk/>
          <pc:sldMk cId="3933322114" sldId="293"/>
        </pc:sldMkLst>
        <pc:spChg chg="mod">
          <ac:chgData name="Jacob Harrand" userId="32036077-a3fa-4b6b-82b7-975d3ac0c550" providerId="ADAL" clId="{EB29F557-F108-4F08-94D7-E695A6A6EEEE}" dt="2024-06-13T18:09:19.295" v="3669" actId="20577"/>
          <ac:spMkLst>
            <pc:docMk/>
            <pc:sldMk cId="3933322114" sldId="293"/>
            <ac:spMk id="2" creationId="{D9B2F2A7-7679-B32A-8A79-7A2AA6B0A52C}"/>
          </ac:spMkLst>
        </pc:spChg>
        <pc:spChg chg="mod">
          <ac:chgData name="Jacob Harrand" userId="32036077-a3fa-4b6b-82b7-975d3ac0c550" providerId="ADAL" clId="{EB29F557-F108-4F08-94D7-E695A6A6EEEE}" dt="2024-06-13T18:11:02.057" v="3859" actId="20577"/>
          <ac:spMkLst>
            <pc:docMk/>
            <pc:sldMk cId="3933322114" sldId="293"/>
            <ac:spMk id="3" creationId="{7392E5BF-5384-994D-6E11-15854304487D}"/>
          </ac:spMkLst>
        </pc:spChg>
        <pc:spChg chg="add del">
          <ac:chgData name="Jacob Harrand" userId="32036077-a3fa-4b6b-82b7-975d3ac0c550" providerId="ADAL" clId="{EB29F557-F108-4F08-94D7-E695A6A6EEEE}" dt="2024-06-13T18:09:52.654" v="3672" actId="26606"/>
          <ac:spMkLst>
            <pc:docMk/>
            <pc:sldMk cId="3933322114" sldId="293"/>
            <ac:spMk id="53" creationId="{6697F791-5FFA-4164-899F-EB52EA72B024}"/>
          </ac:spMkLst>
        </pc:spChg>
        <pc:spChg chg="add del">
          <ac:chgData name="Jacob Harrand" userId="32036077-a3fa-4b6b-82b7-975d3ac0c550" providerId="ADAL" clId="{EB29F557-F108-4F08-94D7-E695A6A6EEEE}" dt="2024-06-13T18:09:52.654" v="3672" actId="26606"/>
          <ac:spMkLst>
            <pc:docMk/>
            <pc:sldMk cId="3933322114" sldId="293"/>
            <ac:spMk id="57" creationId="{B773AB25-A422-41AA-9737-5E04C1966DE1}"/>
          </ac:spMkLst>
        </pc:spChg>
        <pc:spChg chg="add">
          <ac:chgData name="Jacob Harrand" userId="32036077-a3fa-4b6b-82b7-975d3ac0c550" providerId="ADAL" clId="{EB29F557-F108-4F08-94D7-E695A6A6EEEE}" dt="2024-06-13T18:09:52.654" v="3672" actId="26606"/>
          <ac:spMkLst>
            <pc:docMk/>
            <pc:sldMk cId="3933322114" sldId="293"/>
            <ac:spMk id="136" creationId="{6697F791-5FFA-4164-899F-EB52EA72B024}"/>
          </ac:spMkLst>
        </pc:spChg>
        <pc:spChg chg="add">
          <ac:chgData name="Jacob Harrand" userId="32036077-a3fa-4b6b-82b7-975d3ac0c550" providerId="ADAL" clId="{EB29F557-F108-4F08-94D7-E695A6A6EEEE}" dt="2024-06-13T18:09:52.654" v="3672" actId="26606"/>
          <ac:spMkLst>
            <pc:docMk/>
            <pc:sldMk cId="3933322114" sldId="293"/>
            <ac:spMk id="140" creationId="{B773AB25-A422-41AA-9737-5E04C1966DE1}"/>
          </ac:spMkLst>
        </pc:spChg>
        <pc:grpChg chg="add del">
          <ac:chgData name="Jacob Harrand" userId="32036077-a3fa-4b6b-82b7-975d3ac0c550" providerId="ADAL" clId="{EB29F557-F108-4F08-94D7-E695A6A6EEEE}" dt="2024-06-13T18:09:52.654" v="3672" actId="26606"/>
          <ac:grpSpMkLst>
            <pc:docMk/>
            <pc:sldMk cId="3933322114" sldId="293"/>
            <ac:grpSpMk id="12" creationId="{EB95AFDF-FA7D-4311-9C65-6D507D92F474}"/>
          </ac:grpSpMkLst>
        </pc:grpChg>
        <pc:grpChg chg="add del">
          <ac:chgData name="Jacob Harrand" userId="32036077-a3fa-4b6b-82b7-975d3ac0c550" providerId="ADAL" clId="{EB29F557-F108-4F08-94D7-E695A6A6EEEE}" dt="2024-06-13T18:09:52.654" v="3672" actId="26606"/>
          <ac:grpSpMkLst>
            <pc:docMk/>
            <pc:sldMk cId="3933322114" sldId="293"/>
            <ac:grpSpMk id="61" creationId="{6AD0D387-1584-4477-B5F8-52B50D4F2205}"/>
          </ac:grpSpMkLst>
        </pc:grpChg>
        <pc:grpChg chg="add">
          <ac:chgData name="Jacob Harrand" userId="32036077-a3fa-4b6b-82b7-975d3ac0c550" providerId="ADAL" clId="{EB29F557-F108-4F08-94D7-E695A6A6EEEE}" dt="2024-06-13T18:09:52.654" v="3672" actId="26606"/>
          <ac:grpSpMkLst>
            <pc:docMk/>
            <pc:sldMk cId="3933322114" sldId="293"/>
            <ac:grpSpMk id="95" creationId="{EB95AFDF-FA7D-4311-9C65-6D507D92F474}"/>
          </ac:grpSpMkLst>
        </pc:grpChg>
        <pc:grpChg chg="add">
          <ac:chgData name="Jacob Harrand" userId="32036077-a3fa-4b6b-82b7-975d3ac0c550" providerId="ADAL" clId="{EB29F557-F108-4F08-94D7-E695A6A6EEEE}" dt="2024-06-13T18:09:52.654" v="3672" actId="26606"/>
          <ac:grpSpMkLst>
            <pc:docMk/>
            <pc:sldMk cId="3933322114" sldId="293"/>
            <ac:grpSpMk id="144" creationId="{6AD0D387-1584-4477-B5F8-52B50D4F2205}"/>
          </ac:grpSpMkLst>
        </pc:grpChg>
        <pc:picChg chg="add del mod">
          <ac:chgData name="Jacob Harrand" userId="32036077-a3fa-4b6b-82b7-975d3ac0c550" providerId="ADAL" clId="{EB29F557-F108-4F08-94D7-E695A6A6EEEE}" dt="2024-06-13T18:09:24.938" v="3670" actId="478"/>
          <ac:picMkLst>
            <pc:docMk/>
            <pc:sldMk cId="3933322114" sldId="293"/>
            <ac:picMk id="5" creationId="{85A6DEFF-A341-F8D9-8F41-A497536C8331}"/>
          </ac:picMkLst>
        </pc:picChg>
        <pc:picChg chg="add mod">
          <ac:chgData name="Jacob Harrand" userId="32036077-a3fa-4b6b-82b7-975d3ac0c550" providerId="ADAL" clId="{EB29F557-F108-4F08-94D7-E695A6A6EEEE}" dt="2024-06-13T18:09:52.654" v="3672" actId="26606"/>
          <ac:picMkLst>
            <pc:docMk/>
            <pc:sldMk cId="3933322114" sldId="293"/>
            <ac:picMk id="7" creationId="{80C08016-8E55-B6B1-3080-764CAA89D704}"/>
          </ac:picMkLst>
        </pc:picChg>
        <pc:picChg chg="add del">
          <ac:chgData name="Jacob Harrand" userId="32036077-a3fa-4b6b-82b7-975d3ac0c550" providerId="ADAL" clId="{EB29F557-F108-4F08-94D7-E695A6A6EEEE}" dt="2024-06-13T18:09:52.654" v="3672" actId="26606"/>
          <ac:picMkLst>
            <pc:docMk/>
            <pc:sldMk cId="3933322114" sldId="293"/>
            <ac:picMk id="10" creationId="{5FF7B57D-FF7B-48B3-9F60-9BCEEECF9E76}"/>
          </ac:picMkLst>
        </pc:picChg>
        <pc:picChg chg="add del">
          <ac:chgData name="Jacob Harrand" userId="32036077-a3fa-4b6b-82b7-975d3ac0c550" providerId="ADAL" clId="{EB29F557-F108-4F08-94D7-E695A6A6EEEE}" dt="2024-06-13T18:09:52.654" v="3672" actId="26606"/>
          <ac:picMkLst>
            <pc:docMk/>
            <pc:sldMk cId="3933322114" sldId="293"/>
            <ac:picMk id="55" creationId="{4E28A1A9-FB81-4816-AAEA-C3B430946951}"/>
          </ac:picMkLst>
        </pc:picChg>
        <pc:picChg chg="add del">
          <ac:chgData name="Jacob Harrand" userId="32036077-a3fa-4b6b-82b7-975d3ac0c550" providerId="ADAL" clId="{EB29F557-F108-4F08-94D7-E695A6A6EEEE}" dt="2024-06-13T18:09:52.654" v="3672" actId="26606"/>
          <ac:picMkLst>
            <pc:docMk/>
            <pc:sldMk cId="3933322114" sldId="293"/>
            <ac:picMk id="59" creationId="{AF0552B8-DE8C-40DF-B29F-1728E6A10619}"/>
          </ac:picMkLst>
        </pc:picChg>
        <pc:picChg chg="add">
          <ac:chgData name="Jacob Harrand" userId="32036077-a3fa-4b6b-82b7-975d3ac0c550" providerId="ADAL" clId="{EB29F557-F108-4F08-94D7-E695A6A6EEEE}" dt="2024-06-13T18:09:52.654" v="3672" actId="26606"/>
          <ac:picMkLst>
            <pc:docMk/>
            <pc:sldMk cId="3933322114" sldId="293"/>
            <ac:picMk id="93" creationId="{5FF7B57D-FF7B-48B3-9F60-9BCEEECF9E76}"/>
          </ac:picMkLst>
        </pc:picChg>
        <pc:picChg chg="add">
          <ac:chgData name="Jacob Harrand" userId="32036077-a3fa-4b6b-82b7-975d3ac0c550" providerId="ADAL" clId="{EB29F557-F108-4F08-94D7-E695A6A6EEEE}" dt="2024-06-13T18:09:52.654" v="3672" actId="26606"/>
          <ac:picMkLst>
            <pc:docMk/>
            <pc:sldMk cId="3933322114" sldId="293"/>
            <ac:picMk id="138" creationId="{4E28A1A9-FB81-4816-AAEA-C3B430946951}"/>
          </ac:picMkLst>
        </pc:picChg>
        <pc:picChg chg="add">
          <ac:chgData name="Jacob Harrand" userId="32036077-a3fa-4b6b-82b7-975d3ac0c550" providerId="ADAL" clId="{EB29F557-F108-4F08-94D7-E695A6A6EEEE}" dt="2024-06-13T18:09:52.654" v="3672" actId="26606"/>
          <ac:picMkLst>
            <pc:docMk/>
            <pc:sldMk cId="3933322114" sldId="293"/>
            <ac:picMk id="142" creationId="{AF0552B8-DE8C-40DF-B29F-1728E6A10619}"/>
          </ac:picMkLst>
        </pc:picChg>
      </pc:sldChg>
      <pc:sldChg chg="addSp modSp new mod">
        <pc:chgData name="Jacob Harrand" userId="32036077-a3fa-4b6b-82b7-975d3ac0c550" providerId="ADAL" clId="{EB29F557-F108-4F08-94D7-E695A6A6EEEE}" dt="2024-06-13T19:20:22.982" v="5211" actId="1076"/>
        <pc:sldMkLst>
          <pc:docMk/>
          <pc:sldMk cId="3858917782" sldId="294"/>
        </pc:sldMkLst>
        <pc:spChg chg="mod">
          <ac:chgData name="Jacob Harrand" userId="32036077-a3fa-4b6b-82b7-975d3ac0c550" providerId="ADAL" clId="{EB29F557-F108-4F08-94D7-E695A6A6EEEE}" dt="2024-06-13T18:17:44.869" v="4371" actId="20577"/>
          <ac:spMkLst>
            <pc:docMk/>
            <pc:sldMk cId="3858917782" sldId="294"/>
            <ac:spMk id="2" creationId="{36790CF7-7373-D358-73B2-7FF2EA704819}"/>
          </ac:spMkLst>
        </pc:spChg>
        <pc:picChg chg="add mod">
          <ac:chgData name="Jacob Harrand" userId="32036077-a3fa-4b6b-82b7-975d3ac0c550" providerId="ADAL" clId="{EB29F557-F108-4F08-94D7-E695A6A6EEEE}" dt="2024-06-13T19:20:22.982" v="5211" actId="1076"/>
          <ac:picMkLst>
            <pc:docMk/>
            <pc:sldMk cId="3858917782" sldId="294"/>
            <ac:picMk id="5" creationId="{641D87DB-8709-BEEA-9B91-80F9AC371554}"/>
          </ac:picMkLst>
        </pc:picChg>
      </pc:sldChg>
      <pc:sldChg chg="modSp new mod">
        <pc:chgData name="Jacob Harrand" userId="32036077-a3fa-4b6b-82b7-975d3ac0c550" providerId="ADAL" clId="{EB29F557-F108-4F08-94D7-E695A6A6EEEE}" dt="2024-06-13T18:48:58.350" v="4991" actId="20577"/>
        <pc:sldMkLst>
          <pc:docMk/>
          <pc:sldMk cId="3069468163" sldId="295"/>
        </pc:sldMkLst>
        <pc:spChg chg="mod">
          <ac:chgData name="Jacob Harrand" userId="32036077-a3fa-4b6b-82b7-975d3ac0c550" providerId="ADAL" clId="{EB29F557-F108-4F08-94D7-E695A6A6EEEE}" dt="2024-06-13T18:19:11.502" v="4495" actId="20577"/>
          <ac:spMkLst>
            <pc:docMk/>
            <pc:sldMk cId="3069468163" sldId="295"/>
            <ac:spMk id="2" creationId="{A7494FA6-478C-D8BF-44F5-BAFA1E4FFE49}"/>
          </ac:spMkLst>
        </pc:spChg>
        <pc:spChg chg="mod">
          <ac:chgData name="Jacob Harrand" userId="32036077-a3fa-4b6b-82b7-975d3ac0c550" providerId="ADAL" clId="{EB29F557-F108-4F08-94D7-E695A6A6EEEE}" dt="2024-06-13T18:48:58.350" v="4991" actId="20577"/>
          <ac:spMkLst>
            <pc:docMk/>
            <pc:sldMk cId="3069468163" sldId="295"/>
            <ac:spMk id="3" creationId="{B3DD6681-351B-73C6-668F-97EE44DE2921}"/>
          </ac:spMkLst>
        </pc:spChg>
      </pc:sldChg>
      <pc:sldChg chg="addSp modSp new mod">
        <pc:chgData name="Jacob Harrand" userId="32036077-a3fa-4b6b-82b7-975d3ac0c550" providerId="ADAL" clId="{EB29F557-F108-4F08-94D7-E695A6A6EEEE}" dt="2024-06-13T19:03:13.567" v="5179" actId="1076"/>
        <pc:sldMkLst>
          <pc:docMk/>
          <pc:sldMk cId="3018966841" sldId="296"/>
        </pc:sldMkLst>
        <pc:spChg chg="mod">
          <ac:chgData name="Jacob Harrand" userId="32036077-a3fa-4b6b-82b7-975d3ac0c550" providerId="ADAL" clId="{EB29F557-F108-4F08-94D7-E695A6A6EEEE}" dt="2024-06-13T18:19:18.876" v="4504" actId="20577"/>
          <ac:spMkLst>
            <pc:docMk/>
            <pc:sldMk cId="3018966841" sldId="296"/>
            <ac:spMk id="2" creationId="{3E7FBFBC-ADD4-C6C9-3900-5AF9DA611515}"/>
          </ac:spMkLst>
        </pc:spChg>
        <pc:picChg chg="add mod">
          <ac:chgData name="Jacob Harrand" userId="32036077-a3fa-4b6b-82b7-975d3ac0c550" providerId="ADAL" clId="{EB29F557-F108-4F08-94D7-E695A6A6EEEE}" dt="2024-06-13T19:02:34.107" v="5175" actId="1076"/>
          <ac:picMkLst>
            <pc:docMk/>
            <pc:sldMk cId="3018966841" sldId="296"/>
            <ac:picMk id="5" creationId="{7C71C445-AF43-020B-7F12-FB203FFAB25C}"/>
          </ac:picMkLst>
        </pc:picChg>
        <pc:picChg chg="add mod">
          <ac:chgData name="Jacob Harrand" userId="32036077-a3fa-4b6b-82b7-975d3ac0c550" providerId="ADAL" clId="{EB29F557-F108-4F08-94D7-E695A6A6EEEE}" dt="2024-06-13T19:02:35.388" v="5176" actId="1076"/>
          <ac:picMkLst>
            <pc:docMk/>
            <pc:sldMk cId="3018966841" sldId="296"/>
            <ac:picMk id="7" creationId="{194A98F0-D1B0-1F73-EE07-9CACF87DEC69}"/>
          </ac:picMkLst>
        </pc:picChg>
        <pc:picChg chg="add mod">
          <ac:chgData name="Jacob Harrand" userId="32036077-a3fa-4b6b-82b7-975d3ac0c550" providerId="ADAL" clId="{EB29F557-F108-4F08-94D7-E695A6A6EEEE}" dt="2024-06-13T19:03:13.567" v="5179" actId="1076"/>
          <ac:picMkLst>
            <pc:docMk/>
            <pc:sldMk cId="3018966841" sldId="296"/>
            <ac:picMk id="9" creationId="{7285C65D-9A6A-E59A-4BFB-06B4C3353FB7}"/>
          </ac:picMkLst>
        </pc:picChg>
      </pc:sldChg>
      <pc:sldChg chg="addSp modSp new mod">
        <pc:chgData name="Jacob Harrand" userId="32036077-a3fa-4b6b-82b7-975d3ac0c550" providerId="ADAL" clId="{EB29F557-F108-4F08-94D7-E695A6A6EEEE}" dt="2024-06-13T19:17:50.866" v="5205" actId="1076"/>
        <pc:sldMkLst>
          <pc:docMk/>
          <pc:sldMk cId="799116120" sldId="297"/>
        </pc:sldMkLst>
        <pc:spChg chg="mod">
          <ac:chgData name="Jacob Harrand" userId="32036077-a3fa-4b6b-82b7-975d3ac0c550" providerId="ADAL" clId="{EB29F557-F108-4F08-94D7-E695A6A6EEEE}" dt="2024-06-13T19:01:21.131" v="5166" actId="20577"/>
          <ac:spMkLst>
            <pc:docMk/>
            <pc:sldMk cId="799116120" sldId="297"/>
            <ac:spMk id="2" creationId="{77CEA00B-3517-166F-EFFE-B8B7E2002315}"/>
          </ac:spMkLst>
        </pc:spChg>
        <pc:picChg chg="add mod">
          <ac:chgData name="Jacob Harrand" userId="32036077-a3fa-4b6b-82b7-975d3ac0c550" providerId="ADAL" clId="{EB29F557-F108-4F08-94D7-E695A6A6EEEE}" dt="2024-06-13T19:01:47.124" v="5169" actId="1076"/>
          <ac:picMkLst>
            <pc:docMk/>
            <pc:sldMk cId="799116120" sldId="297"/>
            <ac:picMk id="5" creationId="{A0CB7A24-E617-917F-5BE4-2D2E34334707}"/>
          </ac:picMkLst>
        </pc:picChg>
        <pc:picChg chg="add mod">
          <ac:chgData name="Jacob Harrand" userId="32036077-a3fa-4b6b-82b7-975d3ac0c550" providerId="ADAL" clId="{EB29F557-F108-4F08-94D7-E695A6A6EEEE}" dt="2024-06-13T19:16:10.797" v="5200" actId="1076"/>
          <ac:picMkLst>
            <pc:docMk/>
            <pc:sldMk cId="799116120" sldId="297"/>
            <ac:picMk id="7" creationId="{E67DE708-5989-4DC8-2E60-771A504203ED}"/>
          </ac:picMkLst>
        </pc:picChg>
        <pc:picChg chg="add mod">
          <ac:chgData name="Jacob Harrand" userId="32036077-a3fa-4b6b-82b7-975d3ac0c550" providerId="ADAL" clId="{EB29F557-F108-4F08-94D7-E695A6A6EEEE}" dt="2024-06-13T19:17:50.866" v="5205" actId="1076"/>
          <ac:picMkLst>
            <pc:docMk/>
            <pc:sldMk cId="799116120" sldId="297"/>
            <ac:picMk id="9" creationId="{7C9F0118-60A8-2F7B-DECE-BF07475C5597}"/>
          </ac:picMkLst>
        </pc:picChg>
      </pc:sldChg>
      <pc:sldChg chg="addSp delSp modSp new mod">
        <pc:chgData name="Jacob Harrand" userId="32036077-a3fa-4b6b-82b7-975d3ac0c550" providerId="ADAL" clId="{EB29F557-F108-4F08-94D7-E695A6A6EEEE}" dt="2024-06-13T21:06:58.084" v="6394" actId="20577"/>
        <pc:sldMkLst>
          <pc:docMk/>
          <pc:sldMk cId="3076981752" sldId="298"/>
        </pc:sldMkLst>
        <pc:spChg chg="mod">
          <ac:chgData name="Jacob Harrand" userId="32036077-a3fa-4b6b-82b7-975d3ac0c550" providerId="ADAL" clId="{EB29F557-F108-4F08-94D7-E695A6A6EEEE}" dt="2024-06-13T19:03:24.692" v="5197" actId="20577"/>
          <ac:spMkLst>
            <pc:docMk/>
            <pc:sldMk cId="3076981752" sldId="298"/>
            <ac:spMk id="2" creationId="{26C6F4E2-40A7-0D24-80BF-9EEE5570E28B}"/>
          </ac:spMkLst>
        </pc:spChg>
        <pc:spChg chg="add del mod">
          <ac:chgData name="Jacob Harrand" userId="32036077-a3fa-4b6b-82b7-975d3ac0c550" providerId="ADAL" clId="{EB29F557-F108-4F08-94D7-E695A6A6EEEE}" dt="2024-06-13T21:06:58.084" v="6394" actId="20577"/>
          <ac:spMkLst>
            <pc:docMk/>
            <pc:sldMk cId="3076981752" sldId="298"/>
            <ac:spMk id="3" creationId="{385835FA-1798-E36A-9200-2122ADF554EB}"/>
          </ac:spMkLst>
        </pc:spChg>
        <pc:spChg chg="add del mod">
          <ac:chgData name="Jacob Harrand" userId="32036077-a3fa-4b6b-82b7-975d3ac0c550" providerId="ADAL" clId="{EB29F557-F108-4F08-94D7-E695A6A6EEEE}" dt="2024-06-13T19:22:14.044" v="5213"/>
          <ac:spMkLst>
            <pc:docMk/>
            <pc:sldMk cId="3076981752" sldId="298"/>
            <ac:spMk id="4" creationId="{12AC90E6-F49F-EEB0-E936-9D2F7D602BB8}"/>
          </ac:spMkLst>
        </pc:spChg>
      </pc:sldChg>
      <pc:sldChg chg="addSp modSp new mod setBg">
        <pc:chgData name="Jacob Harrand" userId="32036077-a3fa-4b6b-82b7-975d3ac0c550" providerId="ADAL" clId="{EB29F557-F108-4F08-94D7-E695A6A6EEEE}" dt="2024-06-13T20:35:43.411" v="6223" actId="20577"/>
        <pc:sldMkLst>
          <pc:docMk/>
          <pc:sldMk cId="3050789653" sldId="299"/>
        </pc:sldMkLst>
        <pc:spChg chg="mod">
          <ac:chgData name="Jacob Harrand" userId="32036077-a3fa-4b6b-82b7-975d3ac0c550" providerId="ADAL" clId="{EB29F557-F108-4F08-94D7-E695A6A6EEEE}" dt="2024-06-13T20:35:24.096" v="6137" actId="1076"/>
          <ac:spMkLst>
            <pc:docMk/>
            <pc:sldMk cId="3050789653" sldId="299"/>
            <ac:spMk id="2" creationId="{DAD8F67B-DEBB-479E-0504-E8121D1085A3}"/>
          </ac:spMkLst>
        </pc:spChg>
        <pc:spChg chg="mod ord">
          <ac:chgData name="Jacob Harrand" userId="32036077-a3fa-4b6b-82b7-975d3ac0c550" providerId="ADAL" clId="{EB29F557-F108-4F08-94D7-E695A6A6EEEE}" dt="2024-06-13T20:35:43.411" v="6223" actId="20577"/>
          <ac:spMkLst>
            <pc:docMk/>
            <pc:sldMk cId="3050789653" sldId="299"/>
            <ac:spMk id="3" creationId="{5D52DB2F-B900-3329-B241-8E1F723C7DA9}"/>
          </ac:spMkLst>
        </pc:spChg>
        <pc:spChg chg="add">
          <ac:chgData name="Jacob Harrand" userId="32036077-a3fa-4b6b-82b7-975d3ac0c550" providerId="ADAL" clId="{EB29F557-F108-4F08-94D7-E695A6A6EEEE}" dt="2024-06-13T20:34:38.021" v="6129" actId="26606"/>
          <ac:spMkLst>
            <pc:docMk/>
            <pc:sldMk cId="3050789653" sldId="299"/>
            <ac:spMk id="55" creationId="{E704FA00-F5B1-4BF3-BFB2-F832D367024B}"/>
          </ac:spMkLst>
        </pc:spChg>
        <pc:grpChg chg="add">
          <ac:chgData name="Jacob Harrand" userId="32036077-a3fa-4b6b-82b7-975d3ac0c550" providerId="ADAL" clId="{EB29F557-F108-4F08-94D7-E695A6A6EEEE}" dt="2024-06-13T20:34:38.021" v="6129" actId="26606"/>
          <ac:grpSpMkLst>
            <pc:docMk/>
            <pc:sldMk cId="3050789653" sldId="299"/>
            <ac:grpSpMk id="14" creationId="{30B85FB2-B686-4546-B01D-17A122BACAF4}"/>
          </ac:grpSpMkLst>
        </pc:grpChg>
        <pc:picChg chg="add mod ord">
          <ac:chgData name="Jacob Harrand" userId="32036077-a3fa-4b6b-82b7-975d3ac0c550" providerId="ADAL" clId="{EB29F557-F108-4F08-94D7-E695A6A6EEEE}" dt="2024-06-13T20:34:44.873" v="6131" actId="1076"/>
          <ac:picMkLst>
            <pc:docMk/>
            <pc:sldMk cId="3050789653" sldId="299"/>
            <ac:picMk id="5" creationId="{DD7F5CC6-C587-E8C6-F15B-3A31600084FD}"/>
          </ac:picMkLst>
        </pc:picChg>
        <pc:picChg chg="add mod">
          <ac:chgData name="Jacob Harrand" userId="32036077-a3fa-4b6b-82b7-975d3ac0c550" providerId="ADAL" clId="{EB29F557-F108-4F08-94D7-E695A6A6EEEE}" dt="2024-06-13T20:34:48.370" v="6132" actId="1076"/>
          <ac:picMkLst>
            <pc:docMk/>
            <pc:sldMk cId="3050789653" sldId="299"/>
            <ac:picMk id="7" creationId="{3AD08EFC-8347-AE19-627B-ED90FB7C2E5B}"/>
          </ac:picMkLst>
        </pc:picChg>
        <pc:picChg chg="add">
          <ac:chgData name="Jacob Harrand" userId="32036077-a3fa-4b6b-82b7-975d3ac0c550" providerId="ADAL" clId="{EB29F557-F108-4F08-94D7-E695A6A6EEEE}" dt="2024-06-13T20:34:38.021" v="6129" actId="26606"/>
          <ac:picMkLst>
            <pc:docMk/>
            <pc:sldMk cId="3050789653" sldId="299"/>
            <ac:picMk id="12" creationId="{FD3BFD04-77D1-4FB5-A159-35084E2C6149}"/>
          </ac:picMkLst>
        </pc:picChg>
      </pc:sldChg>
      <pc:sldChg chg="addSp modSp new mod setBg">
        <pc:chgData name="Jacob Harrand" userId="32036077-a3fa-4b6b-82b7-975d3ac0c550" providerId="ADAL" clId="{EB29F557-F108-4F08-94D7-E695A6A6EEEE}" dt="2024-06-13T20:43:48.996" v="6391" actId="20577"/>
        <pc:sldMkLst>
          <pc:docMk/>
          <pc:sldMk cId="699023482" sldId="300"/>
        </pc:sldMkLst>
        <pc:spChg chg="mod">
          <ac:chgData name="Jacob Harrand" userId="32036077-a3fa-4b6b-82b7-975d3ac0c550" providerId="ADAL" clId="{EB29F557-F108-4F08-94D7-E695A6A6EEEE}" dt="2024-06-13T20:43:02.949" v="6246" actId="26606"/>
          <ac:spMkLst>
            <pc:docMk/>
            <pc:sldMk cId="699023482" sldId="300"/>
            <ac:spMk id="2" creationId="{107B0D1D-BC84-1B29-5AB1-7CC1347C0569}"/>
          </ac:spMkLst>
        </pc:spChg>
        <pc:spChg chg="mod ord">
          <ac:chgData name="Jacob Harrand" userId="32036077-a3fa-4b6b-82b7-975d3ac0c550" providerId="ADAL" clId="{EB29F557-F108-4F08-94D7-E695A6A6EEEE}" dt="2024-06-13T20:43:48.996" v="6391" actId="20577"/>
          <ac:spMkLst>
            <pc:docMk/>
            <pc:sldMk cId="699023482" sldId="300"/>
            <ac:spMk id="3" creationId="{F58734FE-0E92-5A08-628B-90E18C124D7D}"/>
          </ac:spMkLst>
        </pc:spChg>
        <pc:grpChg chg="add">
          <ac:chgData name="Jacob Harrand" userId="32036077-a3fa-4b6b-82b7-975d3ac0c550" providerId="ADAL" clId="{EB29F557-F108-4F08-94D7-E695A6A6EEEE}" dt="2024-06-13T20:43:02.949" v="6246" actId="26606"/>
          <ac:grpSpMkLst>
            <pc:docMk/>
            <pc:sldMk cId="699023482" sldId="300"/>
            <ac:grpSpMk id="14" creationId="{A8F3053C-AA2D-43E7-9127-59111DE0E06D}"/>
          </ac:grpSpMkLst>
        </pc:grpChg>
        <pc:grpChg chg="add">
          <ac:chgData name="Jacob Harrand" userId="32036077-a3fa-4b6b-82b7-975d3ac0c550" providerId="ADAL" clId="{EB29F557-F108-4F08-94D7-E695A6A6EEEE}" dt="2024-06-13T20:43:02.949" v="6246" actId="26606"/>
          <ac:grpSpMkLst>
            <pc:docMk/>
            <pc:sldMk cId="699023482" sldId="300"/>
            <ac:grpSpMk id="55" creationId="{2C113195-43EA-4B6A-B281-C0458D92634C}"/>
          </ac:grpSpMkLst>
        </pc:grpChg>
        <pc:grpChg chg="add">
          <ac:chgData name="Jacob Harrand" userId="32036077-a3fa-4b6b-82b7-975d3ac0c550" providerId="ADAL" clId="{EB29F557-F108-4F08-94D7-E695A6A6EEEE}" dt="2024-06-13T20:43:02.949" v="6246" actId="26606"/>
          <ac:grpSpMkLst>
            <pc:docMk/>
            <pc:sldMk cId="699023482" sldId="300"/>
            <ac:grpSpMk id="59" creationId="{98D36904-1712-4C81-B063-66E1D4777FBC}"/>
          </ac:grpSpMkLst>
        </pc:grpChg>
        <pc:picChg chg="add mod">
          <ac:chgData name="Jacob Harrand" userId="32036077-a3fa-4b6b-82b7-975d3ac0c550" providerId="ADAL" clId="{EB29F557-F108-4F08-94D7-E695A6A6EEEE}" dt="2024-06-13T20:43:02.949" v="6246" actId="26606"/>
          <ac:picMkLst>
            <pc:docMk/>
            <pc:sldMk cId="699023482" sldId="300"/>
            <ac:picMk id="5" creationId="{06ED51B8-3C81-0099-AAAF-6B036C91CB80}"/>
          </ac:picMkLst>
        </pc:picChg>
        <pc:picChg chg="add mod">
          <ac:chgData name="Jacob Harrand" userId="32036077-a3fa-4b6b-82b7-975d3ac0c550" providerId="ADAL" clId="{EB29F557-F108-4F08-94D7-E695A6A6EEEE}" dt="2024-06-13T20:43:02.949" v="6246" actId="26606"/>
          <ac:picMkLst>
            <pc:docMk/>
            <pc:sldMk cId="699023482" sldId="300"/>
            <ac:picMk id="7" creationId="{89908B03-C5BD-1773-0DF9-6B62118FCC2C}"/>
          </ac:picMkLst>
        </pc:picChg>
        <pc:picChg chg="add">
          <ac:chgData name="Jacob Harrand" userId="32036077-a3fa-4b6b-82b7-975d3ac0c550" providerId="ADAL" clId="{EB29F557-F108-4F08-94D7-E695A6A6EEEE}" dt="2024-06-13T20:43:02.949" v="6246" actId="26606"/>
          <ac:picMkLst>
            <pc:docMk/>
            <pc:sldMk cId="699023482" sldId="300"/>
            <ac:picMk id="12" creationId="{5ACD94DE-DE21-4A9D-8875-A1539BE216E8}"/>
          </ac:picMkLst>
        </pc:picChg>
        <pc:cxnChg chg="add">
          <ac:chgData name="Jacob Harrand" userId="32036077-a3fa-4b6b-82b7-975d3ac0c550" providerId="ADAL" clId="{EB29F557-F108-4F08-94D7-E695A6A6EEEE}" dt="2024-06-13T20:43:02.949" v="6246" actId="26606"/>
          <ac:cxnSpMkLst>
            <pc:docMk/>
            <pc:sldMk cId="699023482" sldId="300"/>
            <ac:cxnSpMk id="115" creationId="{2B1ACDB1-A7EB-4159-B316-A230683B7115}"/>
          </ac:cxnSpMkLst>
        </pc:cxnChg>
        <pc:cxnChg chg="add">
          <ac:chgData name="Jacob Harrand" userId="32036077-a3fa-4b6b-82b7-975d3ac0c550" providerId="ADAL" clId="{EB29F557-F108-4F08-94D7-E695A6A6EEEE}" dt="2024-06-13T20:43:02.949" v="6246" actId="26606"/>
          <ac:cxnSpMkLst>
            <pc:docMk/>
            <pc:sldMk cId="699023482" sldId="300"/>
            <ac:cxnSpMk id="117" creationId="{AA825E81-DC4F-4A95-86BA-8FD9D638816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0a194f2b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0a194f2b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b9d0c82b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b9d0c82b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0a194f2b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80a194f2b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b9d0c82b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b9d0c82b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b9d0c82b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b9d0c82b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0a194f2b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0a194f2b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b9d0c82b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b9d0c82b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0a194f2b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0a194f2b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b9d0c82b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b9d0c82b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ba65e4a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ba65e4a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3b9d0c82b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3b9d0c82b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0a194f2b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80a194f2b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bda6f03c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bda6f03c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ba65e4a4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3ba65e4a4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3ba79b9e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3ba79b9e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b9d0c82b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3b9d0c82b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3b9d0c82b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3b9d0c82b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3b9d0c82b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3b9d0c82b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3b9d0c82b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3b9d0c82b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b9d0c82b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3b9d0c82b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3b9d0c82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3b9d0c82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even is PKI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b9d0c82b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b9d0c82b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c12b29c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c12b29c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b9d0c82b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b9d0c82b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b9d0c82b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b9d0c82b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bda6f03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bda6f03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b9d0c82b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b9d0c82b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3952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8895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47767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734836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665709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747558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175833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101904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130954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86015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430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707199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049352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12811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38216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19223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27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011729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879356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4327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y4k/Certip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github.com/topotam/PetitPotam" TargetMode="External"/><Relationship Id="rId4" Type="http://schemas.openxmlformats.org/officeDocument/2006/relationships/hyperlink" Target="https://github.com/fortra/impacket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QgnYZn6yKyc?feature=oembed" TargetMode="External"/><Relationship Id="rId4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QyGhmfPTHE0?feature=oembed" TargetMode="External"/><Relationship Id="rId4" Type="http://schemas.openxmlformats.org/officeDocument/2006/relationships/image" Target="../media/image1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CU6mhR709rk?feature=oembed" TargetMode="External"/><Relationship Id="rId4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zequogyNrC4?feature=oembed" TargetMode="External"/><Relationship Id="rId4" Type="http://schemas.openxmlformats.org/officeDocument/2006/relationships/image" Target="../media/image20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imarcJake/Locksmith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lzn3IUoihvs?feature=oembe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Attacking and Defending Active Directory Certificate Services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5775" y="2834125"/>
            <a:ext cx="2832450" cy="22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BFBC-ADD4-C6C9-3900-5AF9DA61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Certificate Template -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AD6C2-93C5-8607-73C5-B268333CF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1C445-AF43-020B-7F12-FB203FFAB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57" y="1424000"/>
            <a:ext cx="2547577" cy="2688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4A98F0-D1B0-1F73-EE07-9CACF87DE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585" y="1227381"/>
            <a:ext cx="2818234" cy="3081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85C65D-9A6A-E59A-4BFB-06B4C3353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398" y="1546992"/>
            <a:ext cx="2795902" cy="230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66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F4E2-40A7-0D24-80BF-9EEE5570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EKU?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835FA-1798-E36A-9200-2122ADF55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EKU stands for Extended Key Usage, this defines the purposes of the certificate, effectively restricting what the certificate can be used for in an Active Directory environment</a:t>
            </a:r>
          </a:p>
          <a:p>
            <a:r>
              <a:rPr lang="en-US" dirty="0"/>
              <a:t>There are defined EKUs in Active Directory:</a:t>
            </a:r>
          </a:p>
          <a:p>
            <a:pPr lvl="1"/>
            <a:r>
              <a:rPr lang="en-US" dirty="0"/>
              <a:t>Any Extended Key Usage – Used for any of the below (having no EKU set is the same thing as any)</a:t>
            </a:r>
          </a:p>
          <a:p>
            <a:pPr lvl="1"/>
            <a:r>
              <a:rPr lang="en-US" dirty="0"/>
              <a:t>Client Authentication – used to authenticate the client, </a:t>
            </a:r>
            <a:r>
              <a:rPr lang="en-US" dirty="0" err="1"/>
              <a:t>i.e</a:t>
            </a:r>
            <a:r>
              <a:rPr lang="en-US" dirty="0"/>
              <a:t> Active Directory</a:t>
            </a:r>
          </a:p>
          <a:p>
            <a:pPr lvl="1"/>
            <a:r>
              <a:rPr lang="en-US" dirty="0"/>
              <a:t>Code Signing – Used to sign executables as trusted</a:t>
            </a:r>
          </a:p>
          <a:p>
            <a:pPr lvl="1"/>
            <a:r>
              <a:rPr lang="en-US" dirty="0"/>
              <a:t>Email Protection – Used to encrypt or sign emails through S/MIME</a:t>
            </a:r>
          </a:p>
          <a:p>
            <a:pPr lvl="1"/>
            <a:r>
              <a:rPr lang="en-US" dirty="0"/>
              <a:t>IPSEC End System/IPSEC Tunnel/IPSEC User – used for IPSEC </a:t>
            </a:r>
            <a:r>
              <a:rPr lang="en-US" dirty="0" err="1"/>
              <a:t>infrastrcutrue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Key Purpose Client Authentication – Used for PKINIT client authentication</a:t>
            </a:r>
          </a:p>
          <a:p>
            <a:pPr lvl="1"/>
            <a:r>
              <a:rPr lang="en-US" dirty="0" err="1"/>
              <a:t>msEFS</a:t>
            </a:r>
            <a:r>
              <a:rPr lang="en-US" dirty="0"/>
              <a:t> – Used for the Encrypting File System</a:t>
            </a:r>
          </a:p>
          <a:p>
            <a:pPr lvl="1"/>
            <a:r>
              <a:rPr lang="en-US" dirty="0"/>
              <a:t>Server Authentication – ex: SSL/TLS</a:t>
            </a:r>
          </a:p>
          <a:p>
            <a:pPr lvl="1"/>
            <a:r>
              <a:rPr lang="en-US" dirty="0"/>
              <a:t>Smartcard Logon </a:t>
            </a:r>
          </a:p>
        </p:txBody>
      </p:sp>
    </p:spTree>
    <p:extLst>
      <p:ext uri="{BB962C8B-B14F-4D97-AF65-F5344CB8AC3E}">
        <p14:creationId xmlns:p14="http://schemas.microsoft.com/office/powerpoint/2010/main" val="307698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E3FB-C8EA-0F9F-2556-AF712A0A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Great, what does this all mean?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B1A12-FE2B-4C25-6BD0-F12594E1D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Active Directory Certificate Service servers are just as critical as domain controllers. </a:t>
            </a:r>
          </a:p>
          <a:p>
            <a:pPr lvl="1"/>
            <a:r>
              <a:rPr lang="en-US" dirty="0"/>
              <a:t>Doubly so if a server is both a domain controller and certificate service server</a:t>
            </a:r>
          </a:p>
          <a:p>
            <a:r>
              <a:rPr lang="en-US" dirty="0"/>
              <a:t>ADCS exposes the most sensitive parts of Domain Services, accounts and password, in ways that are not highly monitored by default</a:t>
            </a:r>
          </a:p>
          <a:p>
            <a:pPr lvl="1"/>
            <a:r>
              <a:rPr lang="en-US" dirty="0"/>
              <a:t>Web server</a:t>
            </a:r>
          </a:p>
          <a:p>
            <a:pPr lvl="1"/>
            <a:r>
              <a:rPr lang="en-US" dirty="0"/>
              <a:t>Remote Procedure Call (RPC)</a:t>
            </a:r>
          </a:p>
          <a:p>
            <a:r>
              <a:rPr lang="en-US" dirty="0"/>
              <a:t>Just like a domain controller, certificate service servers that are configured using the add role and features with server manager are setup to be widely compatible, not secure</a:t>
            </a:r>
          </a:p>
          <a:p>
            <a:pPr lvl="1"/>
            <a:r>
              <a:rPr lang="en-US" dirty="0"/>
              <a:t>This means that they are not secure by design</a:t>
            </a:r>
          </a:p>
          <a:p>
            <a:pPr lvl="1"/>
            <a:r>
              <a:rPr lang="en-US" dirty="0"/>
              <a:t>Microsoft signed that secure by design memo from CISA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82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ADCS Issues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050" y="1263200"/>
            <a:ext cx="5679900" cy="319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Mistakes of ADCS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Unneeded implementations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Default configuration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Adding more services then are needed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Not knowing your environment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Setting and forgetting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 baseline configuration of certificate templates or certificate authority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Attacking ADCS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Account Persistence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Shadow Credentials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Domain Escalation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ESC Techniques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1-3,9-10 - Certificate Templates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6 - CA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4-5,7 - Access Controls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8 - Web Endpoints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dirty="0"/>
              <a:t>11 –RPC Endpoints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Domain Persistence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Rogue CA certificates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Forging certificates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Creating vulnerabilities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Certificate Theft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 private key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Code sign certificate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Stored Private Keys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Attacking Active Directory Certificate Services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409" y="1366859"/>
            <a:ext cx="3981175" cy="29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Escalation 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Need initial access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Steal Credentials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Make Credentials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Relay Credentials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Real World Examples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null authentication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LDAP(S) relay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SMB relay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IPv6 mitm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Tooling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Certipy-AD - </a:t>
            </a:r>
            <a:r>
              <a:rPr lang="en-US" dirty="0">
                <a:hlinkClick r:id="rId3"/>
              </a:rPr>
              <a:t>https://github.com/ly4k/Certipy</a:t>
            </a:r>
            <a:endParaRPr lang="en-US" dirty="0"/>
          </a:p>
          <a:p>
            <a:pPr lvl="1" indent="-342900">
              <a:buSzPts val="1800"/>
              <a:buChar char="●"/>
            </a:pPr>
            <a:r>
              <a:rPr lang="en-US" dirty="0"/>
              <a:t>Python tool to interact with the various components of ADCS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Impacket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https://github.com/fortra/impacket</a:t>
            </a:r>
            <a:endParaRPr lang="en-US" dirty="0"/>
          </a:p>
          <a:p>
            <a:pPr lvl="1" indent="-342900">
              <a:buSzPts val="1800"/>
              <a:buChar char="●"/>
            </a:pPr>
            <a:r>
              <a:rPr lang="en-US" dirty="0"/>
              <a:t>Python library and tooling for interacting with Active Directory and Windows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Petitpotam - </a:t>
            </a:r>
            <a:r>
              <a:rPr lang="en-US" dirty="0">
                <a:hlinkClick r:id="rId5"/>
              </a:rPr>
              <a:t>https://github.com/topotam/PetitPotam</a:t>
            </a:r>
            <a:endParaRPr lang="en-US" dirty="0"/>
          </a:p>
          <a:p>
            <a:pPr lvl="1" indent="-342900">
              <a:buSzPts val="1800"/>
              <a:buChar char="●"/>
            </a:pPr>
            <a:r>
              <a:rPr lang="en-US" dirty="0"/>
              <a:t>Python tool for coercing authentication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ESC1</a:t>
            </a: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Enterprise CA grants low-level users or computers enrollment rights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Manager approval is disabled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 authorized signatures are required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Certificate has the EKU for client authentication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Certificate template allow requesters to specify the subject alternative name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whoami /all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Jacob Harrand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Senior IT Security Analyst at Rehmann Technology Solutions (Rehmann)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What I do: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Pentesting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GRC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Network and Systems Engineering/Admin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Experience: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2 years of Penetration Testing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5 years of Network and System Engineering/Admin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2 years of .NET Developer/Devops (see above)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2 years of helpdesk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ESC2</a:t>
            </a:r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Very similar to ESC1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Enterprise CA grants low-level users or computers enrollment rights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Manager approval is disabled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No authorized signatures are required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Certificate template allow requesters to specify the subject alternative name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Differences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Certificate has no EKUs specified or the any purpose EKU  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ESC8</a:t>
            </a:r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Vulnerable/default web enrollment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HTTP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 EPA enabled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NTLM authentication allowed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certificate that </a:t>
            </a:r>
            <a:r>
              <a:rPr lang="en-US" dirty="0"/>
              <a:t>computers or users can enroll for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certificate that allows for client authentication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Common examples from engagements: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Coerce authentication from a domain joined machine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relay user authentication traffic after gaining man in the middle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5" y="0"/>
            <a:ext cx="9040414" cy="5143500"/>
            <a:chOff x="-14288" y="0"/>
            <a:chExt cx="12053888" cy="6858001"/>
          </a:xfrm>
        </p:grpSpPr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46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47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8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9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0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1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2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3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4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5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6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7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58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9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0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1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2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63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4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5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6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7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8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9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0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1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2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36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7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8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9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0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1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2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3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4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5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074" name="Rectangle 1073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6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" y="-1"/>
            <a:ext cx="3046144" cy="5143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78" name="Rectangle 1077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89"/>
            <a:ext cx="3041715" cy="51435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0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97" y="17462"/>
            <a:ext cx="3058613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99E9EF-DEC7-E302-A2A2-6267C104B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49" y="463888"/>
            <a:ext cx="2138563" cy="11089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</a:rPr>
              <a:t>Time to Attempt a live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F0B1A-B52D-1A6F-C094-F5856DFB0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465" y="1687115"/>
            <a:ext cx="2146833" cy="296797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buSzPct val="125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FFFFFF"/>
                </a:solidFill>
              </a:rPr>
              <a:t>I do have recordings incase I have angered the demo gods</a:t>
            </a:r>
          </a:p>
        </p:txBody>
      </p: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5604" cy="5143499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83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4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5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6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7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8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9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0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1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2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3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4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95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6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7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8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9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0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1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2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3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4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5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6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7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8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9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026" name="Picture 2" descr="TIME FOR A LIVE DEMO WHAT COULD POSSIBLY GO WRONG? - Disaster Girl Meme  Generator">
            <a:extLst>
              <a:ext uri="{FF2B5EF4-FFF2-40B4-BE49-F238E27FC236}">
                <a16:creationId xmlns:a16="http://schemas.microsoft.com/office/drawing/2014/main" id="{7AA328DE-6F8C-FF95-DEC2-D0AB0A326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6437" y="482600"/>
            <a:ext cx="4587825" cy="417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449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ESC1 Demo</a:t>
            </a:r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" name="Online Media 1" title="esc1">
            <a:hlinkClick r:id="" action="ppaction://media"/>
            <a:extLst>
              <a:ext uri="{FF2B5EF4-FFF2-40B4-BE49-F238E27FC236}">
                <a16:creationId xmlns:a16="http://schemas.microsoft.com/office/drawing/2014/main" id="{8169F676-28ED-A99F-E341-A0F6A3E50FB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114213" y="1017725"/>
            <a:ext cx="6915573" cy="39072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 2 Demo</a:t>
            </a:r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" name="Online Media 1" title="esc2">
            <a:hlinkClick r:id="" action="ppaction://media"/>
            <a:extLst>
              <a:ext uri="{FF2B5EF4-FFF2-40B4-BE49-F238E27FC236}">
                <a16:creationId xmlns:a16="http://schemas.microsoft.com/office/drawing/2014/main" id="{5648B0AA-E5E0-9572-E2CC-97CBD6D44BF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190578" y="950171"/>
            <a:ext cx="6762844" cy="3821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ESC8 Demo</a:t>
            </a:r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" name="Online Media 1" title="esc8">
            <a:hlinkClick r:id="" action="ppaction://media"/>
            <a:extLst>
              <a:ext uri="{FF2B5EF4-FFF2-40B4-BE49-F238E27FC236}">
                <a16:creationId xmlns:a16="http://schemas.microsoft.com/office/drawing/2014/main" id="{76327C79-8CB3-851A-0383-4769453AA4C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33676" y="1152475"/>
            <a:ext cx="6676648" cy="37723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What?</a:t>
            </a:r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have the private certificate, how does this help?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can we use this to pivot through the environment?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impackets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Crackmapexec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Extract ntlm from private key due to client authentication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Extract credentials for the domain controller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EA00B-3517-166F-EFFE-B8B7E200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 vulnerabilities?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4F655-2825-0409-74CA-E891DDFDE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B7A24-E617-917F-5BE4-2D2E34334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81" y="978926"/>
            <a:ext cx="2648265" cy="37195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7DE708-5989-4DC8-2E60-771A50420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223" y="978926"/>
            <a:ext cx="4725896" cy="17576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9F0118-60A8-2F7B-DECE-BF07475C5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8974" y="2871354"/>
            <a:ext cx="3708497" cy="207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16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Investigating possible ADCS attacks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Disclaimer: If you believe there is an active threat in your production environment please follow your corporate policy in responding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proper logging to be enabled, without it we are blind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D926-B3B1-F782-1770-FF402629E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Log ADCS - GPO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55BE5-56E8-FD87-21A1-92B5A25118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C6A557-3095-72B8-FD39-FA10BDF28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01336"/>
            <a:ext cx="8376183" cy="343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5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4B63-D31A-2F63-FE38-DFB1D2B8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will be covering?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7B5D6-4FF4-7F76-C875-F39A45BD6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level set on Active Directory</a:t>
            </a:r>
          </a:p>
          <a:p>
            <a:r>
              <a:rPr lang="en-US" dirty="0"/>
              <a:t>What are Active Directory Certificate Services?</a:t>
            </a:r>
          </a:p>
          <a:p>
            <a:r>
              <a:rPr lang="en-US" dirty="0"/>
              <a:t>Common attacks and where do they come from</a:t>
            </a:r>
          </a:p>
          <a:p>
            <a:r>
              <a:rPr lang="en-US" dirty="0"/>
              <a:t>How to detect Certificate Services based attacks</a:t>
            </a:r>
          </a:p>
          <a:p>
            <a:r>
              <a:rPr lang="en-US" dirty="0"/>
              <a:t>How to find these common vulnerabilities and remediate them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63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0CF7-7373-D358-73B2-7FF2EA70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LOG ADCS – 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3EF65-F35F-4166-841C-2A9B72C08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D87DB-8709-BEEA-9B91-80F9AC371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838" y="1417436"/>
            <a:ext cx="5906324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17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Sigma Rules</a:t>
            </a:r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the book definition: “A Sigma rule is an open-source, generic signature format used in cybersecurity, specifically for the creation and sharing of detection methods across Security Information and Event Management (SIEM) systems”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by Florian Roth and Thomas Patzke in 2017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YAML for definition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Like YARA rules use indicators of compromise Sigma uses match criteria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for standardization across tooling due to the generic signature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Sigma Rule Fields</a:t>
            </a:r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Title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Status, like experimental or tested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 of what it detects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Author name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License, assuming the author shares the rule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or log source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of conditions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Tag, including MITRE ATT&amp;CK mapping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Sigma Data Sources</a:t>
            </a:r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Made up of:	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Product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Category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Service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will be focusing on the product of windows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Can detect most audit events for windows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We are focusing on are: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Certificate Services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AD CS sigma rules</a:t>
            </a:r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Disclaimer: I am not a sigma master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 found out that not all sigma implemenations are created equal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Hence why I have marked my rules as experimental</a:t>
            </a:r>
          </a:p>
          <a:p>
            <a:r>
              <a:rPr lang="en" dirty="0"/>
              <a:t>I will be using Hayabusa to run my sigma detections locally</a:t>
            </a:r>
          </a:p>
          <a:p>
            <a:pPr lvl="1"/>
            <a:r>
              <a:rPr lang="en" dirty="0"/>
              <a:t> </a:t>
            </a:r>
            <a:r>
              <a:rPr lang="en-US" dirty="0"/>
              <a:t>https://github.com/Yamato-Security/hayabusa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5" y="0"/>
            <a:ext cx="9040414" cy="5143500"/>
            <a:chOff x="-14288" y="0"/>
            <a:chExt cx="12053888" cy="6858001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8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20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8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" y="-1"/>
            <a:ext cx="3046144" cy="5143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89"/>
            <a:ext cx="3041715" cy="51435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97" y="17462"/>
            <a:ext cx="3058613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2F2A7-7679-B32A-8A79-7A2AA6B0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49" y="463888"/>
            <a:ext cx="2138563" cy="11089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</a:rPr>
              <a:t>Detecting ESC1/ESC2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2E5BF-5384-994D-6E11-15854304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465" y="1687115"/>
            <a:ext cx="2146833" cy="296797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buSzPct val="125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FFFFFF"/>
                </a:solidFill>
              </a:rPr>
              <a:t>Detects both ESC1 and ESC2 as it is looking for anything that is setting a alternative subject name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5604" cy="5143499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5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7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2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0C08016-8E55-B6B1-3080-764CAA89D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833" y="995152"/>
            <a:ext cx="5133034" cy="314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22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Sigma Demo</a:t>
            </a:r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" name="Online Media 1" title="sigma demo">
            <a:hlinkClick r:id="" action="ppaction://media"/>
            <a:extLst>
              <a:ext uri="{FF2B5EF4-FFF2-40B4-BE49-F238E27FC236}">
                <a16:creationId xmlns:a16="http://schemas.microsoft.com/office/drawing/2014/main" id="{282214AD-8CE9-172A-56F6-3DA60B4D894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378456" y="1056322"/>
            <a:ext cx="6387088" cy="3608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5" y="0"/>
            <a:ext cx="9040414" cy="5143500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DC8B78-CEE9-0F2D-68E5-8DC074E96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463888"/>
            <a:ext cx="3344465" cy="11089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400"/>
              <a:t>How about ESC8?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A9578-F672-3FE9-1D40-B1A2FD935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059" y="1687115"/>
            <a:ext cx="3344465" cy="297378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buSzPct val="125000"/>
              <a:buFont typeface="Arial" panose="020B0604020202020204" pitchFamily="34" charset="0"/>
              <a:buChar char="•"/>
            </a:pPr>
            <a:r>
              <a:rPr lang="en-US" sz="1500" dirty="0"/>
              <a:t>With ESC8 we can’t use sigma rules as they can not correlate across multiple data sources</a:t>
            </a:r>
          </a:p>
          <a:p>
            <a:pPr indent="-228600" defTabSz="914400">
              <a:buSzPct val="125000"/>
              <a:buFont typeface="Arial" panose="020B0604020202020204" pitchFamily="34" charset="0"/>
              <a:buChar char="•"/>
            </a:pPr>
            <a:r>
              <a:rPr lang="en-US" sz="1500" dirty="0"/>
              <a:t>We would need to know the IP of the connection, the targeted asset (assuming it’s a machine), and the template requested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26F33-E761-33F1-FA3B-964C4CC73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626242"/>
            <a:ext cx="4092209" cy="187230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5604" cy="5143499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909875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Defending ADCS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Microsoft Defender for Identity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Crowdstrike Identity Protection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Proactive review and mitigation of your enviroment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hlinkClick r:id="rId3"/>
              </a:rPr>
              <a:t>https://github.com/TrimarcJake/Locksmith</a:t>
            </a:r>
            <a:endParaRPr lang="en" dirty="0"/>
          </a:p>
          <a:p>
            <a:pPr lvl="1" indent="-342900">
              <a:buSzPts val="1800"/>
              <a:buChar char="●"/>
            </a:pPr>
            <a:r>
              <a:rPr lang="en" dirty="0"/>
              <a:t>Locksmith allows for a quick audit of your ADCS enviroment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I don’t recommend t</a:t>
            </a:r>
            <a:r>
              <a:rPr lang="en-US" dirty="0"/>
              <a:t>he</a:t>
            </a:r>
            <a:r>
              <a:rPr lang="en" dirty="0"/>
              <a:t> automatic fix mode – I have seen it break stuff</a:t>
            </a: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AE85-0E01-A60A-878E-E5229A516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LockSmith</a:t>
            </a:r>
            <a:r>
              <a:rPr lang="en-US" dirty="0"/>
              <a:t>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B9442-1EFE-FD42-BFAF-7D281BE5B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Online Media 3" title="locksmith demo">
            <a:hlinkClick r:id="" action="ppaction://media"/>
            <a:extLst>
              <a:ext uri="{FF2B5EF4-FFF2-40B4-BE49-F238E27FC236}">
                <a16:creationId xmlns:a16="http://schemas.microsoft.com/office/drawing/2014/main" id="{6817C386-37D4-65F5-4567-1D8D49BD91E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36855" y="1089318"/>
            <a:ext cx="6270290" cy="354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C6C4-F5B0-5B25-9E22-22701CD3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Directory Refresher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4D25C-54F3-043E-657F-E5C1275A9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Centralized Authentication &amp; Authorization</a:t>
            </a:r>
          </a:p>
          <a:p>
            <a:pPr lvl="1"/>
            <a:r>
              <a:rPr lang="en-US" dirty="0"/>
              <a:t>Active Directory provides a single point to manage user access to network resources.</a:t>
            </a:r>
          </a:p>
          <a:p>
            <a:r>
              <a:rPr lang="en-US" dirty="0"/>
              <a:t>Directory Service with Hierarchical Structure</a:t>
            </a:r>
          </a:p>
          <a:p>
            <a:pPr lvl="1"/>
            <a:r>
              <a:rPr lang="en-US" dirty="0"/>
              <a:t>Stores organizational data systematically for easy access and management.</a:t>
            </a:r>
          </a:p>
          <a:p>
            <a:r>
              <a:rPr lang="en-US" dirty="0"/>
              <a:t>Core Component: AD Domain Services</a:t>
            </a:r>
          </a:p>
          <a:p>
            <a:pPr lvl="1"/>
            <a:r>
              <a:rPr lang="en-US" dirty="0"/>
              <a:t>Enforces security policies and replicates data across the network.</a:t>
            </a:r>
          </a:p>
          <a:p>
            <a:r>
              <a:rPr lang="en-US" dirty="0"/>
              <a:t>Security &amp; Policy-based Administration</a:t>
            </a:r>
          </a:p>
          <a:p>
            <a:pPr lvl="1"/>
            <a:r>
              <a:rPr lang="en-US" dirty="0"/>
              <a:t>Ensures secure user authentication and simplifies network management through policies.</a:t>
            </a:r>
          </a:p>
        </p:txBody>
      </p:sp>
    </p:spTree>
    <p:extLst>
      <p:ext uri="{BB962C8B-B14F-4D97-AF65-F5344CB8AC3E}">
        <p14:creationId xmlns:p14="http://schemas.microsoft.com/office/powerpoint/2010/main" val="439050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Remediate and Mitigate ESC1 and ESC2</a:t>
            </a:r>
            <a:endParaRPr dirty="0"/>
          </a:p>
        </p:txBody>
      </p:sp>
      <p:sp>
        <p:nvSpPr>
          <p:cNvPr id="202" name="Google Shape;202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Set the subject to build from Active Directory Information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that cant be done, then: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Restrict access to the roles who truly needed it</a:t>
            </a:r>
            <a:endParaRPr dirty="0"/>
          </a:p>
          <a:p>
            <a:pPr lvl="1" indent="-342900">
              <a:buSzPts val="1800"/>
              <a:buChar char="●"/>
            </a:pPr>
            <a:r>
              <a:rPr lang="en" dirty="0"/>
              <a:t>Add manager approval</a:t>
            </a:r>
            <a:endParaRPr dirty="0"/>
          </a:p>
          <a:p>
            <a:pPr lvl="1" indent="-342900">
              <a:buSzPts val="1800"/>
              <a:buChar char="●"/>
            </a:pPr>
            <a:r>
              <a:rPr lang="en" dirty="0"/>
              <a:t>Add authorized signers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Change what the purpose (EKUs) of the certificate are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Disable unneeded certificate templates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ESC2 only: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Specific the purpose on the certificate</a:t>
            </a: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FD3BFD04-77D1-4FB5-A159-35084E2C6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0B85FB2-B686-4546-B01D-17A122BAC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5" y="0"/>
            <a:ext cx="9040414" cy="5143500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5CCB97F-DB3B-4939-ABF0-CEDED7249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9DEDF1F5-B144-4E61-A93B-DF131E62C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AB937A00-7D28-489C-BF2D-85C9FE133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9B6FDA50-4B9D-47D9-8807-59651FD0D3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BFBE3212-C518-48C0-A538-22E13450EE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DB66EBCA-80AB-4133-A201-9F8134577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BE2107C9-8602-4900-B4B4-D13611B68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24B5E7BF-E3D5-41ED-908A-569FA6DE4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D270C773-B463-4311-BB4C-DC4C44FDA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6BC18564-A239-4C4B-B7D5-4A3769CE3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3D9A7A0F-04F5-4EF6-B884-50AE0610F1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7E0D4876-341D-4983-815A-4AEDD46F6F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5BEF60E7-344C-49D0-8748-3A3A37BD3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FB606D79-EB93-49B4-9387-4302CC9F3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BF49C646-5DA1-4717-B05F-99AB8E046E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ADE02A67-7AE8-4FC3-B101-230871F1DF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72BAD5DE-952F-4D28-96DE-61ECA1FFE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51BB8E4C-85FF-4480-A425-F9C672FCD7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3E649AA8-8534-4C24-BA83-9C0F4D9C09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3A3C2D0A-7FF6-4F97-99B9-973E5E8381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1D33A404-96DB-40D1-A361-5C09D2FF7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B67A8029-EDD8-46B3-A24F-3484B84AD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2C111128-EAC0-4125-BEAF-48D4861BE2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90EF503E-0E60-484F-8786-498B52448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BAEB64C1-8AA2-4861-8AFD-01864EF23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7B868A5A-03B3-474C-AB72-31AB04835E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C09ACD48-1E0F-4BCB-9028-0B79C43DE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B5D4FF3D-341E-4DFE-B4CD-9916246F5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E7B0719-8F32-457D-83EB-E0A00622B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E056FF60-EFE3-4685-95A1-AEDB7F5626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E9EA8FB-5CA0-4030-853C-54B499304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387B387A-44A6-42A0-BACA-71AC19FCA0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4424F11E-20C0-4CFE-BE79-CDE4469FE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7BEDF974-EB25-4769-BDD6-F16430FF2C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7AD36026-D842-4FF4-905B-CEA8481F5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5EBAAB58-B39B-410E-97BA-4D33B0A9C0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57F900A9-A201-4C4D-9229-14F784AEC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EFF4B280-5D63-4917-8757-8088E70BA2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9CD67EA3-2BB1-4AE4-AFF9-BE18B6161B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D8F67B-DEBB-479E-0504-E8121D10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0067" y="606042"/>
            <a:ext cx="2460753" cy="4231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100" dirty="0"/>
              <a:t>Remediate ESC1</a:t>
            </a:r>
          </a:p>
        </p:txBody>
      </p:sp>
      <p:sp>
        <p:nvSpPr>
          <p:cNvPr id="55" name="Round Diagonal Corner Rectangle 11">
            <a:extLst>
              <a:ext uri="{FF2B5EF4-FFF2-40B4-BE49-F238E27FC236}">
                <a16:creationId xmlns:a16="http://schemas.microsoft.com/office/drawing/2014/main" id="{E704FA00-F5B1-4BF3-BFB2-F832D367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606042"/>
            <a:ext cx="5064346" cy="3925796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D08EFC-8347-AE19-627B-ED90FB7C2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748" y="1446610"/>
            <a:ext cx="2230746" cy="2409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7F5CC6-C587-E8C6-F15B-3A3160008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939" y="1572816"/>
            <a:ext cx="2230746" cy="210019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2DB2F-B900-3329-B241-8E1F723C7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27030" y="1687115"/>
            <a:ext cx="2460753" cy="265628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buSzPct val="125000"/>
              <a:buFont typeface="Arial" panose="020B0604020202020204" pitchFamily="34" charset="0"/>
              <a:buChar char="•"/>
            </a:pPr>
            <a:r>
              <a:rPr lang="en-US" sz="1400" dirty="0"/>
              <a:t>Set the subject name to be build from Active Directory Information</a:t>
            </a:r>
          </a:p>
        </p:txBody>
      </p:sp>
    </p:spTree>
    <p:extLst>
      <p:ext uri="{BB962C8B-B14F-4D97-AF65-F5344CB8AC3E}">
        <p14:creationId xmlns:p14="http://schemas.microsoft.com/office/powerpoint/2010/main" val="30507896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5ACD94DE-DE21-4A9D-8875-A1539BE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8F3053C-AA2D-43E7-9127-59111DE0E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5" y="0"/>
            <a:ext cx="9040414" cy="5143500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59025B1-E34F-4772-B2CC-DA9B705D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85E8FDD9-55D5-48E9-BD0F-41FA02C5A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2C147D99-21B5-462F-B3D9-2D04FC67D8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3A84E48A-5D81-47C8-9B35-7891B51623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A7C08433-35BE-4A5A-9C1F-B37DEB4827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D0B8201B-0CB0-4F9E-ACB0-DD7529234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888D2777-7FAE-47C4-9E1A-3C4D015CFB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CE168F44-CB11-4900-AC9E-3EBEC80160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A0F39381-D3B3-4EBE-80AB-F3AA4D188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F8B41A7C-3B6F-4BEF-B1FA-4869947AE7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9A08FB39-6EFB-4948-88F2-6EB113F10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32489CF5-34F9-4676-8FC8-EA47623A9F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6E6A81FE-6687-4E45-86EE-506158CFC0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085F56DC-138C-4970-A499-1F8C4FBADF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2241CFC6-2DD5-4908-95FF-C76F3F432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EAE9ABAC-3BE1-44E6-A764-8B7884E839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39874D11-3018-499B-BD78-11BB954BDF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9D4461D3-04C7-495D-BA09-8D5311E9DA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BF405972-B14C-45E8-9F0C-E2F11F1CF0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D7939026-A689-46F4-97AC-5F68665D7D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8AD9F31C-5CF7-45EE-907A-3074488127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93412351-62FA-4EF3-8FE2-4CDD8397B9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84A81491-A1EB-46E3-9E73-11B93428C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E7727744-4F0E-4AA2-97BC-0C44AB354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4575AD90-731F-4996-AA04-86E5EC8CB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231A78D3-96D9-4A22-BC29-8274B016C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DFF31CA2-144E-493E-A135-83B83452AB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C1ED7F8F-8F7D-4634-8EF1-3DC871518A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51DBAB3-1986-470D-B778-24F7953C7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921E27E2-FB87-421E-898F-0AD31CBC4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C9479707-E515-4B3C-9493-72190DDB2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9FF90DFA-7702-4558-8B3D-756D81D85A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558A4777-3BE1-4000-9CB4-73048552F5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2A041A71-3C90-472C-AC37-21EFE0786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8FC1DCF1-A0C3-4803-9B5B-29A6C245A4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71612D3E-4DBC-49B9-86B5-FCD82B1B1E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CB1CF104-08B0-46F6-ABBF-649AC5A702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FCE7D9F8-F405-4677-A45F-EDBB7F16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7347872F-3F7B-4ADF-BC95-429727E82D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C113195-43EA-4B6A-B281-C0458D926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2" cy="5143500"/>
            <a:chOff x="0" y="-1"/>
            <a:chExt cx="12192003" cy="6858001"/>
          </a:xfrm>
        </p:grpSpPr>
        <p:sp useBgFill="1">
          <p:nvSpPr>
            <p:cNvPr id="56" name="Rectangle 55">
              <a:extLst>
                <a:ext uri="{FF2B5EF4-FFF2-40B4-BE49-F238E27FC236}">
                  <a16:creationId xmlns:a16="http://schemas.microsoft.com/office/drawing/2014/main" id="{27DEAF6E-67FE-4877-B38B-0F2BF78576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F60C980E-E723-46CF-9296-C7BBA4DB8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8D36904-1712-4C81-B063-66E1D4777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80225" y="0"/>
            <a:ext cx="1728807" cy="5143499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0" name="Rectangle 5">
              <a:extLst>
                <a:ext uri="{FF2B5EF4-FFF2-40B4-BE49-F238E27FC236}">
                  <a16:creationId xmlns:a16="http://schemas.microsoft.com/office/drawing/2014/main" id="{BEA28722-E2AF-4D8D-9E59-65B94630A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A279E077-7DAF-4B93-BE2C-98F6B13A1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E78603D6-020D-4269-95E5-2E17499DA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Rectangle 8">
              <a:extLst>
                <a:ext uri="{FF2B5EF4-FFF2-40B4-BE49-F238E27FC236}">
                  <a16:creationId xmlns:a16="http://schemas.microsoft.com/office/drawing/2014/main" id="{CE9500AA-AB8C-4023-967A-11555F0F4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1B716630-BD94-436E-9E9C-5D534092D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4CE6FCD2-8177-4A45-88ED-A2B986102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E32BEED2-100A-48B2-B552-07B54EEC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839DB29D-A8C6-484A-A747-14733D5B3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B1A468B2-ABD1-447D-89DC-7A9CFBBCB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219C1A45-C8B0-48AE-B5A9-A1B40B43B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F2910D68-E982-47F7-A53C-ABA0CB34F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C4B84BAD-BCB3-4BF2-8A3C-3391BF4AB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522D8CE7-E27B-4BAE-962D-AAC0D66E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1042B4B5-2D6F-405A-A112-D5F96027E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199F606E-DC72-4CAF-AFF2-58FA0121E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C949CB30-1690-4B14-954A-4FA9637C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84EE3B4E-AE37-4F27-B6AC-FF20B9BE3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798942D8-2074-4A7F-AD65-7564D8C3B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D4324684-C1DE-4AF8-B17D-917AD23FE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4">
              <a:extLst>
                <a:ext uri="{FF2B5EF4-FFF2-40B4-BE49-F238E27FC236}">
                  <a16:creationId xmlns:a16="http://schemas.microsoft.com/office/drawing/2014/main" id="{A4C18B6C-86CE-40F9-919C-9490AD3E3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5">
              <a:extLst>
                <a:ext uri="{FF2B5EF4-FFF2-40B4-BE49-F238E27FC236}">
                  <a16:creationId xmlns:a16="http://schemas.microsoft.com/office/drawing/2014/main" id="{72DB2464-DEE2-4EB2-9FB2-46768EE68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6">
              <a:extLst>
                <a:ext uri="{FF2B5EF4-FFF2-40B4-BE49-F238E27FC236}">
                  <a16:creationId xmlns:a16="http://schemas.microsoft.com/office/drawing/2014/main" id="{56E24DAD-4831-4565-ACE0-E7FDBC654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7">
              <a:extLst>
                <a:ext uri="{FF2B5EF4-FFF2-40B4-BE49-F238E27FC236}">
                  <a16:creationId xmlns:a16="http://schemas.microsoft.com/office/drawing/2014/main" id="{ADB70D91-E74C-433F-9BCD-587B93561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8">
              <a:extLst>
                <a:ext uri="{FF2B5EF4-FFF2-40B4-BE49-F238E27FC236}">
                  <a16:creationId xmlns:a16="http://schemas.microsoft.com/office/drawing/2014/main" id="{E982042F-EEF5-49A7-87B3-43F929699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9">
              <a:extLst>
                <a:ext uri="{FF2B5EF4-FFF2-40B4-BE49-F238E27FC236}">
                  <a16:creationId xmlns:a16="http://schemas.microsoft.com/office/drawing/2014/main" id="{54806968-8087-4915-B489-2BE793DD2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A937487D-58AA-4E9D-966F-85938FA8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FDA6755A-0790-476D-86D7-F95215FAD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2">
              <a:extLst>
                <a:ext uri="{FF2B5EF4-FFF2-40B4-BE49-F238E27FC236}">
                  <a16:creationId xmlns:a16="http://schemas.microsoft.com/office/drawing/2014/main" id="{A951E2B3-F005-4EDC-B890-F93D63F12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Rectangle 33">
              <a:extLst>
                <a:ext uri="{FF2B5EF4-FFF2-40B4-BE49-F238E27FC236}">
                  <a16:creationId xmlns:a16="http://schemas.microsoft.com/office/drawing/2014/main" id="{466F4EF3-7ED2-4EC7-8F76-4AD87CD1E5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9" name="Freeform 34">
              <a:extLst>
                <a:ext uri="{FF2B5EF4-FFF2-40B4-BE49-F238E27FC236}">
                  <a16:creationId xmlns:a16="http://schemas.microsoft.com/office/drawing/2014/main" id="{521BF1A3-D416-49F9-A1D2-4C7B3218B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5">
              <a:extLst>
                <a:ext uri="{FF2B5EF4-FFF2-40B4-BE49-F238E27FC236}">
                  <a16:creationId xmlns:a16="http://schemas.microsoft.com/office/drawing/2014/main" id="{F6C16CF8-3F09-4C17-94A6-42BCABB66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6">
              <a:extLst>
                <a:ext uri="{FF2B5EF4-FFF2-40B4-BE49-F238E27FC236}">
                  <a16:creationId xmlns:a16="http://schemas.microsoft.com/office/drawing/2014/main" id="{B667C1A8-CDB1-4FD0-A3F6-0E035C7CA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7">
              <a:extLst>
                <a:ext uri="{FF2B5EF4-FFF2-40B4-BE49-F238E27FC236}">
                  <a16:creationId xmlns:a16="http://schemas.microsoft.com/office/drawing/2014/main" id="{0B2B73AB-248E-49DB-8ED2-3FCB0A0D8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8">
              <a:extLst>
                <a:ext uri="{FF2B5EF4-FFF2-40B4-BE49-F238E27FC236}">
                  <a16:creationId xmlns:a16="http://schemas.microsoft.com/office/drawing/2014/main" id="{8411F083-5CD4-4569-BA08-059B5CA9A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9">
              <a:extLst>
                <a:ext uri="{FF2B5EF4-FFF2-40B4-BE49-F238E27FC236}">
                  <a16:creationId xmlns:a16="http://schemas.microsoft.com/office/drawing/2014/main" id="{AF78C2C2-8584-4B3B-9AF8-E7FF368FA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0">
              <a:extLst>
                <a:ext uri="{FF2B5EF4-FFF2-40B4-BE49-F238E27FC236}">
                  <a16:creationId xmlns:a16="http://schemas.microsoft.com/office/drawing/2014/main" id="{40934674-5C07-4146-B556-4A271D996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1">
              <a:extLst>
                <a:ext uri="{FF2B5EF4-FFF2-40B4-BE49-F238E27FC236}">
                  <a16:creationId xmlns:a16="http://schemas.microsoft.com/office/drawing/2014/main" id="{D970276A-A310-41DB-B917-D7D346566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2">
              <a:extLst>
                <a:ext uri="{FF2B5EF4-FFF2-40B4-BE49-F238E27FC236}">
                  <a16:creationId xmlns:a16="http://schemas.microsoft.com/office/drawing/2014/main" id="{EEEC747F-78C5-4212-8ACE-BB4B7D248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3">
              <a:extLst>
                <a:ext uri="{FF2B5EF4-FFF2-40B4-BE49-F238E27FC236}">
                  <a16:creationId xmlns:a16="http://schemas.microsoft.com/office/drawing/2014/main" id="{821AE83F-022D-41AF-A219-992ACE1E00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4">
              <a:extLst>
                <a:ext uri="{FF2B5EF4-FFF2-40B4-BE49-F238E27FC236}">
                  <a16:creationId xmlns:a16="http://schemas.microsoft.com/office/drawing/2014/main" id="{EF049934-C636-4279-91F0-ED3121923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45">
              <a:extLst>
                <a:ext uri="{FF2B5EF4-FFF2-40B4-BE49-F238E27FC236}">
                  <a16:creationId xmlns:a16="http://schemas.microsoft.com/office/drawing/2014/main" id="{8588DF1D-2DD2-499F-9384-29C92277F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46">
              <a:extLst>
                <a:ext uri="{FF2B5EF4-FFF2-40B4-BE49-F238E27FC236}">
                  <a16:creationId xmlns:a16="http://schemas.microsoft.com/office/drawing/2014/main" id="{DF555F2B-5E3D-438F-89A8-EABA91A72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7">
              <a:extLst>
                <a:ext uri="{FF2B5EF4-FFF2-40B4-BE49-F238E27FC236}">
                  <a16:creationId xmlns:a16="http://schemas.microsoft.com/office/drawing/2014/main" id="{006B22A5-B971-42EE-9141-E65B4EF26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8">
              <a:extLst>
                <a:ext uri="{FF2B5EF4-FFF2-40B4-BE49-F238E27FC236}">
                  <a16:creationId xmlns:a16="http://schemas.microsoft.com/office/drawing/2014/main" id="{3AA529FD-59E0-4B70-94C1-D0541A63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9">
              <a:extLst>
                <a:ext uri="{FF2B5EF4-FFF2-40B4-BE49-F238E27FC236}">
                  <a16:creationId xmlns:a16="http://schemas.microsoft.com/office/drawing/2014/main" id="{ABAFA9C1-3649-4F7F-81D0-69DF7919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0">
              <a:extLst>
                <a:ext uri="{FF2B5EF4-FFF2-40B4-BE49-F238E27FC236}">
                  <a16:creationId xmlns:a16="http://schemas.microsoft.com/office/drawing/2014/main" id="{D3CCFACE-F8B9-45E4-8F31-797E1C67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1">
              <a:extLst>
                <a:ext uri="{FF2B5EF4-FFF2-40B4-BE49-F238E27FC236}">
                  <a16:creationId xmlns:a16="http://schemas.microsoft.com/office/drawing/2014/main" id="{D9F7B9DB-1C45-4CD5-A025-F49F84F12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2">
              <a:extLst>
                <a:ext uri="{FF2B5EF4-FFF2-40B4-BE49-F238E27FC236}">
                  <a16:creationId xmlns:a16="http://schemas.microsoft.com/office/drawing/2014/main" id="{3E76F16C-AE46-486F-B365-837F8E2AD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3">
              <a:extLst>
                <a:ext uri="{FF2B5EF4-FFF2-40B4-BE49-F238E27FC236}">
                  <a16:creationId xmlns:a16="http://schemas.microsoft.com/office/drawing/2014/main" id="{1B26D62F-5620-4D58-B99D-D4149B7D2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4">
              <a:extLst>
                <a:ext uri="{FF2B5EF4-FFF2-40B4-BE49-F238E27FC236}">
                  <a16:creationId xmlns:a16="http://schemas.microsoft.com/office/drawing/2014/main" id="{D7E1F06E-43A3-4960-A8A9-5B5FF2D1E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5">
              <a:extLst>
                <a:ext uri="{FF2B5EF4-FFF2-40B4-BE49-F238E27FC236}">
                  <a16:creationId xmlns:a16="http://schemas.microsoft.com/office/drawing/2014/main" id="{67976099-4433-463C-A8CB-2B2E9522B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6">
              <a:extLst>
                <a:ext uri="{FF2B5EF4-FFF2-40B4-BE49-F238E27FC236}">
                  <a16:creationId xmlns:a16="http://schemas.microsoft.com/office/drawing/2014/main" id="{48D4F79B-7C11-4960-8519-A1987A346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7">
              <a:extLst>
                <a:ext uri="{FF2B5EF4-FFF2-40B4-BE49-F238E27FC236}">
                  <a16:creationId xmlns:a16="http://schemas.microsoft.com/office/drawing/2014/main" id="{701CA4FF-5ECD-40A8-8795-F72A2EF6F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8">
              <a:extLst>
                <a:ext uri="{FF2B5EF4-FFF2-40B4-BE49-F238E27FC236}">
                  <a16:creationId xmlns:a16="http://schemas.microsoft.com/office/drawing/2014/main" id="{7593ABCC-9855-4EB5-9344-0FA5E1F20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7B0D1D-BC84-1B29-5AB1-7CC1347C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014" y="463888"/>
            <a:ext cx="3310302" cy="11089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600"/>
              <a:t>Remediate ESC2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ED51B8-3C81-0099-AAAF-6B036C91CB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17" r="2" b="43272"/>
          <a:stretch/>
        </p:blipFill>
        <p:spPr>
          <a:xfrm>
            <a:off x="-4197" y="10"/>
            <a:ext cx="4576197" cy="2570550"/>
          </a:xfrm>
          <a:custGeom>
            <a:avLst/>
            <a:gdLst/>
            <a:ahLst/>
            <a:cxnLst/>
            <a:rect l="l" t="t" r="r" b="b"/>
            <a:pathLst>
              <a:path w="6101597" h="3427413">
                <a:moveTo>
                  <a:pt x="0" y="0"/>
                </a:moveTo>
                <a:lnTo>
                  <a:pt x="6101597" y="0"/>
                </a:lnTo>
                <a:lnTo>
                  <a:pt x="6101597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908B03-C5BD-1773-0DF9-6B62118FCC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714" r="-1" b="35298"/>
          <a:stretch/>
        </p:blipFill>
        <p:spPr>
          <a:xfrm>
            <a:off x="-4197" y="2570560"/>
            <a:ext cx="4576197" cy="2572940"/>
          </a:xfrm>
          <a:custGeom>
            <a:avLst/>
            <a:gdLst/>
            <a:ahLst/>
            <a:cxnLst/>
            <a:rect l="l" t="t" r="r" b="b"/>
            <a:pathLst>
              <a:path w="6101597" h="3430587">
                <a:moveTo>
                  <a:pt x="0" y="0"/>
                </a:moveTo>
                <a:lnTo>
                  <a:pt x="6101597" y="0"/>
                </a:lnTo>
                <a:lnTo>
                  <a:pt x="6101597" y="3430587"/>
                </a:lnTo>
                <a:lnTo>
                  <a:pt x="0" y="3430587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734FE-0E92-5A08-628B-90E18C124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9014" y="1687115"/>
            <a:ext cx="3310302" cy="265628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In addition to the changes for ESC1, apply a specific Application Policy/EKU for the template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B1ACDB1-A7EB-4159-B316-A230683B7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70015" y="-348"/>
            <a:ext cx="1985" cy="5143848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A825E81-DC4F-4A95-86BA-8FD9D6388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4197" y="2570560"/>
            <a:ext cx="4576197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6990234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Picture 2">
            <a:extLst>
              <a:ext uri="{FF2B5EF4-FFF2-40B4-BE49-F238E27FC236}">
                <a16:creationId xmlns:a16="http://schemas.microsoft.com/office/drawing/2014/main" id="{FD3BFD04-77D1-4FB5-A159-35084E2C6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4" name="Group 293">
            <a:extLst>
              <a:ext uri="{FF2B5EF4-FFF2-40B4-BE49-F238E27FC236}">
                <a16:creationId xmlns:a16="http://schemas.microsoft.com/office/drawing/2014/main" id="{30B85FB2-B686-4546-B01D-17A122BAC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5" y="0"/>
            <a:ext cx="9040414" cy="5143500"/>
            <a:chOff x="-14288" y="0"/>
            <a:chExt cx="12053888" cy="6858001"/>
          </a:xfrm>
        </p:grpSpPr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45CCB97F-DB3B-4939-ABF0-CEDED7249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07" name="Rectangle 5">
                <a:extLst>
                  <a:ext uri="{FF2B5EF4-FFF2-40B4-BE49-F238E27FC236}">
                    <a16:creationId xmlns:a16="http://schemas.microsoft.com/office/drawing/2014/main" id="{9DEDF1F5-B144-4E61-A93B-DF131E62C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8" name="Freeform 6">
                <a:extLst>
                  <a:ext uri="{FF2B5EF4-FFF2-40B4-BE49-F238E27FC236}">
                    <a16:creationId xmlns:a16="http://schemas.microsoft.com/office/drawing/2014/main" id="{AB937A00-7D28-489C-BF2D-85C9FE133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" name="Freeform 7">
                <a:extLst>
                  <a:ext uri="{FF2B5EF4-FFF2-40B4-BE49-F238E27FC236}">
                    <a16:creationId xmlns:a16="http://schemas.microsoft.com/office/drawing/2014/main" id="{9B6FDA50-4B9D-47D9-8807-59651FD0D3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" name="Freeform 8">
                <a:extLst>
                  <a:ext uri="{FF2B5EF4-FFF2-40B4-BE49-F238E27FC236}">
                    <a16:creationId xmlns:a16="http://schemas.microsoft.com/office/drawing/2014/main" id="{BFBE3212-C518-48C0-A538-22E13450EE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" name="Freeform 9">
                <a:extLst>
                  <a:ext uri="{FF2B5EF4-FFF2-40B4-BE49-F238E27FC236}">
                    <a16:creationId xmlns:a16="http://schemas.microsoft.com/office/drawing/2014/main" id="{DB66EBCA-80AB-4133-A201-9F8134577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2" name="Freeform 10">
                <a:extLst>
                  <a:ext uri="{FF2B5EF4-FFF2-40B4-BE49-F238E27FC236}">
                    <a16:creationId xmlns:a16="http://schemas.microsoft.com/office/drawing/2014/main" id="{BE2107C9-8602-4900-B4B4-D13611B68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3" name="Freeform 11">
                <a:extLst>
                  <a:ext uri="{FF2B5EF4-FFF2-40B4-BE49-F238E27FC236}">
                    <a16:creationId xmlns:a16="http://schemas.microsoft.com/office/drawing/2014/main" id="{24B5E7BF-E3D5-41ED-908A-569FA6DE4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4" name="Freeform 12">
                <a:extLst>
                  <a:ext uri="{FF2B5EF4-FFF2-40B4-BE49-F238E27FC236}">
                    <a16:creationId xmlns:a16="http://schemas.microsoft.com/office/drawing/2014/main" id="{D270C773-B463-4311-BB4C-DC4C44FDA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5" name="Freeform 13">
                <a:extLst>
                  <a:ext uri="{FF2B5EF4-FFF2-40B4-BE49-F238E27FC236}">
                    <a16:creationId xmlns:a16="http://schemas.microsoft.com/office/drawing/2014/main" id="{6BC18564-A239-4C4B-B7D5-4A3769CE3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6" name="Freeform 14">
                <a:extLst>
                  <a:ext uri="{FF2B5EF4-FFF2-40B4-BE49-F238E27FC236}">
                    <a16:creationId xmlns:a16="http://schemas.microsoft.com/office/drawing/2014/main" id="{3D9A7A0F-04F5-4EF6-B884-50AE0610F1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7" name="Freeform 15">
                <a:extLst>
                  <a:ext uri="{FF2B5EF4-FFF2-40B4-BE49-F238E27FC236}">
                    <a16:creationId xmlns:a16="http://schemas.microsoft.com/office/drawing/2014/main" id="{7E0D4876-341D-4983-815A-4AEDD46F6F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8" name="Line 16">
                <a:extLst>
                  <a:ext uri="{FF2B5EF4-FFF2-40B4-BE49-F238E27FC236}">
                    <a16:creationId xmlns:a16="http://schemas.microsoft.com/office/drawing/2014/main" id="{5BEF60E7-344C-49D0-8748-3A3A37BD3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19" name="Freeform 17">
                <a:extLst>
                  <a:ext uri="{FF2B5EF4-FFF2-40B4-BE49-F238E27FC236}">
                    <a16:creationId xmlns:a16="http://schemas.microsoft.com/office/drawing/2014/main" id="{FB606D79-EB93-49B4-9387-4302CC9F3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0" name="Freeform 18">
                <a:extLst>
                  <a:ext uri="{FF2B5EF4-FFF2-40B4-BE49-F238E27FC236}">
                    <a16:creationId xmlns:a16="http://schemas.microsoft.com/office/drawing/2014/main" id="{BF49C646-5DA1-4717-B05F-99AB8E046E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1" name="Freeform 19">
                <a:extLst>
                  <a:ext uri="{FF2B5EF4-FFF2-40B4-BE49-F238E27FC236}">
                    <a16:creationId xmlns:a16="http://schemas.microsoft.com/office/drawing/2014/main" id="{ADE02A67-7AE8-4FC3-B101-230871F1DF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2" name="Freeform 20">
                <a:extLst>
                  <a:ext uri="{FF2B5EF4-FFF2-40B4-BE49-F238E27FC236}">
                    <a16:creationId xmlns:a16="http://schemas.microsoft.com/office/drawing/2014/main" id="{72BAD5DE-952F-4D28-96DE-61ECA1FFE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3" name="Rectangle 21">
                <a:extLst>
                  <a:ext uri="{FF2B5EF4-FFF2-40B4-BE49-F238E27FC236}">
                    <a16:creationId xmlns:a16="http://schemas.microsoft.com/office/drawing/2014/main" id="{51BB8E4C-85FF-4480-A425-F9C672FCD7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24" name="Freeform 22">
                <a:extLst>
                  <a:ext uri="{FF2B5EF4-FFF2-40B4-BE49-F238E27FC236}">
                    <a16:creationId xmlns:a16="http://schemas.microsoft.com/office/drawing/2014/main" id="{3E649AA8-8534-4C24-BA83-9C0F4D9C09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5" name="Freeform 23">
                <a:extLst>
                  <a:ext uri="{FF2B5EF4-FFF2-40B4-BE49-F238E27FC236}">
                    <a16:creationId xmlns:a16="http://schemas.microsoft.com/office/drawing/2014/main" id="{3A3C2D0A-7FF6-4F97-99B9-973E5E8381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6" name="Freeform 24">
                <a:extLst>
                  <a:ext uri="{FF2B5EF4-FFF2-40B4-BE49-F238E27FC236}">
                    <a16:creationId xmlns:a16="http://schemas.microsoft.com/office/drawing/2014/main" id="{1D33A404-96DB-40D1-A361-5C09D2FF7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7" name="Freeform 25">
                <a:extLst>
                  <a:ext uri="{FF2B5EF4-FFF2-40B4-BE49-F238E27FC236}">
                    <a16:creationId xmlns:a16="http://schemas.microsoft.com/office/drawing/2014/main" id="{B67A8029-EDD8-46B3-A24F-3484B84AD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8" name="Freeform 26">
                <a:extLst>
                  <a:ext uri="{FF2B5EF4-FFF2-40B4-BE49-F238E27FC236}">
                    <a16:creationId xmlns:a16="http://schemas.microsoft.com/office/drawing/2014/main" id="{2C111128-EAC0-4125-BEAF-48D4861BE2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9" name="Freeform 27">
                <a:extLst>
                  <a:ext uri="{FF2B5EF4-FFF2-40B4-BE49-F238E27FC236}">
                    <a16:creationId xmlns:a16="http://schemas.microsoft.com/office/drawing/2014/main" id="{90EF503E-0E60-484F-8786-498B52448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0" name="Freeform 28">
                <a:extLst>
                  <a:ext uri="{FF2B5EF4-FFF2-40B4-BE49-F238E27FC236}">
                    <a16:creationId xmlns:a16="http://schemas.microsoft.com/office/drawing/2014/main" id="{BAEB64C1-8AA2-4861-8AFD-01864EF23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1" name="Freeform 29">
                <a:extLst>
                  <a:ext uri="{FF2B5EF4-FFF2-40B4-BE49-F238E27FC236}">
                    <a16:creationId xmlns:a16="http://schemas.microsoft.com/office/drawing/2014/main" id="{7B868A5A-03B3-474C-AB72-31AB04835E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2" name="Freeform 30">
                <a:extLst>
                  <a:ext uri="{FF2B5EF4-FFF2-40B4-BE49-F238E27FC236}">
                    <a16:creationId xmlns:a16="http://schemas.microsoft.com/office/drawing/2014/main" id="{C09ACD48-1E0F-4BCB-9028-0B79C43DE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3" name="Freeform 31">
                <a:extLst>
                  <a:ext uri="{FF2B5EF4-FFF2-40B4-BE49-F238E27FC236}">
                    <a16:creationId xmlns:a16="http://schemas.microsoft.com/office/drawing/2014/main" id="{B5D4FF3D-341E-4DFE-B4CD-9916246F5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3E7B0719-8F32-457D-83EB-E0A00622B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97" name="Freeform 32">
                <a:extLst>
                  <a:ext uri="{FF2B5EF4-FFF2-40B4-BE49-F238E27FC236}">
                    <a16:creationId xmlns:a16="http://schemas.microsoft.com/office/drawing/2014/main" id="{E056FF60-EFE3-4685-95A1-AEDB7F5626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8" name="Freeform 33">
                <a:extLst>
                  <a:ext uri="{FF2B5EF4-FFF2-40B4-BE49-F238E27FC236}">
                    <a16:creationId xmlns:a16="http://schemas.microsoft.com/office/drawing/2014/main" id="{5E9EA8FB-5CA0-4030-853C-54B499304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9" name="Freeform 34">
                <a:extLst>
                  <a:ext uri="{FF2B5EF4-FFF2-40B4-BE49-F238E27FC236}">
                    <a16:creationId xmlns:a16="http://schemas.microsoft.com/office/drawing/2014/main" id="{387B387A-44A6-42A0-BACA-71AC19FCA0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0" name="Freeform 35">
                <a:extLst>
                  <a:ext uri="{FF2B5EF4-FFF2-40B4-BE49-F238E27FC236}">
                    <a16:creationId xmlns:a16="http://schemas.microsoft.com/office/drawing/2014/main" id="{4424F11E-20C0-4CFE-BE79-CDE4469FE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1" name="Freeform 36">
                <a:extLst>
                  <a:ext uri="{FF2B5EF4-FFF2-40B4-BE49-F238E27FC236}">
                    <a16:creationId xmlns:a16="http://schemas.microsoft.com/office/drawing/2014/main" id="{7BEDF974-EB25-4769-BDD6-F16430FF2C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2" name="Freeform 37">
                <a:extLst>
                  <a:ext uri="{FF2B5EF4-FFF2-40B4-BE49-F238E27FC236}">
                    <a16:creationId xmlns:a16="http://schemas.microsoft.com/office/drawing/2014/main" id="{7AD36026-D842-4FF4-905B-CEA8481F5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3" name="Freeform 38">
                <a:extLst>
                  <a:ext uri="{FF2B5EF4-FFF2-40B4-BE49-F238E27FC236}">
                    <a16:creationId xmlns:a16="http://schemas.microsoft.com/office/drawing/2014/main" id="{5EBAAB58-B39B-410E-97BA-4D33B0A9C0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4" name="Freeform 39">
                <a:extLst>
                  <a:ext uri="{FF2B5EF4-FFF2-40B4-BE49-F238E27FC236}">
                    <a16:creationId xmlns:a16="http://schemas.microsoft.com/office/drawing/2014/main" id="{57F900A9-A201-4C4D-9229-14F784AEC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5" name="Freeform 40">
                <a:extLst>
                  <a:ext uri="{FF2B5EF4-FFF2-40B4-BE49-F238E27FC236}">
                    <a16:creationId xmlns:a16="http://schemas.microsoft.com/office/drawing/2014/main" id="{EFF4B280-5D63-4917-8757-8088E70BA2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6" name="Rectangle 41">
                <a:extLst>
                  <a:ext uri="{FF2B5EF4-FFF2-40B4-BE49-F238E27FC236}">
                    <a16:creationId xmlns:a16="http://schemas.microsoft.com/office/drawing/2014/main" id="{9CD67EA3-2BB1-4AE4-AFF9-BE18B6161B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07" name="Google Shape;207;p38"/>
          <p:cNvSpPr txBox="1">
            <a:spLocks noGrp="1"/>
          </p:cNvSpPr>
          <p:nvPr>
            <p:ph type="title"/>
          </p:nvPr>
        </p:nvSpPr>
        <p:spPr>
          <a:xfrm>
            <a:off x="856059" y="463888"/>
            <a:ext cx="7429499" cy="11089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ct val="39285"/>
            </a:pPr>
            <a:r>
              <a:rPr lang="en-US" sz="3600"/>
              <a:t>Remediate and Mitigate ESC8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86E1BB-7A65-BAE2-4F60-F7B0A72BB9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915" y="1414884"/>
            <a:ext cx="2680031" cy="180779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69E52F-8BC2-C745-337B-0CB3B3F37F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576" y="3528455"/>
            <a:ext cx="3749571" cy="77803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08" name="Google Shape;208;p38"/>
          <p:cNvSpPr txBox="1">
            <a:spLocks noGrp="1"/>
          </p:cNvSpPr>
          <p:nvPr>
            <p:ph type="body" idx="1"/>
          </p:nvPr>
        </p:nvSpPr>
        <p:spPr>
          <a:xfrm>
            <a:off x="3775934" y="1687115"/>
            <a:ext cx="4509624" cy="265628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/>
              <a:t>Enable HTTPS only, disable the usage of HTTP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/>
              <a:t>Enable EPA 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/>
              <a:t>Microsoft recommends to enable kerberos only authentication</a:t>
            </a:r>
          </a:p>
          <a:p>
            <a:pPr lvl="1" indent="-228600" defTabSz="914400"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US"/>
              <a:t>e aware this will most likely break things in your enviroment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Labing</a:t>
            </a:r>
            <a:endParaRPr/>
          </a:p>
        </p:txBody>
      </p:sp>
      <p:sp>
        <p:nvSpPr>
          <p:cNvPr id="214" name="Google Shape;214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 repo: </a:t>
            </a:r>
            <a:r>
              <a:rPr lang="en-US" dirty="0"/>
              <a:t>https://github.com/Orange-Cyberdefense/GOAD/tree/main?tab=readme-ov-file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Sigma rule example and powerpoint: </a:t>
            </a:r>
            <a:r>
              <a:rPr lang="en-US" dirty="0"/>
              <a:t>https://github.com/denchief1/adcs-talk</a:t>
            </a:r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8E22-0B18-C4F7-949E-4AB97DA8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really is Active Directory?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DA2CB-8141-3BA8-CC0F-26F8B43D21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17914B20-5C21-AFE4-698B-2EC6068C8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8" y="1017725"/>
            <a:ext cx="4525786" cy="379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4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32D5-5F59-1BB0-B304-4BFDD4807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ADCS fit into Active Directory?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65C5-BCDB-EB76-93C1-CD9E924215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Active Directory can be a large sprawling beast and the different components can blend together into one blob</a:t>
            </a:r>
          </a:p>
          <a:p>
            <a:r>
              <a:rPr lang="en-US" dirty="0"/>
              <a:t>Certificate Services is an extension of the overarching Active Directory identify provider</a:t>
            </a:r>
          </a:p>
          <a:p>
            <a:r>
              <a:rPr lang="en-US" dirty="0"/>
              <a:t>What we normally refer to as Active Directory is the component called Active Directory Domain Services</a:t>
            </a:r>
          </a:p>
        </p:txBody>
      </p:sp>
    </p:spTree>
    <p:extLst>
      <p:ext uri="{BB962C8B-B14F-4D97-AF65-F5344CB8AC3E}">
        <p14:creationId xmlns:p14="http://schemas.microsoft.com/office/powerpoint/2010/main" val="156113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Active Directory Certificate Services 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2928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Microsoft Definition: “Active Directory Certificate Services (AD CS) is a Windows Server role for issuing and managing public key infrastructure (PKI) certificates used in secure communication and authentication protocols”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Several Subcomponents: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Certificate Authorities (CA) - Enterprise vs Standalone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Web Enrollment - Web based certificate request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Online Responder - Certificate status information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Network Device Enrollment - Network device certificates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Certificate Enrollment - Policy information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Certificate Templates – Base models of certificates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Active Directory Certificate Services Used For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Part of a centralized identity access management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Low cost self-managed PKI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Common Use Cases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Secure Multipurpose Internet Mail Extensions (S/MIME)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VPNs	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Smart Card Sign In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Network Access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Digital Signatures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SSL/TLS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Kerberos Authentication Flows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4FA6-478C-D8BF-44F5-BAFA1E4F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Certificate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D6681-351B-73C6-668F-97EE44DE29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Functionality of Certificate Templates</a:t>
            </a:r>
          </a:p>
          <a:p>
            <a:pPr lvl="1"/>
            <a:r>
              <a:rPr lang="en-US" dirty="0"/>
              <a:t>Store instructions for creating and submitting valid certificate requests</a:t>
            </a:r>
          </a:p>
          <a:p>
            <a:pPr lvl="1"/>
            <a:r>
              <a:rPr lang="en-US" dirty="0"/>
              <a:t>Control permissions for the templates and enrolling for certificates</a:t>
            </a:r>
          </a:p>
          <a:p>
            <a:pPr lvl="1"/>
            <a:r>
              <a:rPr lang="en-US" dirty="0"/>
              <a:t>The templates are stored in Active Directory for centralized management </a:t>
            </a:r>
          </a:p>
          <a:p>
            <a:pPr lvl="2"/>
            <a:r>
              <a:rPr lang="en-US" dirty="0"/>
              <a:t>Synced from the domain controller</a:t>
            </a:r>
          </a:p>
          <a:p>
            <a:r>
              <a:rPr lang="en-US" dirty="0"/>
              <a:t>When a user goes to request a certificate from ADCS a certificate template is used to create that certificate</a:t>
            </a:r>
          </a:p>
        </p:txBody>
      </p:sp>
    </p:spTree>
    <p:extLst>
      <p:ext uri="{BB962C8B-B14F-4D97-AF65-F5344CB8AC3E}">
        <p14:creationId xmlns:p14="http://schemas.microsoft.com/office/powerpoint/2010/main" val="3069468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49</TotalTime>
  <Words>1619</Words>
  <Application>Microsoft Office PowerPoint</Application>
  <PresentationFormat>On-screen Show (16:9)</PresentationFormat>
  <Paragraphs>239</Paragraphs>
  <Slides>45</Slides>
  <Notes>28</Notes>
  <HiddenSlides>0</HiddenSlides>
  <MMClips>5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Arial</vt:lpstr>
      <vt:lpstr>Tw Cen MT</vt:lpstr>
      <vt:lpstr>Circuit</vt:lpstr>
      <vt:lpstr>Attacking and Defending Active Directory Certificate Services</vt:lpstr>
      <vt:lpstr>whoami /all</vt:lpstr>
      <vt:lpstr>What I will be covering?</vt:lpstr>
      <vt:lpstr>Active Directory Refresher</vt:lpstr>
      <vt:lpstr>What really is Active Directory?</vt:lpstr>
      <vt:lpstr>How Does ADCS fit into Active Directory?</vt:lpstr>
      <vt:lpstr>What is Active Directory Certificate Services </vt:lpstr>
      <vt:lpstr>What is Active Directory Certificate Services Used For</vt:lpstr>
      <vt:lpstr>What is a Certificate Template</vt:lpstr>
      <vt:lpstr>What is a Certificate Template - Cont</vt:lpstr>
      <vt:lpstr>What is an EKU?</vt:lpstr>
      <vt:lpstr>Great, what does this all mean?</vt:lpstr>
      <vt:lpstr>ADCS Issues</vt:lpstr>
      <vt:lpstr>Implementation Mistakes of ADCS</vt:lpstr>
      <vt:lpstr>Attacking ADCS</vt:lpstr>
      <vt:lpstr>Attacking Active Directory Certificate Services</vt:lpstr>
      <vt:lpstr>Domain Escalation </vt:lpstr>
      <vt:lpstr>Tooling</vt:lpstr>
      <vt:lpstr>ESC1</vt:lpstr>
      <vt:lpstr>ESC2</vt:lpstr>
      <vt:lpstr>ESC8</vt:lpstr>
      <vt:lpstr>Time to Attempt a live Demo</vt:lpstr>
      <vt:lpstr>ESC1 Demo</vt:lpstr>
      <vt:lpstr>ESC 2 Demo</vt:lpstr>
      <vt:lpstr>ESC8 Demo</vt:lpstr>
      <vt:lpstr>Now What?</vt:lpstr>
      <vt:lpstr>How Are the vulnerabilities?</vt:lpstr>
      <vt:lpstr>Investigating possible ADCS attacks </vt:lpstr>
      <vt:lpstr>How to Log ADCS - GPO</vt:lpstr>
      <vt:lpstr>How to LOG ADCS – CA</vt:lpstr>
      <vt:lpstr>What are Sigma Rules</vt:lpstr>
      <vt:lpstr>Sigma Rule Fields</vt:lpstr>
      <vt:lpstr>Sigma Data Sources</vt:lpstr>
      <vt:lpstr>Creating AD CS sigma rules</vt:lpstr>
      <vt:lpstr>Detecting ESC1/ESC2</vt:lpstr>
      <vt:lpstr>Sigma Demo</vt:lpstr>
      <vt:lpstr>How about ESC8?</vt:lpstr>
      <vt:lpstr>Defending ADCS </vt:lpstr>
      <vt:lpstr>LockSmith Demo</vt:lpstr>
      <vt:lpstr>Remediate and Mitigate ESC1 and ESC2</vt:lpstr>
      <vt:lpstr>Remediate ESC1</vt:lpstr>
      <vt:lpstr>Remediate ESC2</vt:lpstr>
      <vt:lpstr>Remediate and Mitigate ESC8</vt:lpstr>
      <vt:lpstr>Labing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Attacking and Defending Active Directory Certificate Services</dc:title>
  <cp:lastModifiedBy>Jacob Harrand</cp:lastModifiedBy>
  <cp:revision>1</cp:revision>
  <dcterms:modified xsi:type="dcterms:W3CDTF">2024-06-13T21:15:47Z</dcterms:modified>
</cp:coreProperties>
</file>