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3d3e96b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73d3e96b5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3d3e96b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73d3e96b5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3d3e96b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73d3e96b5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3d3e96b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3d3e96b5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3d3e96b5b_0_1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3d3e96b5b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3d3e96b5b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3d3e96b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d3e96b5b_0_1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3d3e96b5b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d3e96b5b_0_1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3d3e96b5b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3d3e96b5b_0_1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3d3e96b5b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3d3e96b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73d3e96b5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07525" y="14571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400"/>
              <a:t>Enhanced Public Policy Optimization: Leveraging Predictive Modeling for Tailored Benefit Analysis</a:t>
            </a:r>
            <a:endParaRPr sz="2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293325" y="31346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7200">
                <a:solidFill>
                  <a:srgbClr val="808080"/>
                </a:solidFill>
              </a:rPr>
              <a:t>Group A Members</a:t>
            </a:r>
            <a:endParaRPr b="1"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808080"/>
                </a:solidFill>
              </a:rPr>
              <a:t>Oguche Ausa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808080"/>
                </a:solidFill>
              </a:rPr>
              <a:t>Dennis Darko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808080"/>
                </a:solidFill>
              </a:rPr>
              <a:t>Adewale Jayeola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7200">
                <a:solidFill>
                  <a:srgbClr val="808080"/>
                </a:solidFill>
              </a:rPr>
              <a:t>Ebenezer-Boako-Aggrey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808080"/>
                </a:solidFill>
              </a:rPr>
              <a:t>Master in Analytics, Northeastern University College of Professional Studies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808080"/>
                </a:solidFill>
              </a:rPr>
              <a:t>ALY 6080: Integrated Experiential Learning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808080"/>
                </a:solidFill>
              </a:rPr>
              <a:t>Instructor: Dr. Herath Gedara, Chinthaka Pathum Dinesh</a:t>
            </a:r>
            <a:endParaRPr sz="72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t/>
            </a:r>
            <a:endParaRPr sz="2400">
              <a:solidFill>
                <a:srgbClr val="80808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Policy Categorization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78900" y="1258875"/>
            <a:ext cx="82296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Approach: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38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 Keyword-based categorization using expanded keyword lists for each policy category.</a:t>
            </a:r>
            <a:endParaRPr/>
          </a:p>
          <a:p>
            <a:pPr indent="-3238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 Dominant and minor category assignment based on keyword matching.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2464600"/>
            <a:ext cx="8580350" cy="4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0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Feature Engineering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1600200"/>
            <a:ext cx="316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     </a:t>
            </a:r>
            <a:r>
              <a:rPr b="1" lang="en-US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       </a:t>
            </a:r>
            <a:r>
              <a:rPr b="1" lang="en-US" sz="2000">
                <a:solidFill>
                  <a:srgbClr val="000000"/>
                </a:solidFill>
              </a:rPr>
              <a:t>Combining Features</a:t>
            </a:r>
            <a:endParaRPr b="1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Text data from policies (TF-IDF vectorization)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User demographic data (One-Hot Encoding)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        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25" y="1258875"/>
            <a:ext cx="5591175" cy="559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Handling Class Imbalances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Method: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SMOTE (Synthetic Minority Over-sampling Technique) to handle class imbalances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746325"/>
            <a:ext cx="7175324" cy="27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Handling Class Imbalances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         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                                         </a:t>
            </a:r>
            <a:r>
              <a:rPr lang="en-US" sz="2000">
                <a:solidFill>
                  <a:srgbClr val="000000"/>
                </a:solidFill>
              </a:rPr>
              <a:t>SMOTE application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57450"/>
            <a:ext cx="8448675" cy="20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Model Training and Evaluation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Models Used: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Gradient Boosting Classifier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Training Process: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Split data into training and testing sets</a:t>
            </a:r>
            <a:endParaRPr sz="2000">
              <a:solidFill>
                <a:srgbClr val="000000"/>
              </a:solidFill>
            </a:endParaRPr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 Model training and validation</a:t>
            </a:r>
            <a:r>
              <a:rPr lang="en-US" sz="2000">
                <a:solidFill>
                  <a:srgbClr val="000000"/>
                </a:solidFill>
              </a:rPr>
              <a:t>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Evaluation Metrics: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Accuracy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Precision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Recall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F1 Score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Model Training and Evaluation cont’d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Model Training</a:t>
            </a:r>
            <a:endParaRPr/>
          </a:p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197" name="Google Shape;197;p2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75025"/>
            <a:ext cx="4040100" cy="27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925" y="2174875"/>
            <a:ext cx="4040099" cy="3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Model Performance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34290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Accuracy &amp; Classification Report</a:t>
            </a:r>
            <a:endParaRPr/>
          </a:p>
        </p:txBody>
      </p:sp>
      <p:sp>
        <p:nvSpPr>
          <p:cNvPr id="207" name="Google Shape;207;p28"/>
          <p:cNvSpPr txBox="1"/>
          <p:nvPr>
            <p:ph idx="2" type="body"/>
          </p:nvPr>
        </p:nvSpPr>
        <p:spPr>
          <a:xfrm>
            <a:off x="457200" y="2174875"/>
            <a:ext cx="4040100" cy="304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209" name="Google Shape;209;p28"/>
          <p:cNvSpPr txBox="1"/>
          <p:nvPr>
            <p:ph idx="4" type="body"/>
          </p:nvPr>
        </p:nvSpPr>
        <p:spPr>
          <a:xfrm>
            <a:off x="4645025" y="2174875"/>
            <a:ext cx="4041900" cy="304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" y="2175025"/>
            <a:ext cx="3933825" cy="2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300" y="2174875"/>
            <a:ext cx="4189624" cy="304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10325" y="5298500"/>
            <a:ext cx="86649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highly accurate and performs well across categories, with precision, recall, and F1-scores near 1.0. There are a few misclassifications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"Other" misclassified as "Education"), but overall, the model performs excellently.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Deployment 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Developed a Flask API( Recommendation System) to serve predictions based on user inputs (interest, city, state)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Functionality: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Predicts the most advantageous policy and serves the corresponding PDF document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 API Request </a:t>
            </a:r>
            <a:endParaRPr b="1"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944675" y="1476400"/>
            <a:ext cx="4932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      </a:t>
            </a:r>
            <a:r>
              <a:rPr lang="en-US" sz="1800"/>
              <a:t>API </a:t>
            </a:r>
            <a:r>
              <a:rPr lang="en-US" sz="1800"/>
              <a:t>Development(Recommendation System)</a:t>
            </a:r>
            <a:endParaRPr sz="18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457200" y="2174875"/>
            <a:ext cx="4040100" cy="304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75050"/>
            <a:ext cx="8110601" cy="40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 API Workflow &amp; Result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2620075" y="2674800"/>
            <a:ext cx="4040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API Testing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600200"/>
            <a:ext cx="4040099" cy="4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600200"/>
            <a:ext cx="40401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512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Introduction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Project Description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Data Collection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Data Analysis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Data Preprocessing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Policy Categorization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Feature Engineering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Handling Class Imbalances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Model Training &amp; Evaluation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Model Performance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Deployment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API Request  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API Workflow &amp; Result</a:t>
            </a:r>
            <a:endParaRPr>
              <a:solidFill>
                <a:srgbClr val="00008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Real-World Application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6400"/>
              <a:t>Conclusion</a:t>
            </a:r>
            <a:endParaRPr sz="6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Real-World Application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Use Case: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Users can input their interest and location to receive tailored policy recommendations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Benefits: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Personalized delivery of public services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 Enhanced user engagement with government policies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Conclusion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Summary: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Successfully developed a predictive model and API for policy optimization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High accuracy and robust performance in categorizing and recommending policies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Future Work: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Continuous improvement through feedback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Expansion of keyword lists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Integration with more datasets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Q&amp;A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Questions and Answers: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 Open the floor for questions from the </a:t>
            </a:r>
            <a:r>
              <a:rPr lang="en-US" sz="2000"/>
              <a:t>S</a:t>
            </a:r>
            <a:r>
              <a:rPr lang="en-US" sz="2000"/>
              <a:t>ponsor(</a:t>
            </a:r>
            <a:r>
              <a:rPr lang="en-US" sz="2000">
                <a:solidFill>
                  <a:srgbClr val="000000"/>
                </a:solidFill>
              </a:rPr>
              <a:t>CIVA), Instructor, Students.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Objective</a:t>
            </a:r>
            <a:endParaRPr b="1"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To deploy a predictive model capable of identifying the most advantageous public policy for each individual, guided by demographic attributes and interaction histories.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Project Description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CIVA's data-driven platform aims to optimize government relationships and enhance government-funded initiatives by analyzing diverse datasets including demographics, user interactions, and policy outcomes.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Focus: Investigate the efficacy of public policies in delivering maximum benefits based on user profiles and engagement patterns.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Data Collection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3209700" cy="5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Data Sources</a:t>
            </a:r>
            <a:endParaRPr b="1" sz="2000">
              <a:solidFill>
                <a:srgbClr val="000000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Orders and Bills dataset (policies)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Personnel dataset (user demographic and interaction data)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Dataset consists of 2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sheets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Sheet 1 contains 1465 </a:t>
            </a:r>
            <a:r>
              <a:rPr lang="en-US" sz="2000">
                <a:solidFill>
                  <a:srgbClr val="000000"/>
                </a:solidFill>
              </a:rPr>
              <a:t>observations</a:t>
            </a:r>
            <a:r>
              <a:rPr lang="en-US" sz="2000">
                <a:solidFill>
                  <a:srgbClr val="000000"/>
                </a:solidFill>
              </a:rPr>
              <a:t> and 10 attributes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Sheet 2 contains 1001 observations and 10 attributes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6006" r="0" t="0"/>
          <a:stretch/>
        </p:blipFill>
        <p:spPr>
          <a:xfrm>
            <a:off x="3667000" y="1133600"/>
            <a:ext cx="5392501" cy="57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80"/>
                </a:solidFill>
              </a:rPr>
              <a:t>Data Preprocessing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600200"/>
            <a:ext cx="3209700" cy="5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Handling missing values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Downloading and extracting text from policy documents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Text preprocessing for keyword matching( tokenization, stemming,stop word removal)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250" y="2527125"/>
            <a:ext cx="5351749" cy="24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250" y="1308300"/>
            <a:ext cx="5351749" cy="1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2250" y="5094950"/>
            <a:ext cx="5260924" cy="16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2524000" y="1869525"/>
            <a:ext cx="939600" cy="21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524000" y="3645538"/>
            <a:ext cx="939600" cy="21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524000" y="5830800"/>
            <a:ext cx="1033500" cy="21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375" y="170125"/>
            <a:ext cx="98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