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Statsministeren sagd’, Dutten sku’ lukkes ned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tiden til afsked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Aldrig mer på den lokale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Dronning Margrethe blir’ skuffet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beslutningen er truffet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skal fandenedme holde fest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kommer med som gæst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Slap af, det jo ikke byldepest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Kælderbaren er tom, Osten er ligeså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på køkkenet mit festen må foregå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Sikker afstand, sikke noget pjat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Fler’ uger, men hvor læng’, det der ingen der 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Gør hvad vi kan for at mindske den indendørs plads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Drikker alle af samme glas \vspace{10pt}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Vi skal ud og danse tæt natten lang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Mens vi alle synger den samme sang (whoa-whoa)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lægger verden ned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jeg savned’ mine venner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tiden til afsked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har glemt at vaske hænder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Kommer vi ik’ på Roskilde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Må vi selv holde gilde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Hvad skal jeg gør’, ud at hamstre nu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Intet sommerhit dette år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har I det også varmt?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*host host* Jeg tror jeg har feber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er jeg blevet ramt?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Nej nej, det nok bar’ min lever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lægger verden ned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vi samler os allig’vel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tiden til afsked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Fester for at slå tid ihjel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Hele studiet er øde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har købt gær, mundbind, håndsprit og 5 visir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Græd lidt da Bedste døde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*host host* Vis mig dog lidt mere tillid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Okayfintså, måske jeg har COVID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*host host* Vi ses vel på den anden sid’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Fjorten pakker toiletpapir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Hvad skal der med mine festplaner ske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For fan’, vi sku’ jo ha' holdt TDC (whoa-whoa)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COVID-19, lægger verden 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Farvel, der røg det sociale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