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Yeah yeah yeah yeah yeah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Havd’ ikke læst op, var i Hegnet igen, ooh baby baby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KB kaldte mit navn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Druk i København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Jeg dumpede Mat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Eksamen i statistik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Skal kode i R, formler åh (jeg går totalt i panik)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Græder mig selv i søvn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Men nu er det nok, et sidste forsøg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Jeg ved godt den vil bli’ slem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Men denne gang skal nok bli’ succes, R-Studio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Yeah yeah yeah yeah yeah yeah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Ups, jeg dumped’ igen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Havde ikke læst op, var i Ether’n igen, ooh baby baby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KB kaldte mig navn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Druk i København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Jeg dumped’ statistik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Yeah yeah yeah yeah yeah yeah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Laura, din fysikkarakter, den er kommet op på Inside. \vspace{10pt}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Åh, jeg ved ikke. Hvad hvis jeg er dumpet igen? \vspace{10pt}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Så er det reeksamen.\vspace{10pt}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Men jeg har kun ét forsøg tilbage i Fysik, hvad skal jeg gøre? \vspace{10pt}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Har taget Mat om igen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Well, læs ekstra hårdt op. \vspace{10pt}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Okay, det skal jeg nok. \vspace{10pt}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Ups, jeg dumped’ igen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What the fuck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Var 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Diamanten, oh baby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KB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Kaldte mit navn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Jeg led savn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Og dumpede fysik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Det var ik’ min plan her på år fem, ooh baby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Ups, jeg dumped’ igen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Havd’ ikke læst op, videnskabsteori, ooh baby baby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Selvom alle får 12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Drak jeg alkohol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Og dumpede etik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Ups, jeg dumped’ igen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Havd’ ikke læst op på noget som helst, ooh baby baby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KB kaldte mit navn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Druk i København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Jeg dumped’ Tegn \&amp; Gæt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Man sku’ tro det en leg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Med integraler, men ikke for mig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Jeg ved godt den vil bli’ slem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Men denne gang skal nok bli’ succes, ooh Maple baby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Ups, jeg dumped’ igen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