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jeg der var så 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Den første Spacer på månen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tragisk som det gik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dumped’ jeg fysik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jeg har to skud mere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Og heldig som jeg var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Stod reeksamen klar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Indtil jeg ikke havde flere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Mit ønske, var at være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Den første Spacer på månen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drømte om at være, åhhh u å åhh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troede jeg sku' være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Den første Spacer på månen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Regnskab, renter, aktiehandel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Fysikeren bliver forvandlet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Nu er han ingeniør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Endda med PhD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jobbet er et andet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står nu i en bank, for rumskibet sank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Så der kom aldrig en Spacer til månen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Min knuste Spacer drøm, Eu-Euuuler..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Endnu en Spacer i banken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Den første Spacer på månen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Endnu en Spacer bag skranken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Endnu en Spacer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I starten var det fedt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nailede Mat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Men virk'ligheden blev en anden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vidste jeg sku’ være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Den første Spacer på månen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b="1" sz="4500">
                <a:solidFill>
                  <a:srgbClr val="FFFFFF"/>
                </a:solidFill>
                <a:latin typeface="Roboto"/>
              </a:rPr>
              <a:t>Jeg ville bare være, shå låå låå lå lå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