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Her er en historie om en dreng der hedder Karl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At du skal læs' og skrive opgave og bare gern' vil være stiv?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Du har alt, hvad du skal bruge, civilen er en leg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der tusind’ børn i Ballerup der ville ønske de var dig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Når Karl ikke når sin bus, må han ta’ en anden vej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Da er det op på cyklen, som kan være svær at drej’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om modvinden den bider, det tar’ Karl sig ikke af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Han håber bar’ hans bremseklods også virker nu i dag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Når Karl endelig kommer frem, er proffesorren begyndt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Maven rumler, kan ikke følge med, så han sidder bar' til pynt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kantinen den bli'r styret af et vaskeægte \textit{gang}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Han er 20 år, bor på Kampsax, og hans dagligdag er skrald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I køen bli'r han tæsket og får stjålet frokostpeng'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hvordan kan du fortælle mig at du har et dårligt liv?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At det er svært at bli ingeniør, kan du stoppe med at piv’?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Din røv læser i Lyngby, diplomer syns du sej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Ja der er tusind’ børn i Ballerup der vil ønske de var dig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Når Karl han kommer hjem fra en lang skoledag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Da er klokken mange, og han føler sig så svag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 andre på hans køkken er allerede gået i seng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han spiser en frysepizza, og er en ensom dreng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Når Karl har spist sin Pizza op, er han selv så dødsens træt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Han står tidligt op om morgenen og går meget sent i seng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han må åbne sine bøger, selvom det er blevet nat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Han har ikke tid til kærester, han har ikke tid til druk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Han drømmer sødt om Hegnet og vågner med et suk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hvordan kan du fortælle mig at du har et dårligt liv?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Ta’ og se på situationen fra et Vestegns-perspektiv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Prøv at tænk' på andre end dig selv, stop dit overklassepral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Husk på du har det godt hvis ik' du har det lig'som Karl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Husk på du har det godt hvis ik' du har det lig'som Karl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For Karl læser i Ballerup til bachelor dot Eng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Hver morgen klokken kvart i fem står Karl alene 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Som den eneste på gangen føler han sig som et flop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Der er ikke tid til bruser, og hans morgenmad blir snus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Karl har altid stress på, og så misser han sin bus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hvordan kan du fortælle mig at du har et dårligt liv?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