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/sour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3/python-3.4.3.msi" TargetMode="External"/><Relationship Id="rId2" Type="http://schemas.openxmlformats.org/officeDocument/2006/relationships/hyperlink" Target="http://www.python.org/downloads/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/ma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AD67-A6F1-4F3A-B261-50C4CF510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Dhihar</a:t>
            </a:r>
            <a:r>
              <a:rPr lang="en-US" dirty="0"/>
              <a:t> </a:t>
            </a:r>
            <a:r>
              <a:rPr lang="en-US" dirty="0" err="1"/>
              <a:t>eka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falah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0B41-5BE9-4340-ADA8-8B95E4E51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51415817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6DF35-E912-487A-84DE-DE9D0BCB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042" y="0"/>
            <a:ext cx="1526958" cy="15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575D-4893-48AF-B5A1-D395FAF5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763E-7F84-4BAF-A612-C4BFF755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833195"/>
          </a:xfrm>
        </p:spPr>
        <p:txBody>
          <a:bodyPr>
            <a:normAutofit/>
          </a:bodyPr>
          <a:lstStyle/>
          <a:p>
            <a:pPr algn="just"/>
            <a:r>
              <a:rPr lang="en-ID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ID" sz="2000" dirty="0"/>
              <a:t> 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</a:t>
            </a:r>
            <a:r>
              <a:rPr lang="en-ID" sz="2000" dirty="0" err="1"/>
              <a:t>interpretatif</a:t>
            </a:r>
            <a:r>
              <a:rPr lang="en-ID" sz="2000" dirty="0"/>
              <a:t> </a:t>
            </a:r>
            <a:r>
              <a:rPr lang="en-ID" sz="2000" dirty="0" err="1"/>
              <a:t>multiguna</a:t>
            </a:r>
            <a:r>
              <a:rPr lang="en-ID" sz="2000" dirty="0"/>
              <a:t>.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lain yang </a:t>
            </a:r>
            <a:r>
              <a:rPr lang="en-ID" sz="2000" dirty="0" err="1"/>
              <a:t>susah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dibaca</a:t>
            </a:r>
            <a:r>
              <a:rPr lang="en-ID" sz="2000" dirty="0"/>
              <a:t> dan </a:t>
            </a:r>
            <a:r>
              <a:rPr lang="en-ID" sz="2000" dirty="0" err="1"/>
              <a:t>dipahami</a:t>
            </a:r>
            <a:r>
              <a:rPr lang="en-ID" sz="2000" dirty="0"/>
              <a:t>, python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menekankan</a:t>
            </a:r>
            <a:r>
              <a:rPr lang="en-ID" sz="2000" dirty="0"/>
              <a:t> pada </a:t>
            </a:r>
            <a:r>
              <a:rPr lang="en-ID" sz="2000" dirty="0" err="1"/>
              <a:t>keterbacaan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agar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sintaks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/>
              <a:t>Python </a:t>
            </a:r>
            <a:r>
              <a:rPr lang="en-ID" sz="2000" dirty="0" err="1"/>
              <a:t>sangat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dipelajari</a:t>
            </a:r>
            <a:r>
              <a:rPr lang="en-ID" sz="2000" dirty="0"/>
              <a:t> 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pemula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menguasai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lain.</a:t>
            </a:r>
          </a:p>
          <a:p>
            <a:pPr algn="just"/>
            <a:r>
              <a:rPr lang="en-ID" sz="2000" dirty="0"/>
              <a:t>Bahasa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muncul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kali pada </a:t>
            </a:r>
            <a:r>
              <a:rPr lang="en-ID" sz="2000" dirty="0" err="1"/>
              <a:t>tahun</a:t>
            </a:r>
            <a:r>
              <a:rPr lang="en-ID" sz="2000" dirty="0"/>
              <a:t> 1991, </a:t>
            </a:r>
            <a:r>
              <a:rPr lang="en-ID" sz="2000" dirty="0" err="1"/>
              <a:t>dirancang</a:t>
            </a:r>
            <a:r>
              <a:rPr lang="en-ID" sz="2000" dirty="0"/>
              <a:t> oleh </a:t>
            </a:r>
            <a:r>
              <a:rPr lang="en-ID" sz="2000" dirty="0" err="1"/>
              <a:t>seorang</a:t>
            </a:r>
            <a:r>
              <a:rPr lang="en-ID" sz="2000" dirty="0"/>
              <a:t> </a:t>
            </a:r>
            <a:r>
              <a:rPr lang="en-ID" sz="2000" dirty="0" err="1"/>
              <a:t>bernama</a:t>
            </a:r>
            <a:r>
              <a:rPr lang="en-ID" sz="2000" dirty="0"/>
              <a:t> </a:t>
            </a:r>
            <a:r>
              <a:rPr lang="en-ID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Guido van Rossum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/>
              <a:t>Bahasa Python </a:t>
            </a:r>
            <a:r>
              <a:rPr lang="en-ID" sz="2000" dirty="0" err="1"/>
              <a:t>mendukung</a:t>
            </a:r>
            <a:r>
              <a:rPr lang="en-ID" sz="2000" dirty="0"/>
              <a:t> </a:t>
            </a:r>
            <a:r>
              <a:rPr lang="en-ID" sz="2000" dirty="0" err="1"/>
              <a:t>hampir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, </a:t>
            </a:r>
            <a:r>
              <a:rPr lang="en-ID" sz="2000" dirty="0" err="1"/>
              <a:t>bahkan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Linux, </a:t>
            </a:r>
            <a:r>
              <a:rPr lang="en-ID" sz="2000" dirty="0" err="1"/>
              <a:t>hampir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distronya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menyertakan</a:t>
            </a:r>
            <a:r>
              <a:rPr lang="en-ID" sz="2000" dirty="0"/>
              <a:t> Python di </a:t>
            </a:r>
            <a:r>
              <a:rPr lang="en-ID" sz="2000" dirty="0" err="1"/>
              <a:t>dalamnya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93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827C-28C2-42BF-8031-5A91674E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</a:t>
            </a:r>
            <a:r>
              <a:rPr lang="en-US" dirty="0" err="1"/>
              <a:t>linux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55FA-FCE1-4A94-AF81-EF67A433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0232"/>
          </a:xfrm>
        </p:spPr>
        <p:txBody>
          <a:bodyPr/>
          <a:lstStyle/>
          <a:p>
            <a:r>
              <a:rPr lang="en-ID" sz="2000" dirty="0"/>
              <a:t>Buka browser, </a:t>
            </a:r>
            <a:r>
              <a:rPr lang="en-ID" sz="2000" dirty="0" err="1"/>
              <a:t>kunjungi</a:t>
            </a:r>
            <a:r>
              <a:rPr lang="en-ID" sz="2000" dirty="0"/>
              <a:t> </a:t>
            </a:r>
            <a:r>
              <a:rPr lang="en-ID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http://www.python.org/downloads/source/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Download </a:t>
            </a:r>
            <a:r>
              <a:rPr lang="en-ID" sz="2000" dirty="0" err="1"/>
              <a:t>versi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 Python </a:t>
            </a:r>
            <a:r>
              <a:rPr lang="en-ID" sz="2000" dirty="0" err="1"/>
              <a:t>berbentuk</a:t>
            </a:r>
            <a:r>
              <a:rPr lang="en-ID" sz="2000" dirty="0"/>
              <a:t> file zip </a:t>
            </a:r>
            <a:r>
              <a:rPr lang="en-ID" sz="2000" dirty="0" err="1"/>
              <a:t>untuk</a:t>
            </a:r>
            <a:r>
              <a:rPr lang="en-ID" sz="2000" dirty="0"/>
              <a:t> Unix/Linux</a:t>
            </a:r>
          </a:p>
          <a:p>
            <a:r>
              <a:rPr lang="nn-NO" sz="2000" dirty="0"/>
              <a:t>Ekstrak file zip yang baru saja di download</a:t>
            </a:r>
          </a:p>
          <a:p>
            <a:r>
              <a:rPr lang="en-ID" sz="2000" dirty="0"/>
              <a:t>Edit file Modules/Setup </a:t>
            </a:r>
            <a:r>
              <a:rPr lang="en-ID" sz="2000" dirty="0" err="1"/>
              <a:t>jika</a:t>
            </a:r>
            <a:r>
              <a:rPr lang="en-ID" sz="2000" dirty="0"/>
              <a:t> Anda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kostumisasi</a:t>
            </a:r>
            <a:r>
              <a:rPr lang="en-ID" sz="2000" dirty="0"/>
              <a:t> Python</a:t>
            </a:r>
          </a:p>
          <a:p>
            <a:r>
              <a:rPr lang="en-ID" sz="2000" dirty="0" err="1"/>
              <a:t>Jalankan</a:t>
            </a:r>
            <a:r>
              <a:rPr lang="en-ID" sz="2000" dirty="0"/>
              <a:t> ./configure script</a:t>
            </a:r>
          </a:p>
          <a:p>
            <a:r>
              <a:rPr lang="en-ID" sz="2000" dirty="0"/>
              <a:t>Make</a:t>
            </a:r>
          </a:p>
          <a:p>
            <a:r>
              <a:rPr lang="en-ID" sz="2000" dirty="0"/>
              <a:t>Make install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622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9C7-E768-458B-94E1-3A3782CD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windows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D93B-B4BC-4041-86A7-F80F8A9A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38428"/>
          </a:xfrm>
        </p:spPr>
        <p:txBody>
          <a:bodyPr>
            <a:normAutofit/>
          </a:bodyPr>
          <a:lstStyle/>
          <a:p>
            <a:r>
              <a:rPr lang="en-ID" sz="2000" dirty="0"/>
              <a:t>Buka browser, </a:t>
            </a:r>
            <a:r>
              <a:rPr lang="en-ID" sz="2000" dirty="0" err="1"/>
              <a:t>kunjungi</a:t>
            </a:r>
            <a:r>
              <a:rPr lang="en-ID" sz="2000" dirty="0"/>
              <a:t> </a:t>
            </a:r>
            <a:r>
              <a:rPr lang="en-ID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http://www.python.org/downloads/windows/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ATAU, </a:t>
            </a:r>
            <a:r>
              <a:rPr lang="en-ID" sz="2000" dirty="0" err="1"/>
              <a:t>klik</a:t>
            </a:r>
            <a:r>
              <a:rPr lang="en-ID" sz="2000" dirty="0"/>
              <a:t> direct link </a:t>
            </a:r>
            <a:r>
              <a:rPr lang="en-ID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https://www.python.org/ftp/python/3.4.3/python-3.4.3.msi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Buka (</a:t>
            </a:r>
            <a:r>
              <a:rPr lang="en-ID" sz="2000" dirty="0" err="1"/>
              <a:t>klik</a:t>
            </a:r>
            <a:r>
              <a:rPr lang="en-ID" sz="2000" dirty="0"/>
              <a:t> 2x) file installer python yang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di download</a:t>
            </a:r>
          </a:p>
          <a:p>
            <a:r>
              <a:rPr lang="en-ID" sz="2000" dirty="0" err="1"/>
              <a:t>Ikuti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r>
              <a:rPr lang="en-ID" sz="2000" dirty="0"/>
              <a:t> </a:t>
            </a:r>
            <a:r>
              <a:rPr lang="en-ID" sz="2000" dirty="0" err="1"/>
              <a:t>instalasi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selesai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35289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B98E-6530-4BAE-9F7D-85714C60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MAC </a:t>
            </a:r>
            <a:r>
              <a:rPr lang="en-US" dirty="0" err="1"/>
              <a:t>os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6928-1E96-4CED-B48E-55A452A0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09449"/>
          </a:xfrm>
        </p:spPr>
        <p:txBody>
          <a:bodyPr>
            <a:normAutofit/>
          </a:bodyPr>
          <a:lstStyle/>
          <a:p>
            <a:r>
              <a:rPr lang="en-ID" sz="2000" dirty="0"/>
              <a:t>Buka browser, </a:t>
            </a:r>
            <a:r>
              <a:rPr lang="en-ID" sz="2000" dirty="0" err="1"/>
              <a:t>kunjungi</a:t>
            </a:r>
            <a:r>
              <a:rPr lang="en-ID" sz="2000" dirty="0"/>
              <a:t> </a:t>
            </a:r>
            <a:r>
              <a:rPr lang="en-ID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http://www.python.org/download/mac/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Download </a:t>
            </a:r>
            <a:r>
              <a:rPr lang="en-ID" sz="2000" dirty="0" err="1"/>
              <a:t>versi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 Python </a:t>
            </a:r>
            <a:r>
              <a:rPr lang="en-ID" sz="2000" dirty="0" err="1"/>
              <a:t>untuk</a:t>
            </a:r>
            <a:r>
              <a:rPr lang="en-ID" sz="2000" dirty="0"/>
              <a:t> Macintosh</a:t>
            </a:r>
          </a:p>
          <a:p>
            <a:r>
              <a:rPr lang="en-ID" sz="2000" dirty="0"/>
              <a:t>Buka file yang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di download</a:t>
            </a:r>
          </a:p>
          <a:p>
            <a:r>
              <a:rPr lang="en-ID" sz="2000" dirty="0" err="1"/>
              <a:t>Ikuti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r>
              <a:rPr lang="en-ID" sz="2000" dirty="0"/>
              <a:t> </a:t>
            </a:r>
            <a:r>
              <a:rPr lang="en-ID" sz="2000" dirty="0" err="1"/>
              <a:t>instalasi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selesai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458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81FA-31C4-4F5C-B1AB-74D0589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pada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5253-FEF7-420B-B559-E4211351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1113"/>
            <a:ext cx="10754665" cy="4737240"/>
          </a:xfrm>
        </p:spPr>
        <p:txBody>
          <a:bodyPr>
            <a:noAutofit/>
          </a:bodyPr>
          <a:lstStyle/>
          <a:p>
            <a:r>
              <a:rPr lang="en-US" sz="2000" dirty="0"/>
              <a:t>Boolean	: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1 </a:t>
            </a:r>
            <a:r>
              <a:rPr lang="en-US" sz="2000" dirty="0" err="1"/>
              <a:t>atau</a:t>
            </a:r>
            <a:r>
              <a:rPr lang="en-US" sz="2000" dirty="0"/>
              <a:t> salah </a:t>
            </a:r>
            <a:r>
              <a:rPr lang="en-US" sz="2000" dirty="0" err="1"/>
              <a:t>bernilai</a:t>
            </a:r>
            <a:r>
              <a:rPr lang="en-US" sz="2000" dirty="0"/>
              <a:t> 0</a:t>
            </a:r>
          </a:p>
          <a:p>
            <a:r>
              <a:rPr lang="en-US" sz="2000" dirty="0"/>
              <a:t>String	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karakter</a:t>
            </a:r>
            <a:r>
              <a:rPr lang="en-ID" sz="2000" dirty="0"/>
              <a:t>/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huruf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, </a:t>
            </a:r>
            <a:r>
              <a:rPr lang="en-ID" sz="2000" dirty="0" err="1"/>
              <a:t>dll</a:t>
            </a:r>
            <a:endParaRPr lang="en-US" sz="2000" dirty="0"/>
          </a:p>
          <a:p>
            <a:r>
              <a:rPr lang="en-US" sz="2000" dirty="0"/>
              <a:t>Integer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bulat</a:t>
            </a:r>
            <a:endParaRPr lang="en-US" sz="2000" dirty="0"/>
          </a:p>
          <a:p>
            <a:r>
              <a:rPr lang="en-US" sz="2000" dirty="0"/>
              <a:t>Float		: </a:t>
            </a:r>
            <a:r>
              <a:rPr lang="nn-NO" sz="2000" dirty="0"/>
              <a:t>Menyatakan bilangan yang mempunyai koma</a:t>
            </a:r>
            <a:endParaRPr lang="en-US" sz="2000" dirty="0"/>
          </a:p>
          <a:p>
            <a:r>
              <a:rPr lang="en-US" sz="2000" dirty="0"/>
              <a:t>Hexadecimal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format </a:t>
            </a:r>
            <a:r>
              <a:rPr lang="en-ID" sz="2000" dirty="0" err="1"/>
              <a:t>heksa</a:t>
            </a:r>
            <a:r>
              <a:rPr lang="en-ID" sz="2000" dirty="0"/>
              <a:t>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16)</a:t>
            </a:r>
            <a:endParaRPr lang="en-US" sz="2000" dirty="0"/>
          </a:p>
          <a:p>
            <a:r>
              <a:rPr lang="en-US" sz="2000" dirty="0"/>
              <a:t>Complex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pasangan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 real dan </a:t>
            </a:r>
            <a:r>
              <a:rPr lang="en-ID" sz="2000" dirty="0" err="1"/>
              <a:t>imajiner</a:t>
            </a:r>
            <a:endParaRPr lang="en-US" sz="2000" dirty="0"/>
          </a:p>
          <a:p>
            <a:r>
              <a:rPr lang="en-US" sz="2000" dirty="0"/>
              <a:t>List		: </a:t>
            </a:r>
            <a:r>
              <a:rPr lang="en-ID" sz="2000" dirty="0"/>
              <a:t>Data </a:t>
            </a:r>
            <a:r>
              <a:rPr lang="en-ID" sz="2000" dirty="0" err="1"/>
              <a:t>untaian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dan </a:t>
            </a:r>
            <a:r>
              <a:rPr lang="en-ID" sz="2000" dirty="0" err="1"/>
              <a:t>isinya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diubah-ubah</a:t>
            </a:r>
            <a:endParaRPr lang="en-US" sz="2000" dirty="0"/>
          </a:p>
          <a:p>
            <a:r>
              <a:rPr lang="en-US" sz="2000" dirty="0"/>
              <a:t>Tuple		: </a:t>
            </a:r>
            <a:r>
              <a:rPr lang="en-ID" sz="2000" dirty="0"/>
              <a:t>Data </a:t>
            </a:r>
            <a:r>
              <a:rPr lang="en-ID" sz="2000" dirty="0" err="1"/>
              <a:t>untaian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tapi</a:t>
            </a:r>
            <a:r>
              <a:rPr lang="en-ID" sz="2000" dirty="0"/>
              <a:t> </a:t>
            </a:r>
            <a:r>
              <a:rPr lang="en-ID" sz="2000" dirty="0" err="1"/>
              <a:t>isinya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diubah</a:t>
            </a:r>
            <a:endParaRPr lang="en-US" sz="2000" dirty="0"/>
          </a:p>
          <a:p>
            <a:r>
              <a:rPr lang="en-US" sz="2000" dirty="0"/>
              <a:t>Dictionary	: </a:t>
            </a:r>
            <a:r>
              <a:rPr lang="en-ID" sz="2000" dirty="0"/>
              <a:t>Data </a:t>
            </a:r>
            <a:r>
              <a:rPr lang="en-ID" sz="2000" dirty="0" err="1"/>
              <a:t>untaian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pasangan</a:t>
            </a:r>
            <a:r>
              <a:rPr lang="en-ID" sz="2000" dirty="0"/>
              <a:t> </a:t>
            </a:r>
            <a:r>
              <a:rPr lang="en-ID" sz="2000" dirty="0" err="1"/>
              <a:t>penunjuk</a:t>
            </a:r>
            <a:r>
              <a:rPr lang="en-ID" sz="2000" dirty="0"/>
              <a:t> dan </a:t>
            </a:r>
            <a:r>
              <a:rPr lang="en-ID" sz="2000" dirty="0" err="1"/>
              <a:t>nilai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39252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3EE-F110-42CE-AE5C-39C5635E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pada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82E4-7BD4-4F97-82AD-2669F0DF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900"/>
            <a:ext cx="9905999" cy="47584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List		: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data </a:t>
            </a:r>
            <a:r>
              <a:rPr lang="en-ID" dirty="0" err="1"/>
              <a:t>terurut</a:t>
            </a:r>
            <a:r>
              <a:rPr lang="en-ID" dirty="0"/>
              <a:t>,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		  	  	  </a:t>
            </a:r>
            <a:r>
              <a:rPr lang="en-ID" dirty="0" err="1"/>
              <a:t>menyimpan</a:t>
            </a:r>
            <a:r>
              <a:rPr lang="en-ID" dirty="0"/>
              <a:t> sequence / </a:t>
            </a:r>
            <a:r>
              <a:rPr lang="en-ID" dirty="0" err="1"/>
              <a:t>rangkaian</a:t>
            </a:r>
            <a:r>
              <a:rPr lang="en-ID" dirty="0"/>
              <a:t> item </a:t>
            </a:r>
            <a:r>
              <a:rPr lang="en-ID" dirty="0" err="1"/>
              <a:t>menggunakan</a:t>
            </a:r>
            <a:r>
              <a:rPr lang="en-ID" dirty="0"/>
              <a:t> list.</a:t>
            </a:r>
            <a:endParaRPr lang="en-US" dirty="0"/>
          </a:p>
          <a:p>
            <a:r>
              <a:rPr lang="en-US" dirty="0"/>
              <a:t>Tuple		: </a:t>
            </a:r>
            <a:r>
              <a:rPr lang="en-ID" dirty="0"/>
              <a:t>Tuple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menspesifikasikan</a:t>
            </a:r>
            <a:r>
              <a:rPr lang="en-ID" dirty="0"/>
              <a:t> item tuple </a:t>
            </a:r>
            <a:r>
              <a:rPr lang="en-ID" dirty="0" err="1"/>
              <a:t>dipisahkan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		 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 dan </a:t>
            </a:r>
            <a:r>
              <a:rPr lang="en-ID" dirty="0" err="1"/>
              <a:t>opsional</a:t>
            </a:r>
            <a:r>
              <a:rPr lang="en-ID" dirty="0"/>
              <a:t> </a:t>
            </a:r>
            <a:r>
              <a:rPr lang="en-ID" dirty="0" err="1"/>
              <a:t>diapit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.</a:t>
            </a:r>
            <a:endParaRPr lang="en-US" dirty="0"/>
          </a:p>
          <a:p>
            <a:r>
              <a:rPr lang="en-US" dirty="0"/>
              <a:t>Dictionary	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		  detail </a:t>
            </a:r>
            <a:r>
              <a:rPr lang="en-ID" dirty="0" err="1"/>
              <a:t>kontak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orang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cari</a:t>
            </a:r>
            <a:r>
              <a:rPr lang="en-ID" dirty="0"/>
              <a:t>.</a:t>
            </a:r>
            <a:endParaRPr lang="en-US" dirty="0"/>
          </a:p>
          <a:p>
            <a:r>
              <a:rPr lang="en-US" dirty="0" err="1"/>
              <a:t>Squence</a:t>
            </a:r>
            <a:r>
              <a:rPr lang="en-US" dirty="0"/>
              <a:t>	: </a:t>
            </a:r>
            <a:r>
              <a:rPr lang="en-ID" dirty="0"/>
              <a:t>List, tuple dan string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sequence. 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		  </a:t>
            </a:r>
            <a:r>
              <a:rPr lang="en-ID" dirty="0" err="1"/>
              <a:t>keanggotaan</a:t>
            </a:r>
            <a:r>
              <a:rPr lang="en-ID" dirty="0"/>
              <a:t>, </a:t>
            </a:r>
            <a:r>
              <a:rPr lang="en-ID" dirty="0" err="1"/>
              <a:t>operasi</a:t>
            </a:r>
            <a:r>
              <a:rPr lang="en-ID" dirty="0"/>
              <a:t> index(</a:t>
            </a:r>
            <a:r>
              <a:rPr lang="en-ID" dirty="0" err="1"/>
              <a:t>akses</a:t>
            </a:r>
            <a:r>
              <a:rPr lang="en-ID" dirty="0"/>
              <a:t>, slicing), dan </a:t>
            </a:r>
            <a:r>
              <a:rPr lang="en-ID" dirty="0" err="1"/>
              <a:t>iterasi</a:t>
            </a:r>
            <a:r>
              <a:rPr lang="en-ID" dirty="0"/>
              <a:t> pada sequence.</a:t>
            </a:r>
            <a:endParaRPr lang="en-US" dirty="0"/>
          </a:p>
          <a:p>
            <a:r>
              <a:rPr lang="en-US" dirty="0"/>
              <a:t>Set		: </a:t>
            </a:r>
            <a:r>
              <a:rPr lang="en-ID" dirty="0"/>
              <a:t>Set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terurut</a:t>
            </a:r>
            <a:r>
              <a:rPr lang="en-ID" dirty="0"/>
              <a:t>. </a:t>
            </a:r>
            <a:endParaRPr lang="en-US" dirty="0"/>
          </a:p>
          <a:p>
            <a:r>
              <a:rPr lang="en-US" dirty="0" err="1"/>
              <a:t>Referensi</a:t>
            </a:r>
            <a:r>
              <a:rPr lang="en-US" dirty="0"/>
              <a:t>	: J</a:t>
            </a:r>
            <a:r>
              <a:rPr lang="en-ID" dirty="0" err="1"/>
              <a:t>ika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dan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		  	  me </a:t>
            </a:r>
            <a:r>
              <a:rPr lang="en-ID" i="1" dirty="0"/>
              <a:t>refer</a:t>
            </a:r>
            <a:r>
              <a:rPr lang="en-ID" dirty="0"/>
              <a:t> 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endParaRPr lang="en-US" dirty="0"/>
          </a:p>
          <a:p>
            <a:r>
              <a:rPr lang="en-US" dirty="0"/>
              <a:t>String		: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class String </a:t>
            </a:r>
            <a:r>
              <a:rPr lang="en-ID" dirty="0" err="1"/>
              <a:t>mempunyai</a:t>
            </a:r>
            <a:r>
              <a:rPr lang="en-ID" dirty="0"/>
              <a:t> method-method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			  </a:t>
            </a:r>
            <a:r>
              <a:rPr lang="en-ID" dirty="0" err="1"/>
              <a:t>operasi</a:t>
            </a:r>
            <a:r>
              <a:rPr lang="en-ID" dirty="0"/>
              <a:t> string.</a:t>
            </a:r>
          </a:p>
        </p:txBody>
      </p:sp>
    </p:spTree>
    <p:extLst>
      <p:ext uri="{BB962C8B-B14F-4D97-AF65-F5344CB8AC3E}">
        <p14:creationId xmlns:p14="http://schemas.microsoft.com/office/powerpoint/2010/main" val="1588802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39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Dhihar eka nur falah</vt:lpstr>
      <vt:lpstr>Python</vt:lpstr>
      <vt:lpstr>Instalasi python linux</vt:lpstr>
      <vt:lpstr>Instalasi python windows</vt:lpstr>
      <vt:lpstr>Instalasi python MAC os</vt:lpstr>
      <vt:lpstr>Tipe data pada python</vt:lpstr>
      <vt:lpstr>STRuktur data pada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Dhihar eka nur falah</dc:title>
  <dc:creator>dhiha</dc:creator>
  <cp:lastModifiedBy> </cp:lastModifiedBy>
  <cp:revision>9</cp:revision>
  <dcterms:created xsi:type="dcterms:W3CDTF">2019-03-23T07:14:24Z</dcterms:created>
  <dcterms:modified xsi:type="dcterms:W3CDTF">2019-03-23T07:37:17Z</dcterms:modified>
</cp:coreProperties>
</file>