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9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C1"/>
    <a:srgbClr val="455A64"/>
    <a:srgbClr val="ECEFF1"/>
    <a:srgbClr val="80DEEA"/>
    <a:srgbClr val="63818F"/>
    <a:srgbClr val="0097A7"/>
    <a:srgbClr val="4DD0E1"/>
    <a:srgbClr val="7794A1"/>
    <a:srgbClr val="5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DD3B9C-1C8A-4061-867E-C53211ABE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40E2C-4BB2-468F-B650-8B8149E20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016F-7DAC-44E6-8D98-E830705F9EF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2D98-905E-4030-9EBF-9C53F021A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1BCD-BECB-4519-B7C2-4BD0CF4DC0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F9E8-FB4B-4591-BB0C-859645B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">
            <a:extLst>
              <a:ext uri="{FF2B5EF4-FFF2-40B4-BE49-F238E27FC236}">
                <a16:creationId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976" y="2464038"/>
            <a:ext cx="5983600" cy="1546399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123B66-0A1E-4D39-9889-1E1EBF80E2BC}"/>
              </a:ext>
            </a:extLst>
          </p:cNvPr>
          <p:cNvGrpSpPr/>
          <p:nvPr userDrawn="1"/>
        </p:nvGrpSpPr>
        <p:grpSpPr>
          <a:xfrm>
            <a:off x="6457949" y="-832911"/>
            <a:ext cx="5753763" cy="8705472"/>
            <a:chOff x="6457949" y="-832911"/>
            <a:chExt cx="5753763" cy="87054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C66131-E602-4075-BECE-60C39B892946}"/>
                </a:ext>
              </a:extLst>
            </p:cNvPr>
            <p:cNvGrpSpPr/>
            <p:nvPr/>
          </p:nvGrpSpPr>
          <p:grpSpPr>
            <a:xfrm>
              <a:off x="6929325" y="-443075"/>
              <a:ext cx="1943702" cy="8315636"/>
              <a:chOff x="7138875" y="-443075"/>
              <a:chExt cx="1943702" cy="831563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B1AD6B0-6C10-4493-A8DD-8D424F526A1F}"/>
                  </a:ext>
                </a:extLst>
              </p:cNvPr>
              <p:cNvSpPr/>
              <p:nvPr/>
            </p:nvSpPr>
            <p:spPr>
              <a:xfrm rot="1873107">
                <a:off x="7528491" y="-217610"/>
                <a:ext cx="1554086" cy="8062057"/>
              </a:xfrm>
              <a:custGeom>
                <a:avLst/>
                <a:gdLst>
                  <a:gd name="connsiteX0" fmla="*/ 1196897 w 1554086"/>
                  <a:gd name="connsiteY0" fmla="*/ 0 h 8062057"/>
                  <a:gd name="connsiteX1" fmla="*/ 1554086 w 1554086"/>
                  <a:gd name="connsiteY1" fmla="*/ 0 h 8062057"/>
                  <a:gd name="connsiteX2" fmla="*/ 392505 w 1554086"/>
                  <a:gd name="connsiteY2" fmla="*/ 7824175 h 8062057"/>
                  <a:gd name="connsiteX3" fmla="*/ 0 w 1554086"/>
                  <a:gd name="connsiteY3" fmla="*/ 8062057 h 806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4086" h="8062057">
                    <a:moveTo>
                      <a:pt x="1196897" y="0"/>
                    </a:moveTo>
                    <a:lnTo>
                      <a:pt x="1554086" y="0"/>
                    </a:lnTo>
                    <a:lnTo>
                      <a:pt x="392505" y="7824175"/>
                    </a:lnTo>
                    <a:lnTo>
                      <a:pt x="0" y="8062057"/>
                    </a:lnTo>
                    <a:close/>
                  </a:path>
                </a:pathLst>
              </a:custGeom>
              <a:solidFill>
                <a:srgbClr val="009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EB19592-4996-4F5D-83DF-3917DA0A1033}"/>
                  </a:ext>
                </a:extLst>
              </p:cNvPr>
              <p:cNvSpPr/>
              <p:nvPr/>
            </p:nvSpPr>
            <p:spPr>
              <a:xfrm rot="1873107">
                <a:off x="7138875" y="-443075"/>
                <a:ext cx="1591733" cy="8315636"/>
              </a:xfrm>
              <a:custGeom>
                <a:avLst/>
                <a:gdLst>
                  <a:gd name="connsiteX0" fmla="*/ 1234544 w 1591733"/>
                  <a:gd name="connsiteY0" fmla="*/ 0 h 8315636"/>
                  <a:gd name="connsiteX1" fmla="*/ 1591733 w 1591733"/>
                  <a:gd name="connsiteY1" fmla="*/ 0 h 8315636"/>
                  <a:gd name="connsiteX2" fmla="*/ 392505 w 1591733"/>
                  <a:gd name="connsiteY2" fmla="*/ 8077754 h 8315636"/>
                  <a:gd name="connsiteX3" fmla="*/ 0 w 1591733"/>
                  <a:gd name="connsiteY3" fmla="*/ 8315636 h 831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33" h="8315636">
                    <a:moveTo>
                      <a:pt x="1234544" y="0"/>
                    </a:moveTo>
                    <a:lnTo>
                      <a:pt x="1591733" y="0"/>
                    </a:lnTo>
                    <a:lnTo>
                      <a:pt x="392505" y="8077754"/>
                    </a:lnTo>
                    <a:lnTo>
                      <a:pt x="0" y="8315636"/>
                    </a:lnTo>
                    <a:close/>
                  </a:path>
                </a:pathLst>
              </a:custGeom>
              <a:solidFill>
                <a:srgbClr val="00A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AB4D1A-A066-48E9-BD7C-B94C258665BC}"/>
                </a:ext>
              </a:extLst>
            </p:cNvPr>
            <p:cNvGrpSpPr/>
            <p:nvPr/>
          </p:nvGrpSpPr>
          <p:grpSpPr>
            <a:xfrm>
              <a:off x="8211865" y="-718880"/>
              <a:ext cx="548647" cy="8295761"/>
              <a:chOff x="8364265" y="-718880"/>
              <a:chExt cx="548647" cy="829576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034A82-CD72-471F-BE7C-5D087F05B352}"/>
                  </a:ext>
                </a:extLst>
              </p:cNvPr>
              <p:cNvSpPr/>
              <p:nvPr/>
            </p:nvSpPr>
            <p:spPr>
              <a:xfrm rot="19652750">
                <a:off x="8648040" y="-718879"/>
                <a:ext cx="264872" cy="8295760"/>
              </a:xfrm>
              <a:custGeom>
                <a:avLst/>
                <a:gdLst>
                  <a:gd name="connsiteX0" fmla="*/ 264872 w 264872"/>
                  <a:gd name="connsiteY0" fmla="*/ 168444 h 8295760"/>
                  <a:gd name="connsiteX1" fmla="*/ 264872 w 264872"/>
                  <a:gd name="connsiteY1" fmla="*/ 8295760 h 8295760"/>
                  <a:gd name="connsiteX2" fmla="*/ 0 w 264872"/>
                  <a:gd name="connsiteY2" fmla="*/ 8127315 h 8295760"/>
                  <a:gd name="connsiteX3" fmla="*/ 0 w 264872"/>
                  <a:gd name="connsiteY3" fmla="*/ 0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264872" y="168444"/>
                    </a:moveTo>
                    <a:lnTo>
                      <a:pt x="264872" y="8295760"/>
                    </a:lnTo>
                    <a:lnTo>
                      <a:pt x="0" y="8127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83803D-FE2D-4BE7-AE71-90DAB12CED90}"/>
                  </a:ext>
                </a:extLst>
              </p:cNvPr>
              <p:cNvSpPr/>
              <p:nvPr/>
            </p:nvSpPr>
            <p:spPr>
              <a:xfrm rot="19652750">
                <a:off x="8364265" y="-718880"/>
                <a:ext cx="264872" cy="8295760"/>
              </a:xfrm>
              <a:custGeom>
                <a:avLst/>
                <a:gdLst>
                  <a:gd name="connsiteX0" fmla="*/ 0 w 264872"/>
                  <a:gd name="connsiteY0" fmla="*/ 0 h 8295760"/>
                  <a:gd name="connsiteX1" fmla="*/ 264872 w 264872"/>
                  <a:gd name="connsiteY1" fmla="*/ 168445 h 8295760"/>
                  <a:gd name="connsiteX2" fmla="*/ 264872 w 264872"/>
                  <a:gd name="connsiteY2" fmla="*/ 8295760 h 8295760"/>
                  <a:gd name="connsiteX3" fmla="*/ 0 w 264872"/>
                  <a:gd name="connsiteY3" fmla="*/ 8127316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0" y="0"/>
                    </a:moveTo>
                    <a:lnTo>
                      <a:pt x="264872" y="168445"/>
                    </a:lnTo>
                    <a:lnTo>
                      <a:pt x="264872" y="8295760"/>
                    </a:lnTo>
                    <a:lnTo>
                      <a:pt x="0" y="812731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3B563F-263E-4141-84CF-F5740F01CBFF}"/>
                </a:ext>
              </a:extLst>
            </p:cNvPr>
            <p:cNvGrpSpPr/>
            <p:nvPr/>
          </p:nvGrpSpPr>
          <p:grpSpPr>
            <a:xfrm>
              <a:off x="6457949" y="0"/>
              <a:ext cx="5753763" cy="6858001"/>
              <a:chOff x="6457949" y="0"/>
              <a:chExt cx="5753763" cy="685800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BFD995DE-BEF2-40EA-922B-7BC7C6D02BBA}"/>
                  </a:ext>
                </a:extLst>
              </p:cNvPr>
              <p:cNvSpPr/>
              <p:nvPr/>
            </p:nvSpPr>
            <p:spPr>
              <a:xfrm flipH="1">
                <a:off x="6457949" y="0"/>
                <a:ext cx="5753763" cy="6858001"/>
              </a:xfrm>
              <a:prstGeom prst="rtTriangle">
                <a:avLst/>
              </a:prstGeom>
              <a:solidFill>
                <a:srgbClr val="80D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7A22E4DD-57A9-4526-9B53-63D1F290A128}"/>
                  </a:ext>
                </a:extLst>
              </p:cNvPr>
              <p:cNvSpPr/>
              <p:nvPr/>
            </p:nvSpPr>
            <p:spPr>
              <a:xfrm flipH="1">
                <a:off x="6858000" y="476250"/>
                <a:ext cx="5334000" cy="6381750"/>
              </a:xfrm>
              <a:prstGeom prst="rtTriangle">
                <a:avLst/>
              </a:prstGeom>
              <a:solidFill>
                <a:srgbClr val="4DD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6BA524-8C7C-4AF9-911A-1EB4653A5A20}"/>
                </a:ext>
              </a:extLst>
            </p:cNvPr>
            <p:cNvGrpSpPr/>
            <p:nvPr/>
          </p:nvGrpSpPr>
          <p:grpSpPr>
            <a:xfrm>
              <a:off x="7667132" y="-832911"/>
              <a:ext cx="4524869" cy="8484526"/>
              <a:chOff x="7667132" y="-832911"/>
              <a:chExt cx="4524869" cy="8484526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8496089-1CA8-4F7D-B7A3-6B0A13E33C6C}"/>
                  </a:ext>
                </a:extLst>
              </p:cNvPr>
              <p:cNvSpPr/>
              <p:nvPr/>
            </p:nvSpPr>
            <p:spPr>
              <a:xfrm rot="14229722" flipH="1" flipV="1">
                <a:off x="5463744" y="3123462"/>
                <a:ext cx="8484526" cy="571780"/>
              </a:xfrm>
              <a:custGeom>
                <a:avLst/>
                <a:gdLst>
                  <a:gd name="connsiteX0" fmla="*/ 0 w 8484526"/>
                  <a:gd name="connsiteY0" fmla="*/ 571780 h 571780"/>
                  <a:gd name="connsiteX1" fmla="*/ 369024 w 8484526"/>
                  <a:gd name="connsiteY1" fmla="*/ 0 h 571780"/>
                  <a:gd name="connsiteX2" fmla="*/ 8372250 w 8484526"/>
                  <a:gd name="connsiteY2" fmla="*/ 0 h 571780"/>
                  <a:gd name="connsiteX3" fmla="*/ 8484526 w 8484526"/>
                  <a:gd name="connsiteY3" fmla="*/ 72463 h 571780"/>
                  <a:gd name="connsiteX4" fmla="*/ 8162270 w 8484526"/>
                  <a:gd name="connsiteY4" fmla="*/ 571780 h 57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526" h="571780">
                    <a:moveTo>
                      <a:pt x="0" y="571780"/>
                    </a:moveTo>
                    <a:lnTo>
                      <a:pt x="369024" y="0"/>
                    </a:lnTo>
                    <a:lnTo>
                      <a:pt x="8372250" y="0"/>
                    </a:lnTo>
                    <a:lnTo>
                      <a:pt x="8484526" y="72463"/>
                    </a:lnTo>
                    <a:lnTo>
                      <a:pt x="8162270" y="57178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5239AE-A519-444B-A70B-062B60EAE827}"/>
                  </a:ext>
                </a:extLst>
              </p:cNvPr>
              <p:cNvSpPr/>
              <p:nvPr/>
            </p:nvSpPr>
            <p:spPr>
              <a:xfrm rot="16200000" flipH="1">
                <a:off x="6500566" y="1166566"/>
                <a:ext cx="6858001" cy="4524869"/>
              </a:xfrm>
              <a:prstGeom prst="rtTriangle">
                <a:avLst/>
              </a:pr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rot="-5400000">
            <a:off x="-265401" y="1608641"/>
            <a:ext cx="1358399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D7BB9-DFE7-4E86-B8E4-E8E97A42A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050" y="230974"/>
            <a:ext cx="6077970" cy="6627026"/>
          </a:xfrm>
          <a:prstGeom prst="rect">
            <a:avLst/>
          </a:prstGeom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372445" y="2069437"/>
            <a:ext cx="5130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372545" y="3541837"/>
            <a:ext cx="51307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5400000">
            <a:off x="-256797" y="2600789"/>
            <a:ext cx="1314399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9754537" y="3736365"/>
            <a:ext cx="1370399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C3593-0EDE-4CD5-A09B-8836DCB35267}"/>
              </a:ext>
            </a:extLst>
          </p:cNvPr>
          <p:cNvSpPr/>
          <p:nvPr userDrawn="1"/>
        </p:nvSpPr>
        <p:spPr>
          <a:xfrm>
            <a:off x="6115050" y="209549"/>
            <a:ext cx="6076950" cy="4378687"/>
          </a:xfrm>
          <a:prstGeom prst="rect">
            <a:avLst/>
          </a:prstGeom>
          <a:solidFill>
            <a:srgbClr val="80DEE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8E1A5-672A-4AF8-9076-152F59794185}"/>
              </a:ext>
            </a:extLst>
          </p:cNvPr>
          <p:cNvSpPr/>
          <p:nvPr userDrawn="1"/>
        </p:nvSpPr>
        <p:spPr>
          <a:xfrm>
            <a:off x="6115050" y="4588237"/>
            <a:ext cx="6076950" cy="2291187"/>
          </a:xfrm>
          <a:prstGeom prst="rect">
            <a:avLst/>
          </a:prstGeom>
          <a:solidFill>
            <a:srgbClr val="00ACC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EBFAA-4862-479D-95DC-45A389BE56D1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 b="1" i="1"/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96243-B6B3-4AF0-8E51-AECB729C3FD4}"/>
              </a:ext>
            </a:extLst>
          </p:cNvPr>
          <p:cNvSpPr/>
          <p:nvPr userDrawn="1"/>
        </p:nvSpPr>
        <p:spPr>
          <a:xfrm>
            <a:off x="5581338" y="5089346"/>
            <a:ext cx="1223703" cy="903773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32461-70AB-4362-A60E-DD4399A7306A}"/>
              </a:ext>
            </a:extLst>
          </p:cNvPr>
          <p:cNvSpPr/>
          <p:nvPr userDrawn="1"/>
        </p:nvSpPr>
        <p:spPr>
          <a:xfrm>
            <a:off x="6805040" y="5996066"/>
            <a:ext cx="5386959" cy="85955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F213A-38B3-43F8-8DDD-5C884784283B}"/>
              </a:ext>
            </a:extLst>
          </p:cNvPr>
          <p:cNvSpPr/>
          <p:nvPr userDrawn="1"/>
        </p:nvSpPr>
        <p:spPr>
          <a:xfrm>
            <a:off x="5581338" y="861935"/>
            <a:ext cx="1223703" cy="903773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105D3-33AE-4D72-9C9C-C3BA51C019BE}"/>
              </a:ext>
            </a:extLst>
          </p:cNvPr>
          <p:cNvSpPr/>
          <p:nvPr userDrawn="1"/>
        </p:nvSpPr>
        <p:spPr>
          <a:xfrm>
            <a:off x="0" y="-496"/>
            <a:ext cx="5581338" cy="85955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BA7E9-9D48-49A1-888A-0DE0F026B915}"/>
              </a:ext>
            </a:extLst>
          </p:cNvPr>
          <p:cNvSpPr/>
          <p:nvPr userDrawn="1"/>
        </p:nvSpPr>
        <p:spPr>
          <a:xfrm>
            <a:off x="5581338" y="235974"/>
            <a:ext cx="6610662" cy="35627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6E6B1-ABAB-4F63-AD9A-BB3185A89DFD}"/>
              </a:ext>
            </a:extLst>
          </p:cNvPr>
          <p:cNvSpPr/>
          <p:nvPr userDrawn="1"/>
        </p:nvSpPr>
        <p:spPr>
          <a:xfrm>
            <a:off x="0" y="6259856"/>
            <a:ext cx="6805039" cy="35627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357873" y="1394114"/>
            <a:ext cx="5553204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57873" y="2377709"/>
            <a:ext cx="5553204" cy="36860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330D0-2BC9-4F3F-BF0A-79B108458534}"/>
              </a:ext>
            </a:extLst>
          </p:cNvPr>
          <p:cNvSpPr/>
          <p:nvPr userDrawn="1"/>
        </p:nvSpPr>
        <p:spPr>
          <a:xfrm>
            <a:off x="0" y="707923"/>
            <a:ext cx="6076950" cy="390174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84DAD-EE02-4C3F-A507-339612A26F90}"/>
              </a:ext>
            </a:extLst>
          </p:cNvPr>
          <p:cNvSpPr/>
          <p:nvPr userDrawn="1"/>
        </p:nvSpPr>
        <p:spPr>
          <a:xfrm>
            <a:off x="0" y="4609663"/>
            <a:ext cx="6076950" cy="224833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EDAD7-CB7D-413B-A0D7-BC0FC7471DA7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50576-B24D-4D3C-AAA3-D18303E154B4}"/>
              </a:ext>
            </a:extLst>
          </p:cNvPr>
          <p:cNvSpPr/>
          <p:nvPr userDrawn="1"/>
        </p:nvSpPr>
        <p:spPr>
          <a:xfrm>
            <a:off x="0" y="209550"/>
            <a:ext cx="12192000" cy="498373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6654" y="1084398"/>
            <a:ext cx="6644585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6671" y="2143197"/>
            <a:ext cx="3132025" cy="42916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ct val="100000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3829214" y="2143197"/>
            <a:ext cx="3132025" cy="42916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ct val="100000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5BE21-AF77-46E0-B073-3EE65815B720}"/>
              </a:ext>
            </a:extLst>
          </p:cNvPr>
          <p:cNvSpPr/>
          <p:nvPr userDrawn="1"/>
        </p:nvSpPr>
        <p:spPr>
          <a:xfrm>
            <a:off x="7341757" y="2956260"/>
            <a:ext cx="4850243" cy="390174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59C25-B24B-4ADA-A133-EFFBCB522FFA}"/>
              </a:ext>
            </a:extLst>
          </p:cNvPr>
          <p:cNvSpPr/>
          <p:nvPr userDrawn="1"/>
        </p:nvSpPr>
        <p:spPr>
          <a:xfrm>
            <a:off x="7341757" y="707923"/>
            <a:ext cx="4850243" cy="224833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05433-E1E0-49F2-BB28-9D62EAFA0ECE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B4E3-20E4-45B2-B3CD-9DF5ED441453}"/>
              </a:ext>
            </a:extLst>
          </p:cNvPr>
          <p:cNvSpPr/>
          <p:nvPr userDrawn="1"/>
        </p:nvSpPr>
        <p:spPr>
          <a:xfrm>
            <a:off x="0" y="209550"/>
            <a:ext cx="12192000" cy="498373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80397" y="1099147"/>
            <a:ext cx="6975857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80395" y="2111726"/>
            <a:ext cx="2248555" cy="3383401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844047" y="2111726"/>
            <a:ext cx="2248555" cy="3383401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7207699" y="2117747"/>
            <a:ext cx="2248555" cy="3383401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282B2-6D9F-4060-932F-4880C50BA451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35CF5-4B02-4D3A-AED5-170804B4C6D7}"/>
              </a:ext>
            </a:extLst>
          </p:cNvPr>
          <p:cNvSpPr/>
          <p:nvPr userDrawn="1"/>
        </p:nvSpPr>
        <p:spPr>
          <a:xfrm>
            <a:off x="0" y="209550"/>
            <a:ext cx="12192000" cy="498373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A8289A-B503-4B12-95BA-48B03C6EF4FC}"/>
              </a:ext>
            </a:extLst>
          </p:cNvPr>
          <p:cNvSpPr/>
          <p:nvPr userDrawn="1"/>
        </p:nvSpPr>
        <p:spPr>
          <a:xfrm>
            <a:off x="8611082" y="6490930"/>
            <a:ext cx="3580918" cy="36707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D4B75-5811-4EF2-8F23-7F6F5099DBEF}"/>
              </a:ext>
            </a:extLst>
          </p:cNvPr>
          <p:cNvSpPr/>
          <p:nvPr userDrawn="1"/>
        </p:nvSpPr>
        <p:spPr>
          <a:xfrm>
            <a:off x="5030164" y="6386052"/>
            <a:ext cx="3580918" cy="47194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F9E90-810D-492C-8642-ED8CC95896C5}"/>
              </a:ext>
            </a:extLst>
          </p:cNvPr>
          <p:cNvSpPr/>
          <p:nvPr userDrawn="1"/>
        </p:nvSpPr>
        <p:spPr>
          <a:xfrm>
            <a:off x="1449246" y="6268065"/>
            <a:ext cx="3580918" cy="589935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50DAB3-E2D6-4D1B-8606-1042563B6863}"/>
              </a:ext>
            </a:extLst>
          </p:cNvPr>
          <p:cNvSpPr/>
          <p:nvPr userDrawn="1"/>
        </p:nvSpPr>
        <p:spPr>
          <a:xfrm>
            <a:off x="0" y="9311"/>
            <a:ext cx="12192000" cy="6848689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938977" y="469677"/>
            <a:ext cx="7962800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BA18B-F26E-4BC4-AE7D-F10CB4966EAE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C5E02-73DD-459A-9639-F624BFB01DE8}"/>
              </a:ext>
            </a:extLst>
          </p:cNvPr>
          <p:cNvSpPr/>
          <p:nvPr userDrawn="1"/>
        </p:nvSpPr>
        <p:spPr>
          <a:xfrm>
            <a:off x="7161836" y="6697406"/>
            <a:ext cx="5030164" cy="160593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6AEF5-5538-43D8-A290-02A15F2AB72B}"/>
              </a:ext>
            </a:extLst>
          </p:cNvPr>
          <p:cNvSpPr/>
          <p:nvPr userDrawn="1"/>
        </p:nvSpPr>
        <p:spPr>
          <a:xfrm>
            <a:off x="3580918" y="6651522"/>
            <a:ext cx="5030164" cy="20647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8A471-97E2-4740-8B66-E6B8CEE5F31F}"/>
              </a:ext>
            </a:extLst>
          </p:cNvPr>
          <p:cNvSpPr/>
          <p:nvPr userDrawn="1"/>
        </p:nvSpPr>
        <p:spPr>
          <a:xfrm>
            <a:off x="0" y="6599904"/>
            <a:ext cx="5030164" cy="258096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86086" y="5786578"/>
            <a:ext cx="8335991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SzPct val="100000"/>
              <a:buNone/>
              <a:defRPr sz="2400" b="1"/>
            </a:lvl1pPr>
          </a:lstStyle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C040-5EA4-45AF-BD98-88354D811EC8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99C58-429E-406C-B54C-8400B4A364FE}"/>
              </a:ext>
            </a:extLst>
          </p:cNvPr>
          <p:cNvSpPr/>
          <p:nvPr userDrawn="1"/>
        </p:nvSpPr>
        <p:spPr>
          <a:xfrm>
            <a:off x="0" y="4616245"/>
            <a:ext cx="955598" cy="2241755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2F1CC-3248-4518-B238-38BED4D59B4D}"/>
              </a:ext>
            </a:extLst>
          </p:cNvPr>
          <p:cNvSpPr/>
          <p:nvPr userDrawn="1"/>
        </p:nvSpPr>
        <p:spPr>
          <a:xfrm>
            <a:off x="0" y="2610466"/>
            <a:ext cx="1179871" cy="2256502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4E1C4-15E1-4039-9E11-A1B95D64C42B}"/>
              </a:ext>
            </a:extLst>
          </p:cNvPr>
          <p:cNvSpPr/>
          <p:nvPr userDrawn="1"/>
        </p:nvSpPr>
        <p:spPr>
          <a:xfrm>
            <a:off x="1" y="209550"/>
            <a:ext cx="1326136" cy="2400915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BE005A-EAC9-48EA-96AA-63540B46679F}"/>
              </a:ext>
            </a:extLst>
          </p:cNvPr>
          <p:cNvGrpSpPr/>
          <p:nvPr/>
        </p:nvGrpSpPr>
        <p:grpSpPr>
          <a:xfrm>
            <a:off x="6457949" y="0"/>
            <a:ext cx="5753763" cy="6858001"/>
            <a:chOff x="6457949" y="0"/>
            <a:chExt cx="5753763" cy="685800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0B2691F-C709-4ACC-B404-8986797E9014}"/>
                </a:ext>
              </a:extLst>
            </p:cNvPr>
            <p:cNvSpPr/>
            <p:nvPr/>
          </p:nvSpPr>
          <p:spPr>
            <a:xfrm flipH="1">
              <a:off x="6457949" y="0"/>
              <a:ext cx="5753763" cy="6858001"/>
            </a:xfrm>
            <a:prstGeom prst="rtTriangle">
              <a:avLst/>
            </a:prstGeom>
            <a:solidFill>
              <a:srgbClr val="80D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3E4696C8-9378-4775-9ACA-37B8695161BC}"/>
                </a:ext>
              </a:extLst>
            </p:cNvPr>
            <p:cNvSpPr/>
            <p:nvPr/>
          </p:nvSpPr>
          <p:spPr>
            <a:xfrm flipH="1">
              <a:off x="6858000" y="476250"/>
              <a:ext cx="5334000" cy="6381750"/>
            </a:xfrm>
            <a:prstGeom prst="rtTriangle">
              <a:avLst/>
            </a:prstGeom>
            <a:solidFill>
              <a:srgbClr val="4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D44B65-DD34-47D6-AD36-A0CA3711C54D}"/>
              </a:ext>
            </a:extLst>
          </p:cNvPr>
          <p:cNvGrpSpPr/>
          <p:nvPr userDrawn="1"/>
        </p:nvGrpSpPr>
        <p:grpSpPr>
          <a:xfrm>
            <a:off x="7667132" y="-832911"/>
            <a:ext cx="4524869" cy="8484526"/>
            <a:chOff x="7667132" y="-832911"/>
            <a:chExt cx="4524869" cy="848452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A733E-B794-48C9-BA46-E41F736DA0F9}"/>
                </a:ext>
              </a:extLst>
            </p:cNvPr>
            <p:cNvSpPr/>
            <p:nvPr/>
          </p:nvSpPr>
          <p:spPr>
            <a:xfrm rot="14229722" flipH="1" flipV="1">
              <a:off x="5463744" y="3123462"/>
              <a:ext cx="8484526" cy="571780"/>
            </a:xfrm>
            <a:custGeom>
              <a:avLst/>
              <a:gdLst>
                <a:gd name="connsiteX0" fmla="*/ 0 w 8484526"/>
                <a:gd name="connsiteY0" fmla="*/ 571780 h 571780"/>
                <a:gd name="connsiteX1" fmla="*/ 369024 w 8484526"/>
                <a:gd name="connsiteY1" fmla="*/ 0 h 571780"/>
                <a:gd name="connsiteX2" fmla="*/ 8372250 w 8484526"/>
                <a:gd name="connsiteY2" fmla="*/ 0 h 571780"/>
                <a:gd name="connsiteX3" fmla="*/ 8484526 w 8484526"/>
                <a:gd name="connsiteY3" fmla="*/ 72463 h 571780"/>
                <a:gd name="connsiteX4" fmla="*/ 8162270 w 8484526"/>
                <a:gd name="connsiteY4" fmla="*/ 571780 h 57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4526" h="571780">
                  <a:moveTo>
                    <a:pt x="0" y="571780"/>
                  </a:moveTo>
                  <a:lnTo>
                    <a:pt x="369024" y="0"/>
                  </a:lnTo>
                  <a:lnTo>
                    <a:pt x="8372250" y="0"/>
                  </a:lnTo>
                  <a:lnTo>
                    <a:pt x="8484526" y="72463"/>
                  </a:lnTo>
                  <a:lnTo>
                    <a:pt x="8162270" y="571780"/>
                  </a:lnTo>
                  <a:close/>
                </a:path>
              </a:pathLst>
            </a:custGeom>
            <a:solidFill>
              <a:srgbClr val="63818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A891D76E-1131-47A5-90FA-FF1EA895991B}"/>
                </a:ext>
              </a:extLst>
            </p:cNvPr>
            <p:cNvSpPr/>
            <p:nvPr/>
          </p:nvSpPr>
          <p:spPr>
            <a:xfrm rot="16200000" flipH="1">
              <a:off x="6500566" y="1166566"/>
              <a:ext cx="6858001" cy="4524869"/>
            </a:xfrm>
            <a:prstGeom prst="rtTriangle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8E9807A-C8C8-40A0-B9DD-DD23A81F77E3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FE85DF86-9544-496B-AB48-DF3A6A2D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29" y="996520"/>
            <a:ext cx="5983600" cy="577709"/>
          </a:xfrm>
        </p:spPr>
        <p:txBody>
          <a:bodyPr>
            <a:noAutofit/>
          </a:bodyPr>
          <a:lstStyle/>
          <a:p>
            <a:r>
              <a:rPr lang="en-US" sz="4800" dirty="0"/>
              <a:t>[ HIN104] </a:t>
            </a:r>
            <a:r>
              <a:rPr lang="en-US" sz="4800" dirty="0" err="1"/>
              <a:t>GameLoft</a:t>
            </a:r>
            <a:endParaRPr lang="en-US" sz="4800" dirty="0"/>
          </a:p>
        </p:txBody>
      </p:sp>
      <p:sp>
        <p:nvSpPr>
          <p:cNvPr id="116" name="Shape 99">
            <a:extLst>
              <a:ext uri="{FF2B5EF4-FFF2-40B4-BE49-F238E27FC236}">
                <a16:creationId xmlns:a16="http://schemas.microsoft.com/office/drawing/2014/main" id="{6D1B2FD4-8349-4E3C-82BF-3776A3C78D37}"/>
              </a:ext>
            </a:extLst>
          </p:cNvPr>
          <p:cNvSpPr txBox="1">
            <a:spLocks/>
          </p:cNvSpPr>
          <p:nvPr/>
        </p:nvSpPr>
        <p:spPr>
          <a:xfrm>
            <a:off x="764904" y="1637840"/>
            <a:ext cx="4617798" cy="4474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F0"/>
                </a:solidFill>
              </a:rPr>
              <a:t>Lê </a:t>
            </a:r>
            <a:r>
              <a:rPr lang="en-US" sz="2000" dirty="0" err="1">
                <a:solidFill>
                  <a:srgbClr val="00B0F0"/>
                </a:solidFill>
              </a:rPr>
              <a:t>Viết</a:t>
            </a:r>
            <a:r>
              <a:rPr lang="en-US" sz="2000" dirty="0">
                <a:solidFill>
                  <a:srgbClr val="00B0F0"/>
                </a:solidFill>
              </a:rPr>
              <a:t> Huy – CeeLo Game</a:t>
            </a:r>
            <a:endParaRPr lang="en" sz="2000" dirty="0">
              <a:solidFill>
                <a:srgbClr val="00B0F0"/>
              </a:solidFill>
            </a:endParaRPr>
          </a:p>
        </p:txBody>
      </p:sp>
      <p:sp>
        <p:nvSpPr>
          <p:cNvPr id="5" name="Shape 415">
            <a:extLst>
              <a:ext uri="{FF2B5EF4-FFF2-40B4-BE49-F238E27FC236}">
                <a16:creationId xmlns:a16="http://schemas.microsoft.com/office/drawing/2014/main" id="{C92F2FB6-5160-4E30-B406-D9623D066FC0}"/>
              </a:ext>
            </a:extLst>
          </p:cNvPr>
          <p:cNvSpPr/>
          <p:nvPr/>
        </p:nvSpPr>
        <p:spPr>
          <a:xfrm>
            <a:off x="518240" y="2291643"/>
            <a:ext cx="5084518" cy="395835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417">
            <a:extLst>
              <a:ext uri="{FF2B5EF4-FFF2-40B4-BE49-F238E27FC236}">
                <a16:creationId xmlns:a16="http://schemas.microsoft.com/office/drawing/2014/main" id="{B9201A81-141F-43E1-B426-75E2B6AEF363}"/>
              </a:ext>
            </a:extLst>
          </p:cNvPr>
          <p:cNvSpPr/>
          <p:nvPr/>
        </p:nvSpPr>
        <p:spPr>
          <a:xfrm>
            <a:off x="716573" y="2480142"/>
            <a:ext cx="4666129" cy="2960500"/>
          </a:xfrm>
          <a:prstGeom prst="rect">
            <a:avLst/>
          </a:prstGeom>
          <a:solidFill>
            <a:srgbClr val="000714">
              <a:alpha val="2538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B0A4F-BF55-4D5D-BF14-1A929F18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" y="2376777"/>
            <a:ext cx="4791118" cy="31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9"/>
          <p:cNvSpPr txBox="1">
            <a:spLocks noGrp="1"/>
          </p:cNvSpPr>
          <p:nvPr>
            <p:ph type="subTitle" idx="1"/>
          </p:nvPr>
        </p:nvSpPr>
        <p:spPr>
          <a:xfrm>
            <a:off x="808641" y="3764788"/>
            <a:ext cx="4287603" cy="823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897BC-F868-4765-8687-56668CBC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2" y="1326388"/>
            <a:ext cx="4876800" cy="4876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AE6F02-242A-47CD-B7C9-7AC907B0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45" y="-156927"/>
            <a:ext cx="5130799" cy="1546399"/>
          </a:xfrm>
        </p:spPr>
        <p:txBody>
          <a:bodyPr/>
          <a:lstStyle/>
          <a:p>
            <a:r>
              <a:rPr lang="en-US" dirty="0"/>
              <a:t>Game Idea</a:t>
            </a:r>
          </a:p>
        </p:txBody>
      </p:sp>
    </p:spTree>
    <p:extLst>
      <p:ext uri="{BB962C8B-B14F-4D97-AF65-F5344CB8AC3E}">
        <p14:creationId xmlns:p14="http://schemas.microsoft.com/office/powerpoint/2010/main" val="21578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9"/>
          <p:cNvSpPr txBox="1">
            <a:spLocks/>
          </p:cNvSpPr>
          <p:nvPr/>
        </p:nvSpPr>
        <p:spPr>
          <a:xfrm>
            <a:off x="7191052" y="2577020"/>
            <a:ext cx="4618858" cy="96431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Rules</a:t>
            </a:r>
            <a:endParaRPr lang="en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Shape 350">
            <a:extLst>
              <a:ext uri="{FF2B5EF4-FFF2-40B4-BE49-F238E27FC236}">
                <a16:creationId xmlns:a16="http://schemas.microsoft.com/office/drawing/2014/main" id="{FABF11EB-7576-4DCC-AE7D-2AFD6CB88E7F}"/>
              </a:ext>
            </a:extLst>
          </p:cNvPr>
          <p:cNvGrpSpPr/>
          <p:nvPr/>
        </p:nvGrpSpPr>
        <p:grpSpPr>
          <a:xfrm>
            <a:off x="8938692" y="994739"/>
            <a:ext cx="1232278" cy="1558456"/>
            <a:chOff x="584925" y="238125"/>
            <a:chExt cx="415200" cy="525100"/>
          </a:xfrm>
        </p:grpSpPr>
        <p:sp>
          <p:nvSpPr>
            <p:cNvPr id="13" name="Shape 351">
              <a:extLst>
                <a:ext uri="{FF2B5EF4-FFF2-40B4-BE49-F238E27FC236}">
                  <a16:creationId xmlns:a16="http://schemas.microsoft.com/office/drawing/2014/main" id="{7FD16868-BA20-429C-B962-1F544372845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" name="Shape 352">
              <a:extLst>
                <a:ext uri="{FF2B5EF4-FFF2-40B4-BE49-F238E27FC236}">
                  <a16:creationId xmlns:a16="http://schemas.microsoft.com/office/drawing/2014/main" id="{FE69D867-F749-4B1E-A780-A29B519C8E8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Shape 353">
              <a:extLst>
                <a:ext uri="{FF2B5EF4-FFF2-40B4-BE49-F238E27FC236}">
                  <a16:creationId xmlns:a16="http://schemas.microsoft.com/office/drawing/2014/main" id="{6979592B-8B85-4457-A539-4BAA390A7B8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Shape 354">
              <a:extLst>
                <a:ext uri="{FF2B5EF4-FFF2-40B4-BE49-F238E27FC236}">
                  <a16:creationId xmlns:a16="http://schemas.microsoft.com/office/drawing/2014/main" id="{3832AAC5-0199-40F8-B460-B6C05E145F03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Shape 355">
              <a:extLst>
                <a:ext uri="{FF2B5EF4-FFF2-40B4-BE49-F238E27FC236}">
                  <a16:creationId xmlns:a16="http://schemas.microsoft.com/office/drawing/2014/main" id="{F081E7AD-DA96-400E-9C5F-FED2CFA09B5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8" name="Shape 356">
              <a:extLst>
                <a:ext uri="{FF2B5EF4-FFF2-40B4-BE49-F238E27FC236}">
                  <a16:creationId xmlns:a16="http://schemas.microsoft.com/office/drawing/2014/main" id="{35F2F864-5842-4C52-8F89-928B5325768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C9ABE5-2AF6-4179-B974-29B82B2AAD6F}"/>
              </a:ext>
            </a:extLst>
          </p:cNvPr>
          <p:cNvGrpSpPr/>
          <p:nvPr/>
        </p:nvGrpSpPr>
        <p:grpSpPr>
          <a:xfrm>
            <a:off x="37368" y="1621388"/>
            <a:ext cx="6040341" cy="4052626"/>
            <a:chOff x="37368" y="1621388"/>
            <a:chExt cx="6040341" cy="40526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543615-A005-4A0A-AF0F-DF793110E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8" y="1621388"/>
              <a:ext cx="6040341" cy="405262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BC9001-686B-467F-8186-5E3083E6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51" y="2884019"/>
              <a:ext cx="5288478" cy="18228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266AC6-4306-46D6-A86C-61CCD3FB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351" y="1773967"/>
              <a:ext cx="581106" cy="285790"/>
            </a:xfrm>
            <a:prstGeom prst="rect">
              <a:avLst/>
            </a:prstGeom>
          </p:spPr>
        </p:pic>
      </p:grpSp>
      <p:sp>
        <p:nvSpPr>
          <p:cNvPr id="30" name="Shape 374">
            <a:extLst>
              <a:ext uri="{FF2B5EF4-FFF2-40B4-BE49-F238E27FC236}">
                <a16:creationId xmlns:a16="http://schemas.microsoft.com/office/drawing/2014/main" id="{38E54284-F48C-405D-BBF6-D2BAA2D21998}"/>
              </a:ext>
            </a:extLst>
          </p:cNvPr>
          <p:cNvSpPr/>
          <p:nvPr/>
        </p:nvSpPr>
        <p:spPr>
          <a:xfrm>
            <a:off x="4225786" y="3359586"/>
            <a:ext cx="684272" cy="597178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31" name="Shape 516">
            <a:extLst>
              <a:ext uri="{FF2B5EF4-FFF2-40B4-BE49-F238E27FC236}">
                <a16:creationId xmlns:a16="http://schemas.microsoft.com/office/drawing/2014/main" id="{0193C1FD-4B23-477A-89A4-C9993AC75A6F}"/>
              </a:ext>
            </a:extLst>
          </p:cNvPr>
          <p:cNvGrpSpPr/>
          <p:nvPr/>
        </p:nvGrpSpPr>
        <p:grpSpPr>
          <a:xfrm>
            <a:off x="572494" y="3334770"/>
            <a:ext cx="931223" cy="625861"/>
            <a:chOff x="1241275" y="3718400"/>
            <a:chExt cx="450650" cy="302875"/>
          </a:xfrm>
        </p:grpSpPr>
        <p:sp>
          <p:nvSpPr>
            <p:cNvPr id="32" name="Shape 517">
              <a:extLst>
                <a:ext uri="{FF2B5EF4-FFF2-40B4-BE49-F238E27FC236}">
                  <a16:creationId xmlns:a16="http://schemas.microsoft.com/office/drawing/2014/main" id="{AC98A8DF-006A-4583-B154-055B0C4181EB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" name="Shape 518">
              <a:extLst>
                <a:ext uri="{FF2B5EF4-FFF2-40B4-BE49-F238E27FC236}">
                  <a16:creationId xmlns:a16="http://schemas.microsoft.com/office/drawing/2014/main" id="{23E30678-9DEF-4FB1-B39F-6A9317EF1EA2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" name="Shape 519">
              <a:extLst>
                <a:ext uri="{FF2B5EF4-FFF2-40B4-BE49-F238E27FC236}">
                  <a16:creationId xmlns:a16="http://schemas.microsoft.com/office/drawing/2014/main" id="{CBE993AC-04CD-4886-A8B2-C5901DA7735B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" name="Shape 520">
              <a:extLst>
                <a:ext uri="{FF2B5EF4-FFF2-40B4-BE49-F238E27FC236}">
                  <a16:creationId xmlns:a16="http://schemas.microsoft.com/office/drawing/2014/main" id="{38E92364-3B73-4CF8-A3C7-A4615E694EF2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6" name="Shape 568">
            <a:extLst>
              <a:ext uri="{FF2B5EF4-FFF2-40B4-BE49-F238E27FC236}">
                <a16:creationId xmlns:a16="http://schemas.microsoft.com/office/drawing/2014/main" id="{CF77A952-6FD2-4B93-BBF3-D946962885C4}"/>
              </a:ext>
            </a:extLst>
          </p:cNvPr>
          <p:cNvGrpSpPr/>
          <p:nvPr/>
        </p:nvGrpSpPr>
        <p:grpSpPr>
          <a:xfrm>
            <a:off x="3175053" y="3386396"/>
            <a:ext cx="710607" cy="601743"/>
            <a:chOff x="5275975" y="4344850"/>
            <a:chExt cx="470150" cy="398125"/>
          </a:xfrm>
        </p:grpSpPr>
        <p:sp>
          <p:nvSpPr>
            <p:cNvPr id="37" name="Shape 569">
              <a:extLst>
                <a:ext uri="{FF2B5EF4-FFF2-40B4-BE49-F238E27FC236}">
                  <a16:creationId xmlns:a16="http://schemas.microsoft.com/office/drawing/2014/main" id="{43C04D8E-BC1C-4690-9D3B-696FC143E69B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" name="Shape 570">
              <a:extLst>
                <a:ext uri="{FF2B5EF4-FFF2-40B4-BE49-F238E27FC236}">
                  <a16:creationId xmlns:a16="http://schemas.microsoft.com/office/drawing/2014/main" id="{2B4CE8E9-158C-4B5F-AA9B-80810682D4ED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" name="Shape 571">
              <a:extLst>
                <a:ext uri="{FF2B5EF4-FFF2-40B4-BE49-F238E27FC236}">
                  <a16:creationId xmlns:a16="http://schemas.microsoft.com/office/drawing/2014/main" id="{1BED23FD-52F2-4B82-BC36-123D97CC6AD7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0" name="Shape 577">
            <a:extLst>
              <a:ext uri="{FF2B5EF4-FFF2-40B4-BE49-F238E27FC236}">
                <a16:creationId xmlns:a16="http://schemas.microsoft.com/office/drawing/2014/main" id="{89BF8C47-B317-40F1-9E8E-A2AA2875E6FD}"/>
              </a:ext>
            </a:extLst>
          </p:cNvPr>
          <p:cNvSpPr/>
          <p:nvPr/>
        </p:nvSpPr>
        <p:spPr>
          <a:xfrm>
            <a:off x="1838774" y="3359586"/>
            <a:ext cx="1009173" cy="595381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521BC0-67B1-4728-889C-AF5932E86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19" y="3429000"/>
            <a:ext cx="4633355" cy="30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5"/>
          <p:cNvSpPr txBox="1">
            <a:spLocks noGrp="1"/>
          </p:cNvSpPr>
          <p:nvPr>
            <p:ph type="title"/>
          </p:nvPr>
        </p:nvSpPr>
        <p:spPr>
          <a:xfrm>
            <a:off x="300498" y="956471"/>
            <a:ext cx="6732030" cy="1464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Game Rules</a:t>
            </a:r>
            <a:br>
              <a:rPr lang="en-US" dirty="0"/>
            </a:br>
            <a:endParaRPr lang="e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E8BC3-F06D-4A26-89E1-BEFF74CF512C}"/>
              </a:ext>
            </a:extLst>
          </p:cNvPr>
          <p:cNvSpPr/>
          <p:nvPr/>
        </p:nvSpPr>
        <p:spPr>
          <a:xfrm>
            <a:off x="7324725" y="689548"/>
            <a:ext cx="4867274" cy="6168452"/>
          </a:xfrm>
          <a:prstGeom prst="rect">
            <a:avLst/>
          </a:prstGeom>
          <a:blipFill dpi="0" rotWithShape="1">
            <a:blip r:embed="rId2" cstate="screen">
              <a:alphaModFix amt="3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A4657-DCC3-4811-98A8-CC708141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31451"/>
            <a:ext cx="4867274" cy="3650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7B5C4-DD2B-470F-9050-5872CE7D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3" y="2421381"/>
            <a:ext cx="6620799" cy="2305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B1D92-497D-425D-9321-DEE73E973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3" y="4236147"/>
            <a:ext cx="693132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/>
          <p:cNvSpPr txBox="1">
            <a:spLocks noGrp="1"/>
          </p:cNvSpPr>
          <p:nvPr>
            <p:ph type="title"/>
          </p:nvPr>
        </p:nvSpPr>
        <p:spPr>
          <a:xfrm>
            <a:off x="2152106" y="1543987"/>
            <a:ext cx="6392287" cy="7718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Tools Used</a:t>
            </a:r>
            <a:endParaRPr lang="en" sz="3600" dirty="0"/>
          </a:p>
        </p:txBody>
      </p:sp>
      <p:sp>
        <p:nvSpPr>
          <p:cNvPr id="9" name="Shape 181"/>
          <p:cNvSpPr txBox="1">
            <a:spLocks noGrp="1"/>
          </p:cNvSpPr>
          <p:nvPr>
            <p:ph type="body" idx="1"/>
          </p:nvPr>
        </p:nvSpPr>
        <p:spPr>
          <a:xfrm>
            <a:off x="2152106" y="2446507"/>
            <a:ext cx="2626686" cy="32069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sz="1600" b="1" dirty="0">
                <a:solidFill>
                  <a:srgbClr val="00ACC1"/>
                </a:solidFill>
              </a:rPr>
              <a:t>	</a:t>
            </a:r>
            <a:r>
              <a:rPr lang="en-US" sz="1600" b="1" dirty="0" err="1">
                <a:solidFill>
                  <a:srgbClr val="00ACC1"/>
                </a:solidFill>
              </a:rPr>
              <a:t>Trainning</a:t>
            </a:r>
            <a:r>
              <a:rPr lang="en-US" b="1" dirty="0" err="1">
                <a:solidFill>
                  <a:srgbClr val="00ACC1"/>
                </a:solidFill>
              </a:rPr>
              <a:t>Framework</a:t>
            </a:r>
            <a:endParaRPr lang="en-US" sz="1600" b="1" dirty="0">
              <a:solidFill>
                <a:srgbClr val="00ACC1"/>
              </a:solidFill>
            </a:endParaRPr>
          </a:p>
          <a:p>
            <a:pPr lvl="0" algn="just">
              <a:buNone/>
            </a:pPr>
            <a:r>
              <a:rPr lang="en-US" sz="1600" dirty="0"/>
              <a:t>	</a:t>
            </a:r>
          </a:p>
          <a:p>
            <a:pPr lvl="0" algn="just">
              <a:buNone/>
            </a:pPr>
            <a:r>
              <a:rPr lang="en-US" dirty="0"/>
              <a:t>	Game Framework</a:t>
            </a:r>
            <a:endParaRPr lang="en" sz="1600" dirty="0"/>
          </a:p>
        </p:txBody>
      </p:sp>
      <p:sp>
        <p:nvSpPr>
          <p:cNvPr id="10" name="Shape 182"/>
          <p:cNvSpPr txBox="1">
            <a:spLocks noGrp="1"/>
          </p:cNvSpPr>
          <p:nvPr>
            <p:ph type="body" idx="2"/>
          </p:nvPr>
        </p:nvSpPr>
        <p:spPr>
          <a:xfrm>
            <a:off x="4778792" y="2442004"/>
            <a:ext cx="2627085" cy="32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600" dirty="0">
                <a:solidFill>
                  <a:srgbClr val="00ACC1"/>
                </a:solidFill>
              </a:rPr>
              <a:t>	</a:t>
            </a:r>
            <a:r>
              <a:rPr lang="en-US" sz="1600" b="1" dirty="0" err="1">
                <a:solidFill>
                  <a:srgbClr val="00ACC1"/>
                </a:solidFill>
              </a:rPr>
              <a:t>SoLoud</a:t>
            </a:r>
            <a:endParaRPr lang="en-US" sz="1600" b="1" dirty="0">
              <a:solidFill>
                <a:srgbClr val="00ACC1"/>
              </a:solidFill>
            </a:endParaRPr>
          </a:p>
          <a:p>
            <a:pPr algn="just">
              <a:buNone/>
            </a:pPr>
            <a:r>
              <a:rPr lang="en-US" sz="1600" dirty="0"/>
              <a:t>	</a:t>
            </a:r>
          </a:p>
          <a:p>
            <a:pPr algn="just">
              <a:buNone/>
            </a:pPr>
            <a:r>
              <a:rPr lang="en-US" dirty="0"/>
              <a:t>	Sound Library</a:t>
            </a:r>
            <a:endParaRPr lang="en-US" sz="1600" dirty="0"/>
          </a:p>
        </p:txBody>
      </p:sp>
      <p:sp>
        <p:nvSpPr>
          <p:cNvPr id="11" name="Shape 183"/>
          <p:cNvSpPr txBox="1">
            <a:spLocks noGrp="1"/>
          </p:cNvSpPr>
          <p:nvPr>
            <p:ph type="body" idx="3"/>
          </p:nvPr>
        </p:nvSpPr>
        <p:spPr>
          <a:xfrm>
            <a:off x="7405478" y="2428493"/>
            <a:ext cx="2627085" cy="32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600" dirty="0">
                <a:solidFill>
                  <a:srgbClr val="00ACC1"/>
                </a:solidFill>
              </a:rPr>
              <a:t>	</a:t>
            </a:r>
            <a:r>
              <a:rPr lang="en-US" sz="1600" b="1" dirty="0" err="1">
                <a:solidFill>
                  <a:srgbClr val="00ACC1"/>
                </a:solidFill>
              </a:rPr>
              <a:t>Freetype</a:t>
            </a:r>
            <a:endParaRPr lang="en-US" sz="1600" b="1" dirty="0">
              <a:solidFill>
                <a:srgbClr val="00ACC1"/>
              </a:solidFill>
            </a:endParaRPr>
          </a:p>
          <a:p>
            <a:pPr algn="just">
              <a:buNone/>
            </a:pPr>
            <a:endParaRPr lang="en-US" sz="1600" i="1" dirty="0"/>
          </a:p>
          <a:p>
            <a:pPr lvl="0" algn="just">
              <a:buNone/>
            </a:pPr>
            <a:r>
              <a:rPr lang="en-US" sz="1600" dirty="0"/>
              <a:t>	Draw text on screen</a:t>
            </a:r>
            <a:endParaRPr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AB7358-37E4-4A8C-A268-88B3883AAB82}"/>
              </a:ext>
            </a:extLst>
          </p:cNvPr>
          <p:cNvGrpSpPr/>
          <p:nvPr/>
        </p:nvGrpSpPr>
        <p:grpSpPr>
          <a:xfrm>
            <a:off x="2152106" y="3278108"/>
            <a:ext cx="7888189" cy="4226973"/>
            <a:chOff x="2152106" y="3278108"/>
            <a:chExt cx="7888189" cy="4226973"/>
          </a:xfrm>
        </p:grpSpPr>
        <p:sp>
          <p:nvSpPr>
            <p:cNvPr id="7" name="Shape 180">
              <a:extLst>
                <a:ext uri="{FF2B5EF4-FFF2-40B4-BE49-F238E27FC236}">
                  <a16:creationId xmlns:a16="http://schemas.microsoft.com/office/drawing/2014/main" id="{82267EF7-D38C-48E1-831F-13AB54B8D930}"/>
                </a:ext>
              </a:extLst>
            </p:cNvPr>
            <p:cNvSpPr txBox="1">
              <a:spLocks/>
            </p:cNvSpPr>
            <p:nvPr/>
          </p:nvSpPr>
          <p:spPr>
            <a:xfrm>
              <a:off x="2152106" y="3278108"/>
              <a:ext cx="6392287" cy="77189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lvl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lvl="1" rtl="0">
                <a:spcBef>
                  <a:spcPts val="0"/>
                </a:spcBef>
                <a:defRPr/>
              </a:lvl2pPr>
              <a:lvl3pPr lvl="2" rtl="0">
                <a:spcBef>
                  <a:spcPts val="0"/>
                </a:spcBef>
                <a:defRPr/>
              </a:lvl3pPr>
              <a:lvl4pPr lvl="3" rtl="0">
                <a:spcBef>
                  <a:spcPts val="0"/>
                </a:spcBef>
                <a:defRPr/>
              </a:lvl4pPr>
              <a:lvl5pPr lvl="4" rtl="0">
                <a:spcBef>
                  <a:spcPts val="0"/>
                </a:spcBef>
                <a:defRPr/>
              </a:lvl5pPr>
              <a:lvl6pPr lvl="5" rtl="0">
                <a:spcBef>
                  <a:spcPts val="0"/>
                </a:spcBef>
                <a:defRPr/>
              </a:lvl6pPr>
              <a:lvl7pPr lvl="6" rtl="0">
                <a:spcBef>
                  <a:spcPts val="0"/>
                </a:spcBef>
                <a:defRPr/>
              </a:lvl7pPr>
              <a:lvl8pPr lvl="7" rtl="0">
                <a:spcBef>
                  <a:spcPts val="0"/>
                </a:spcBef>
                <a:defRPr/>
              </a:lvl8pPr>
              <a:lvl9pPr lvl="8" rtl="0">
                <a:spcBef>
                  <a:spcPts val="0"/>
                </a:spcBef>
                <a:defRPr/>
              </a:lvl9pPr>
            </a:lstStyle>
            <a:p>
              <a:r>
                <a:rPr lang="en-US" dirty="0"/>
                <a:t>Difficulties</a:t>
              </a:r>
              <a:endParaRPr lang="en" dirty="0"/>
            </a:p>
          </p:txBody>
        </p:sp>
        <p:sp>
          <p:nvSpPr>
            <p:cNvPr id="8" name="Shape 181">
              <a:extLst>
                <a:ext uri="{FF2B5EF4-FFF2-40B4-BE49-F238E27FC236}">
                  <a16:creationId xmlns:a16="http://schemas.microsoft.com/office/drawing/2014/main" id="{1C50AD49-1BE5-4D49-8769-50F5BFB0A82E}"/>
                </a:ext>
              </a:extLst>
            </p:cNvPr>
            <p:cNvSpPr txBox="1">
              <a:spLocks/>
            </p:cNvSpPr>
            <p:nvPr/>
          </p:nvSpPr>
          <p:spPr>
            <a:xfrm>
              <a:off x="2159838" y="4284584"/>
              <a:ext cx="2626686" cy="3206986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lv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00ACC1"/>
                  </a:solidFill>
                </a:rPr>
                <a:t>	Hard To Optimize</a:t>
              </a:r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dirty="0"/>
                <a:t>	</a:t>
              </a:r>
            </a:p>
            <a:p>
              <a:pPr algn="just">
                <a:buNone/>
              </a:pPr>
              <a:r>
                <a:rPr lang="en-US" dirty="0"/>
                <a:t>	IT Best Kept Secret Is Optimization</a:t>
              </a:r>
              <a:endParaRPr lang="en" dirty="0"/>
            </a:p>
          </p:txBody>
        </p:sp>
        <p:sp>
          <p:nvSpPr>
            <p:cNvPr id="12" name="Shape 182">
              <a:extLst>
                <a:ext uri="{FF2B5EF4-FFF2-40B4-BE49-F238E27FC236}">
                  <a16:creationId xmlns:a16="http://schemas.microsoft.com/office/drawing/2014/main" id="{D24DA05D-C8EC-4D2C-9359-1399C207C681}"/>
                </a:ext>
              </a:extLst>
            </p:cNvPr>
            <p:cNvSpPr txBox="1">
              <a:spLocks/>
            </p:cNvSpPr>
            <p:nvPr/>
          </p:nvSpPr>
          <p:spPr>
            <a:xfrm>
              <a:off x="4786524" y="4280081"/>
              <a:ext cx="2627085" cy="3225000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lv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None/>
              </a:pPr>
              <a:r>
                <a:rPr lang="en-US" dirty="0">
                  <a:solidFill>
                    <a:srgbClr val="00ACC1"/>
                  </a:solidFill>
                </a:rPr>
                <a:t>	</a:t>
              </a:r>
              <a:r>
                <a:rPr lang="en-US" b="1" dirty="0">
                  <a:solidFill>
                    <a:srgbClr val="00ACC1"/>
                  </a:solidFill>
                </a:rPr>
                <a:t>Design UI/UX</a:t>
              </a:r>
            </a:p>
            <a:p>
              <a:pPr algn="just">
                <a:buNone/>
              </a:pPr>
              <a:endParaRPr lang="en-US" dirty="0"/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dirty="0"/>
                <a:t>	Which way is most appropriate ?</a:t>
              </a:r>
            </a:p>
          </p:txBody>
        </p:sp>
        <p:sp>
          <p:nvSpPr>
            <p:cNvPr id="13" name="Shape 183">
              <a:extLst>
                <a:ext uri="{FF2B5EF4-FFF2-40B4-BE49-F238E27FC236}">
                  <a16:creationId xmlns:a16="http://schemas.microsoft.com/office/drawing/2014/main" id="{167D1B42-C62F-4A16-BA02-812293221080}"/>
                </a:ext>
              </a:extLst>
            </p:cNvPr>
            <p:cNvSpPr txBox="1">
              <a:spLocks/>
            </p:cNvSpPr>
            <p:nvPr/>
          </p:nvSpPr>
          <p:spPr>
            <a:xfrm>
              <a:off x="7413210" y="4266570"/>
              <a:ext cx="2627085" cy="3225000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lv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ACC1"/>
                  </a:solidFill>
                </a:rPr>
                <a:t>	</a:t>
              </a:r>
              <a:r>
                <a:rPr lang="en-US" b="1" dirty="0">
                  <a:solidFill>
                    <a:srgbClr val="00ACC1"/>
                  </a:solidFill>
                </a:rPr>
                <a:t>Lack experience</a:t>
              </a:r>
            </a:p>
            <a:p>
              <a:pPr algn="just">
                <a:buFont typeface="Arial" panose="020B0604020202020204" pitchFamily="34" charset="0"/>
                <a:buNone/>
              </a:pPr>
              <a:endParaRPr lang="en-US" i="1" dirty="0"/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dirty="0"/>
                <a:t>	Biggest Problems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6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4"/>
          <p:cNvSpPr txBox="1">
            <a:spLocks noGrp="1"/>
          </p:cNvSpPr>
          <p:nvPr>
            <p:ph type="body" idx="1"/>
          </p:nvPr>
        </p:nvSpPr>
        <p:spPr>
          <a:xfrm>
            <a:off x="300498" y="3377084"/>
            <a:ext cx="3264416" cy="37644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rgbClr val="00B0F0"/>
                </a:solidFill>
              </a:rPr>
              <a:t>Port to mobile App.</a:t>
            </a:r>
          </a:p>
          <a:p>
            <a:pPr algn="just">
              <a:buNone/>
            </a:pPr>
            <a:r>
              <a:rPr lang="en-US" sz="1600" dirty="0"/>
              <a:t>	</a:t>
            </a:r>
          </a:p>
          <a:p>
            <a:pPr lvl="0" algn="just">
              <a:buNone/>
            </a:pPr>
            <a:r>
              <a:rPr lang="en-US" sz="1600" dirty="0"/>
              <a:t>	Mobile games are the future</a:t>
            </a:r>
            <a:endParaRPr lang="en" sz="1600" i="1" dirty="0"/>
          </a:p>
        </p:txBody>
      </p:sp>
      <p:sp>
        <p:nvSpPr>
          <p:cNvPr id="6" name="Shape 165"/>
          <p:cNvSpPr txBox="1">
            <a:spLocks noGrp="1"/>
          </p:cNvSpPr>
          <p:nvPr>
            <p:ph type="title"/>
          </p:nvPr>
        </p:nvSpPr>
        <p:spPr>
          <a:xfrm>
            <a:off x="300498" y="1226815"/>
            <a:ext cx="6732030" cy="1464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In the Future</a:t>
            </a:r>
            <a:endParaRPr lang="e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E8BC3-F06D-4A26-89E1-BEFF74CF512C}"/>
              </a:ext>
            </a:extLst>
          </p:cNvPr>
          <p:cNvSpPr/>
          <p:nvPr/>
        </p:nvSpPr>
        <p:spPr>
          <a:xfrm>
            <a:off x="7324725" y="689548"/>
            <a:ext cx="4867274" cy="6168452"/>
          </a:xfrm>
          <a:prstGeom prst="rect">
            <a:avLst/>
          </a:prstGeom>
          <a:blipFill dpi="0" rotWithShape="1">
            <a:blip r:embed="rId2" cstate="screen">
              <a:alphaModFix amt="3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164">
            <a:extLst>
              <a:ext uri="{FF2B5EF4-FFF2-40B4-BE49-F238E27FC236}">
                <a16:creationId xmlns:a16="http://schemas.microsoft.com/office/drawing/2014/main" id="{04955E68-FA24-4959-928B-77872E16B7EB}"/>
              </a:ext>
            </a:extLst>
          </p:cNvPr>
          <p:cNvSpPr txBox="1">
            <a:spLocks/>
          </p:cNvSpPr>
          <p:nvPr/>
        </p:nvSpPr>
        <p:spPr>
          <a:xfrm>
            <a:off x="3564914" y="3377084"/>
            <a:ext cx="3264416" cy="37644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Optimize Code / Design suitable UI/UX</a:t>
            </a:r>
          </a:p>
          <a:p>
            <a:pPr lvl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lvl="0">
              <a:buNone/>
            </a:pPr>
            <a:r>
              <a:rPr lang="en-US" dirty="0"/>
              <a:t>	 Better gaming experience</a:t>
            </a:r>
            <a:br>
              <a:rPr lang="en-US" i="1" dirty="0"/>
            </a:br>
            <a:endParaRPr lang="en" i="1" dirty="0"/>
          </a:p>
        </p:txBody>
      </p:sp>
      <p:sp>
        <p:nvSpPr>
          <p:cNvPr id="10" name="Shape 164">
            <a:extLst>
              <a:ext uri="{FF2B5EF4-FFF2-40B4-BE49-F238E27FC236}">
                <a16:creationId xmlns:a16="http://schemas.microsoft.com/office/drawing/2014/main" id="{F5FCD72E-D1C8-4908-BC10-DA06A63230E7}"/>
              </a:ext>
            </a:extLst>
          </p:cNvPr>
          <p:cNvSpPr txBox="1">
            <a:spLocks/>
          </p:cNvSpPr>
          <p:nvPr/>
        </p:nvSpPr>
        <p:spPr>
          <a:xfrm>
            <a:off x="300498" y="4658570"/>
            <a:ext cx="3264416" cy="37644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New Game Modes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More Modes More Fun</a:t>
            </a:r>
            <a:endParaRPr lang="en" i="1" dirty="0"/>
          </a:p>
        </p:txBody>
      </p:sp>
      <p:sp>
        <p:nvSpPr>
          <p:cNvPr id="11" name="Shape 164">
            <a:extLst>
              <a:ext uri="{FF2B5EF4-FFF2-40B4-BE49-F238E27FC236}">
                <a16:creationId xmlns:a16="http://schemas.microsoft.com/office/drawing/2014/main" id="{48426A8C-DA31-4BBD-8C66-E9AA3B73A9AC}"/>
              </a:ext>
            </a:extLst>
          </p:cNvPr>
          <p:cNvSpPr txBox="1">
            <a:spLocks/>
          </p:cNvSpPr>
          <p:nvPr/>
        </p:nvSpPr>
        <p:spPr>
          <a:xfrm>
            <a:off x="3564914" y="4658569"/>
            <a:ext cx="3264416" cy="37644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Multiplayer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Playing with friends is even more fun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32991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Roboto Bk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Muli</vt:lpstr>
      <vt:lpstr>Roboto Bk</vt:lpstr>
      <vt:lpstr>Roboto Cn</vt:lpstr>
      <vt:lpstr>Office Theme</vt:lpstr>
      <vt:lpstr>[ HIN104] GameLoft</vt:lpstr>
      <vt:lpstr>Game Idea</vt:lpstr>
      <vt:lpstr>PowerPoint Presentation</vt:lpstr>
      <vt:lpstr>Game Rules </vt:lpstr>
      <vt:lpstr>Tools Used</vt:lpstr>
      <vt:lpstr>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Suhair Shakeel</dc:creator>
  <cp:lastModifiedBy>Huy</cp:lastModifiedBy>
  <cp:revision>44</cp:revision>
  <dcterms:created xsi:type="dcterms:W3CDTF">2017-08-02T20:41:11Z</dcterms:created>
  <dcterms:modified xsi:type="dcterms:W3CDTF">2019-09-20T06:27:37Z</dcterms:modified>
</cp:coreProperties>
</file>