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37"/>
  </p:notesMasterIdLst>
  <p:handoutMasterIdLst>
    <p:handoutMasterId r:id="rId38"/>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6" r:id="rId20"/>
    <p:sldId id="397" r:id="rId21"/>
    <p:sldId id="378" r:id="rId22"/>
    <p:sldId id="398" r:id="rId23"/>
    <p:sldId id="377" r:id="rId24"/>
    <p:sldId id="399" r:id="rId25"/>
    <p:sldId id="400" r:id="rId26"/>
    <p:sldId id="401" r:id="rId27"/>
    <p:sldId id="402" r:id="rId28"/>
    <p:sldId id="403" r:id="rId29"/>
    <p:sldId id="383" r:id="rId30"/>
    <p:sldId id="379" r:id="rId31"/>
    <p:sldId id="380" r:id="rId32"/>
    <p:sldId id="381" r:id="rId33"/>
    <p:sldId id="382" r:id="rId34"/>
    <p:sldId id="352" r:id="rId35"/>
    <p:sldId id="364" r:id="rId36"/>
  </p:sldIdLst>
  <p:sldSz cx="9144000" cy="5143500" type="screen16x9"/>
  <p:notesSz cx="6858000" cy="9144000"/>
  <p:custDataLst>
    <p:tags r:id="rId39"/>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22-Jul-15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22-Jul-15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22/07/2015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22/07/2015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https://sourceware.org/binutils/docs/binutils/nm.html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$0x400708,%edi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400708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a:t>
            </a:r>
            <a:r>
              <a:rPr lang="en-US" i="1" dirty="0" smtClean="0">
                <a:solidFill>
                  <a:schemeClr val="bg2"/>
                </a:solidFill>
                <a:latin typeface="+mn-lt"/>
                <a:ea typeface="ヒラギノ角ゴ Pro W3" charset="0"/>
              </a:rPr>
              <a:t>library is just a </a:t>
            </a:r>
            <a:r>
              <a:rPr lang="en-US" i="1" dirty="0" smtClean="0">
                <a:solidFill>
                  <a:schemeClr val="bg2"/>
                </a:solidFill>
                <a:latin typeface="+mn-lt"/>
                <a:ea typeface="ヒラギノ角ゴ Pro W3" charset="0"/>
              </a:rPr>
              <a:t>collection(archive) </a:t>
            </a:r>
            <a:r>
              <a:rPr lang="en-US" i="1" dirty="0" smtClean="0">
                <a:solidFill>
                  <a:schemeClr val="bg2"/>
                </a:solidFill>
                <a:latin typeface="+mn-lt"/>
                <a:ea typeface="ヒラギノ角ゴ Pro W3" charset="0"/>
              </a:rPr>
              <a:t>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a:t>
            </a:r>
            <a:r>
              <a:rPr lang="en-US" i="1" dirty="0" smtClean="0">
                <a:solidFill>
                  <a:schemeClr val="bg2"/>
                </a:solidFill>
                <a:latin typeface="+mn-lt"/>
                <a:ea typeface="ヒラギノ角ゴ Pro W3" charset="0"/>
              </a:rPr>
              <a:t>library </a:t>
            </a:r>
            <a:r>
              <a:rPr lang="en-US" i="1" dirty="0" smtClean="0">
                <a:solidFill>
                  <a:schemeClr val="bg2"/>
                </a:solidFill>
                <a:latin typeface="+mn-lt"/>
                <a:ea typeface="ヒラギノ角ゴ Pro W3" charset="0"/>
              </a:rPr>
              <a:t>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Counter.cpp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endParaRPr lang="en-US" sz="1400" dirty="0" smtClean="0">
              <a:solidFill>
                <a:schemeClr val="bg2"/>
              </a:solidFill>
              <a:latin typeface="Consolas" pitchFamily="49" charset="0"/>
              <a:ea typeface="ヒラギノ角ゴ Pro W3" charset="0"/>
              <a:cs typeface="Consolas" pitchFamily="49" charset="0"/>
            </a:endParaRP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a:t>
            </a:r>
            <a:r>
              <a:rPr lang="en-US" sz="1400" dirty="0" smtClean="0">
                <a:solidFill>
                  <a:schemeClr val="bg2"/>
                </a:solidFill>
                <a:latin typeface="Consolas" pitchFamily="49" charset="0"/>
                <a:ea typeface="ヒラギノ角ゴ Pro W3" charset="0"/>
                <a:cs typeface="Consolas" pitchFamily="49" charset="0"/>
              </a:rPr>
              <a:t>count;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763400"/>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 </a:t>
            </a:r>
            <a:r>
              <a:rPr lang="en-US" sz="1400" dirty="0" smtClean="0">
                <a:solidFill>
                  <a:srgbClr val="00B050"/>
                </a:solidFill>
                <a:latin typeface="Consolas" pitchFamily="49" charset="0"/>
                <a:ea typeface="ヒラギノ角ゴ Pro W3" charset="0"/>
                <a:cs typeface="Consolas" pitchFamily="49" charset="0"/>
              </a:rPr>
              <a:t>-L</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endParaRPr lang="en-US" sz="1400" dirty="0" smtClean="0">
              <a:solidFill>
                <a:srgbClr val="00B050"/>
              </a:solidFill>
              <a:latin typeface="Consolas" pitchFamily="49" charset="0"/>
              <a:ea typeface="ヒラギノ角ゴ Pro W3" charset="0"/>
              <a:cs typeface="Consolas" pitchFamily="49" charset="0"/>
            </a:endParaRP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endParaRPr lang="en-US" sz="1400" dirty="0" smtClean="0">
              <a:solidFill>
                <a:srgbClr val="00B050"/>
              </a:solidFill>
              <a:latin typeface="Consolas" pitchFamily="49" charset="0"/>
              <a:ea typeface="ヒラギノ角ゴ Pro W3" charset="0"/>
              <a:cs typeface="Consolas" pitchFamily="49" charset="0"/>
            </a:endParaRP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It would be a best approach to have the same copy of </a:t>
            </a:r>
            <a:r>
              <a:rPr lang="en-US" sz="2400" dirty="0" err="1" smtClean="0">
                <a:solidFill>
                  <a:schemeClr val="bg2"/>
                </a:solidFill>
                <a:latin typeface="+mn-lt"/>
                <a:ea typeface="ヒラギノ角ゴ Pro W3" charset="0"/>
              </a:rPr>
              <a:t>printf</a:t>
            </a:r>
            <a:r>
              <a:rPr lang="en-US" sz="2400" dirty="0" smtClean="0">
                <a:solidFill>
                  <a:schemeClr val="bg2"/>
                </a:solidFill>
                <a:latin typeface="+mn-lt"/>
                <a:ea typeface="ヒラギノ角ゴ Pro W3" charset="0"/>
              </a:rPr>
              <a:t>() in every executable file in our system. That’s why shared library were invented.</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2543</Words>
  <Application>Microsoft Office PowerPoint</Application>
  <PresentationFormat>On-screen Show (16:9)</PresentationFormat>
  <Paragraphs>496</Paragraphs>
  <Slides>33</Slides>
  <Notes>1</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33</vt:i4>
      </vt:variant>
    </vt:vector>
  </HeadingPairs>
  <TitlesOfParts>
    <vt:vector size="37"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Static member mess up</vt:lpstr>
      <vt:lpstr>My preferable project structure</vt:lpstr>
      <vt:lpstr>Slide 32</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2015-07-22T08:00:31Z</dcterms:modified>
</cp:coreProperties>
</file>