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30"/>
  </p:notesMasterIdLst>
  <p:handoutMasterIdLst>
    <p:handoutMasterId r:id="rId31"/>
  </p:handoutMasterIdLst>
  <p:sldIdLst>
    <p:sldId id="311" r:id="rId4"/>
    <p:sldId id="369" r:id="rId5"/>
    <p:sldId id="370" r:id="rId6"/>
    <p:sldId id="384" r:id="rId7"/>
    <p:sldId id="385" r:id="rId8"/>
    <p:sldId id="386" r:id="rId9"/>
    <p:sldId id="387" r:id="rId10"/>
    <p:sldId id="388" r:id="rId11"/>
    <p:sldId id="372" r:id="rId12"/>
    <p:sldId id="373" r:id="rId13"/>
    <p:sldId id="389" r:id="rId14"/>
    <p:sldId id="390" r:id="rId15"/>
    <p:sldId id="376" r:id="rId16"/>
    <p:sldId id="393" r:id="rId17"/>
    <p:sldId id="395" r:id="rId18"/>
    <p:sldId id="394" r:id="rId19"/>
    <p:sldId id="391" r:id="rId20"/>
    <p:sldId id="377" r:id="rId21"/>
    <p:sldId id="378" r:id="rId22"/>
    <p:sldId id="383" r:id="rId23"/>
    <p:sldId id="379" r:id="rId24"/>
    <p:sldId id="380" r:id="rId25"/>
    <p:sldId id="381" r:id="rId26"/>
    <p:sldId id="382" r:id="rId27"/>
    <p:sldId id="352" r:id="rId28"/>
    <p:sldId id="364" r:id="rId29"/>
  </p:sldIdLst>
  <p:sldSz cx="9144000" cy="5143500" type="screen16x9"/>
  <p:notesSz cx="6858000" cy="9144000"/>
  <p:custDataLst>
    <p:tags r:id="rId32"/>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20-Jul-15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20-Jul-15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20/07/2015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20/07/2015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a:t>
            </a:r>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a:t>
            </a:r>
            <a:r>
              <a:rPr lang="en-US" sz="3200" dirty="0" err="1" smtClean="0"/>
              <a:t>desease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2400" dirty="0" smtClean="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s.foo</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a:t>
            </a:r>
            <a:r>
              <a:rPr lang="en-US" sz="3200" dirty="0" err="1" smtClean="0"/>
              <a:t>desease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2400" dirty="0" smtClean="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a:t>
            </a:r>
            <a:r>
              <a:rPr lang="en-US" sz="3200" dirty="0" err="1" smtClean="0"/>
              <a:t>desease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2400" dirty="0" smtClean="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a:t>
            </a:r>
            <a:r>
              <a:rPr lang="en-US" sz="3200" dirty="0" err="1" smtClean="0"/>
              <a:t>desease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2400" dirty="0" smtClean="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endParaRPr lang="en-US" sz="1400" dirty="0" smtClean="0">
              <a:solidFill>
                <a:srgbClr val="00B050"/>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endParaRPr lang="en-US" sz="1400" dirty="0" smtClean="0">
              <a:solidFill>
                <a:srgbClr val="00B050"/>
              </a:solidFill>
              <a:latin typeface="Consolas" pitchFamily="49" charset="0"/>
              <a:ea typeface="ヒラギノ角ゴ Pro W3" charset="0"/>
              <a:cs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One def rule in C++</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289310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4427984" y="902786"/>
            <a:ext cx="5153888" cy="289310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smtClean="0">
                <a:solidFill>
                  <a:schemeClr val="bg2"/>
                </a:solidFill>
                <a:latin typeface="Consolas" pitchFamily="49" charset="0"/>
                <a:ea typeface="ヒラギノ角ゴ Pro W3" charset="0"/>
                <a:cs typeface="Consolas" pitchFamily="49" charset="0"/>
              </a:rPr>
              <a:t>&lt;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("B.cpp\n");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Prepare example of another mistake with unused code.</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Static library is just a collection of object files.</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507854"/>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059582"/>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It would be a best approach to have the same copy of </a:t>
            </a:r>
            <a:r>
              <a:rPr lang="en-US" sz="2400" dirty="0" err="1" smtClean="0">
                <a:solidFill>
                  <a:schemeClr val="bg2"/>
                </a:solidFill>
                <a:latin typeface="+mn-lt"/>
                <a:ea typeface="ヒラギノ角ゴ Pro W3" charset="0"/>
              </a:rPr>
              <a:t>printf</a:t>
            </a:r>
            <a:r>
              <a:rPr lang="en-US" sz="2400" dirty="0" smtClean="0">
                <a:solidFill>
                  <a:schemeClr val="bg2"/>
                </a:solidFill>
                <a:latin typeface="+mn-lt"/>
                <a:ea typeface="ヒラギノ角ゴ Pro W3" charset="0"/>
              </a:rPr>
              <a:t>() in every executable file in our system. That’s why shared library were invented.</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Name mangling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p>
          <a:p>
            <a:pPr lvl="1">
              <a:buNone/>
            </a:pPr>
            <a:r>
              <a:rPr lang="en-US" sz="1100" dirty="0" smtClean="0">
                <a:latin typeface="Consolas" pitchFamily="49" charset="0"/>
                <a:cs typeface="Consolas" pitchFamily="49" charset="0"/>
              </a:rPr>
              <a:t>Sections:</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__gxx_personality_v0</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1782</Words>
  <Application>Microsoft Office PowerPoint</Application>
  <PresentationFormat>On-screen Show (16:9)</PresentationFormat>
  <Paragraphs>379</Paragraphs>
  <Slides>26</Slides>
  <Notes>1</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26</vt:i4>
      </vt:variant>
    </vt:vector>
  </HeadingPairs>
  <TitlesOfParts>
    <vt:vector size="30"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Analysis using nm tool</vt:lpstr>
      <vt:lpstr>One more example…</vt:lpstr>
      <vt:lpstr>Hereditary desease</vt:lpstr>
      <vt:lpstr>Hereditary desease</vt:lpstr>
      <vt:lpstr>Hereditary desease</vt:lpstr>
      <vt:lpstr>Hereditary desease</vt:lpstr>
      <vt:lpstr>One def rule in C++</vt:lpstr>
      <vt:lpstr>Do linker throws away unused code?</vt:lpstr>
      <vt:lpstr>Static libraries</vt:lpstr>
      <vt:lpstr>Shared libraries</vt:lpstr>
      <vt:lpstr>Export from shared library</vt:lpstr>
      <vt:lpstr>Static linking of dynamic libraries</vt:lpstr>
      <vt:lpstr>Static member mess up</vt:lpstr>
      <vt:lpstr>My preferable project structure</vt:lpstr>
      <vt:lpstr>Slide 25</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2015-07-20T15:31:58Z</dcterms:modified>
</cp:coreProperties>
</file>