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60"/>
  </p:notesMasterIdLst>
  <p:handoutMasterIdLst>
    <p:handoutMasterId r:id="rId61"/>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32" r:id="rId57"/>
    <p:sldId id="419" r:id="rId58"/>
    <p:sldId id="364" r:id="rId59"/>
  </p:sldIdLst>
  <p:sldSz cx="9144000" cy="5143500" type="screen16x9"/>
  <p:notesSz cx="6858000" cy="9144000"/>
  <p:custDataLst>
    <p:tags r:id="rId62"/>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29-Jul-15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29-Jul-15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55</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8"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9"/>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29/07/2015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29/07/2015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lurklurk.org/linkers/linkers.html" TargetMode="External"/><Relationship Id="rId2" Type="http://schemas.openxmlformats.org/officeDocument/2006/relationships/hyperlink" Target="https://github.com/dendibakh/Linker" TargetMode="External"/><Relationship Id="rId1" Type="http://schemas.openxmlformats.org/officeDocument/2006/relationships/slideLayout" Target="../slideLayouts/slideLayout2.xml"/><Relationship Id="rId5" Type="http://schemas.openxmlformats.org/officeDocument/2006/relationships/hyperlink" Target="http://stackoverflow.com/questions/31495877/i-receive-different-results-on-unix-and-win-when-use-static-members-with-static" TargetMode="External"/><Relationship Id="rId4" Type="http://schemas.openxmlformats.org/officeDocument/2006/relationships/hyperlink" Target="https://sourceware.org/binutils/docs/binutil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,--out-</a:t>
            </a:r>
            <a:r>
              <a:rPr lang="en-US" sz="1400" dirty="0" err="1" smtClean="0">
                <a:solidFill>
                  <a:srgbClr val="00B050"/>
                </a:solidFill>
                <a:latin typeface="Consolas" pitchFamily="49" charset="0"/>
                <a:ea typeface="ヒラギノ角ゴ Pro W3" charset="0"/>
                <a:cs typeface="Consolas" pitchFamily="49" charset="0"/>
              </a:rPr>
              <a:t>implib</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libsharedLib.a</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References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18120" y="1187336"/>
            <a:ext cx="8553787" cy="1815882"/>
          </a:xfrm>
          <a:prstGeom prst="rect">
            <a:avLst/>
          </a:prstGeom>
        </p:spPr>
        <p:txBody>
          <a:bodyPr wrap="square">
            <a:spAutoFit/>
          </a:bodyPr>
          <a:lstStyle/>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Sources for all examples that we covered you can find </a:t>
            </a:r>
            <a:r>
              <a:rPr lang="en-US" sz="1400" dirty="0" smtClean="0">
                <a:solidFill>
                  <a:srgbClr val="68717A"/>
                </a:solidFill>
                <a:latin typeface="Nokia Pure Headline Light"/>
                <a:ea typeface="ヒラギノ角ゴ Pro W3" charset="0"/>
                <a:cs typeface="ヒラギノ角ゴ Pro W3" charset="0"/>
              </a:rPr>
              <a:t>under this link: </a:t>
            </a:r>
            <a:r>
              <a:rPr lang="en-US" sz="1400" dirty="0" smtClean="0">
                <a:solidFill>
                  <a:srgbClr val="68717A"/>
                </a:solidFill>
                <a:latin typeface="Nokia Pure Headline Light"/>
                <a:ea typeface="ヒラギノ角ゴ Pro W3" charset="0"/>
                <a:cs typeface="ヒラギノ角ゴ Pro W3" charset="0"/>
                <a:hlinkClick r:id="rId2"/>
              </a:rPr>
              <a:t>https://github.com/dendibakh/Linker</a:t>
            </a:r>
            <a:r>
              <a:rPr lang="en-US" sz="1400" dirty="0" smtClean="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rPr>
              <a:t/>
            </a:r>
            <a:br>
              <a:rPr lang="en-US" sz="1400" dirty="0" smtClean="0">
                <a:solidFill>
                  <a:srgbClr val="68717A"/>
                </a:solidFill>
                <a:latin typeface="Nokia Pure Headline Light"/>
                <a:ea typeface="ヒラギノ角ゴ Pro W3" charset="0"/>
                <a:cs typeface="ヒラギノ角ゴ Pro W3" charset="0"/>
              </a:rPr>
            </a:b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David </a:t>
            </a:r>
            <a:r>
              <a:rPr lang="en-US" sz="1400" dirty="0" err="1" smtClean="0">
                <a:solidFill>
                  <a:srgbClr val="68717A"/>
                </a:solidFill>
                <a:latin typeface="Nokia Pure Headline Light"/>
                <a:ea typeface="ヒラギノ角ゴ Pro W3" charset="0"/>
                <a:cs typeface="ヒラギノ角ゴ Pro W3" charset="0"/>
              </a:rPr>
              <a:t>Drysdale</a:t>
            </a:r>
            <a:r>
              <a:rPr lang="en-US" sz="1400" dirty="0" smtClean="0">
                <a:solidFill>
                  <a:srgbClr val="68717A"/>
                </a:solidFill>
                <a:latin typeface="Nokia Pure Headline Light"/>
                <a:ea typeface="ヒラギノ角ゴ Pro W3" charset="0"/>
                <a:cs typeface="ヒラギノ角ゴ Pro W3" charset="0"/>
              </a:rPr>
              <a:t>, Beginner's guide to linkers </a:t>
            </a:r>
            <a:r>
              <a:rPr lang="en-US" sz="1400" dirty="0" smtClean="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hlinkClick r:id="rId3"/>
              </a:rPr>
              <a:t>http</a:t>
            </a:r>
            <a:r>
              <a:rPr lang="en-US" sz="1400" dirty="0" smtClean="0">
                <a:solidFill>
                  <a:srgbClr val="68717A"/>
                </a:solidFill>
                <a:latin typeface="Nokia Pure Headline Light"/>
                <a:ea typeface="ヒラギノ角ゴ Pro W3" charset="0"/>
                <a:cs typeface="ヒラギノ角ゴ Pro W3" charset="0"/>
                <a:hlinkClick r:id="rId3"/>
              </a:rPr>
              <a:t>://</a:t>
            </a:r>
            <a:r>
              <a:rPr lang="en-US" sz="1400" dirty="0" smtClean="0">
                <a:solidFill>
                  <a:srgbClr val="68717A"/>
                </a:solidFill>
                <a:latin typeface="Nokia Pure Headline Light"/>
                <a:ea typeface="ヒラギノ角ゴ Pro W3" charset="0"/>
                <a:cs typeface="ヒラギノ角ゴ Pro W3" charset="0"/>
                <a:hlinkClick r:id="rId3"/>
              </a:rPr>
              <a:t>www.lurklurk.org/linkers/linkers.html</a:t>
            </a:r>
            <a:r>
              <a:rPr lang="en-US" sz="1400" dirty="0" smtClean="0">
                <a:solidFill>
                  <a:srgbClr val="68717A"/>
                </a:solidFill>
                <a:latin typeface="Nokia Pure Headline Light"/>
                <a:ea typeface="ヒラギノ角ゴ Pro W3" charset="0"/>
                <a:cs typeface="ヒラギノ角ゴ Pro W3" charset="0"/>
              </a:rPr>
              <a:t>).</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r>
              <a:rPr lang="en-US" sz="1400" dirty="0" smtClean="0">
                <a:solidFill>
                  <a:srgbClr val="68717A"/>
                </a:solidFill>
                <a:latin typeface="Nokia Pure Headline Light"/>
                <a:ea typeface="ヒラギノ角ゴ Pro W3" charset="0"/>
                <a:cs typeface="ヒラギノ角ゴ Pro W3" charset="0"/>
                <a:hlinkClick r:id="rId4"/>
              </a:rPr>
              <a:t>https://sourceware.org/binutils/docs/binutils</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r>
              <a:rPr lang="en-US" sz="1400" dirty="0" smtClean="0">
                <a:solidFill>
                  <a:srgbClr val="68717A"/>
                </a:solidFill>
                <a:latin typeface="Nokia Pure Headline Light"/>
                <a:ea typeface="ヒラギノ角ゴ Pro W3" charset="0"/>
                <a:cs typeface="ヒラギノ角ゴ Pro W3" charset="0"/>
                <a:hlinkClick r:id="rId5"/>
              </a:rPr>
              <a:t>http://stackoverflow.com/questions/31495877/i-receive-different-results-on-unix-and-win-when-use-static-members-with-static</a:t>
            </a:r>
            <a:endParaRPr lang="en-US" sz="1400" dirty="0" smtClean="0">
              <a:solidFill>
                <a:srgbClr val="68717A"/>
              </a:solidFill>
              <a:latin typeface="Nokia Pure Headline Light"/>
              <a:ea typeface="ヒラギノ角ゴ Pro W3" charset="0"/>
              <a:cs typeface="ヒラギノ角ゴ Pro W3"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3975</Words>
  <Application>Microsoft Office PowerPoint</Application>
  <PresentationFormat>On-screen Show (16:9)</PresentationFormat>
  <Paragraphs>839</Paragraphs>
  <Slides>56</Slides>
  <Notes>10</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56</vt:i4>
      </vt:variant>
    </vt:vector>
  </HeadingPairs>
  <TitlesOfParts>
    <vt:vector size="60"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Rules without enforcement</vt:lpstr>
      <vt:lpstr>Rules without enforcement</vt:lpstr>
      <vt:lpstr>Rules without enforcement</vt:lpstr>
      <vt:lpstr>Rules without enforcement</vt:lpstr>
      <vt:lpstr>Rules without enforcement</vt:lpstr>
      <vt:lpstr>Rules without enforcement</vt:lpstr>
      <vt:lpstr>Rules without enforcement</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Slide 26</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References</vt:lpstr>
      <vt:lpstr>Slide 55</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2015-07-29T07:00:05Z</dcterms:modified>
</cp:coreProperties>
</file>