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7"/>
  </p:notesMasterIdLst>
  <p:handoutMasterIdLst>
    <p:handoutMasterId r:id="rId58"/>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378" r:id="rId20"/>
    <p:sldId id="398" r:id="rId21"/>
    <p:sldId id="377" r:id="rId22"/>
    <p:sldId id="399" r:id="rId23"/>
    <p:sldId id="400" r:id="rId24"/>
    <p:sldId id="401" r:id="rId25"/>
    <p:sldId id="402" r:id="rId26"/>
    <p:sldId id="403" r:id="rId27"/>
    <p:sldId id="383" r:id="rId28"/>
    <p:sldId id="379" r:id="rId29"/>
    <p:sldId id="380" r:id="rId30"/>
    <p:sldId id="423" r:id="rId31"/>
    <p:sldId id="424" r:id="rId32"/>
    <p:sldId id="425" r:id="rId33"/>
    <p:sldId id="422" r:id="rId34"/>
    <p:sldId id="426" r:id="rId35"/>
    <p:sldId id="427" r:id="rId36"/>
    <p:sldId id="428" r:id="rId37"/>
    <p:sldId id="381" r:id="rId38"/>
    <p:sldId id="404" r:id="rId39"/>
    <p:sldId id="405" r:id="rId40"/>
    <p:sldId id="406" r:id="rId41"/>
    <p:sldId id="409" r:id="rId42"/>
    <p:sldId id="408" r:id="rId43"/>
    <p:sldId id="407" r:id="rId44"/>
    <p:sldId id="420" r:id="rId45"/>
    <p:sldId id="412" r:id="rId46"/>
    <p:sldId id="413" r:id="rId47"/>
    <p:sldId id="414" r:id="rId48"/>
    <p:sldId id="411" r:id="rId49"/>
    <p:sldId id="415" r:id="rId50"/>
    <p:sldId id="416" r:id="rId51"/>
    <p:sldId id="417" r:id="rId52"/>
    <p:sldId id="418" r:id="rId53"/>
    <p:sldId id="382" r:id="rId54"/>
    <p:sldId id="419" r:id="rId55"/>
    <p:sldId id="364" r:id="rId56"/>
  </p:sldIdLst>
  <p:sldSz cx="9144000" cy="5143500" type="screen16x9"/>
  <p:notesSz cx="6858000" cy="9144000"/>
  <p:custDataLst>
    <p:tags r:id="rId59"/>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27-Jul-15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27-Jul-15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few words about .</a:t>
            </a:r>
            <a:r>
              <a:rPr lang="en-US" dirty="0" err="1" smtClean="0"/>
              <a:t>rodata</a:t>
            </a:r>
            <a:r>
              <a:rPr lang="en-US" smtClean="0"/>
              <a:t> section</a:t>
            </a:r>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libraries</a:t>
            </a:r>
            <a:r>
              <a:rPr lang="en-US" baseline="0" dirty="0" smtClean="0"/>
              <a:t> also can be used like building blocks for different processes but they can be shared in runtime.</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libraries allow you to call any methods from the libraries</a:t>
            </a:r>
            <a:r>
              <a:rPr lang="en-US" baseline="0" dirty="0" smtClean="0"/>
              <a:t> you want and C++ syntax allow you to do.</a:t>
            </a:r>
            <a:endParaRPr lang="en-US" dirty="0" smtClean="0"/>
          </a:p>
          <a:p>
            <a:r>
              <a:rPr lang="en-US" dirty="0" smtClean="0"/>
              <a:t>By default shared libraries do not export all the symbols. In Linux it is done automatically , but not in Windows. In Win you should do it manually.</a:t>
            </a:r>
          </a:p>
          <a:p>
            <a:r>
              <a:rPr lang="en-US" dirty="0" smtClean="0"/>
              <a:t>We</a:t>
            </a:r>
            <a:r>
              <a:rPr lang="en-US" baseline="0" dirty="0" smtClean="0"/>
              <a:t> can consider </a:t>
            </a:r>
            <a:r>
              <a:rPr lang="en-US" baseline="0" dirty="0" err="1" smtClean="0"/>
              <a:t>dll</a:t>
            </a:r>
            <a:r>
              <a:rPr lang="en-US" baseline="0" dirty="0" smtClean="0"/>
              <a:t> as an API. You can share those functions that you want.</a:t>
            </a:r>
          </a:p>
          <a:p>
            <a:r>
              <a:rPr lang="en-US" baseline="0" dirty="0" smtClean="0"/>
              <a:t>To specify export symbols…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52</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27/07/2015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27/07/2015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15908"/>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a:t>
            </a:r>
            <a:r>
              <a:rPr lang="en-US" sz="1400" i="1" dirty="0" smtClean="0">
                <a:solidFill>
                  <a:schemeClr val="bg2"/>
                </a:solidFill>
                <a:latin typeface="+mn-lt"/>
                <a:ea typeface="ヒラギノ角ゴ Pro W3" charset="0"/>
                <a:cs typeface="Consolas" pitchFamily="49" charset="0"/>
              </a:rPr>
              <a:t>be </a:t>
            </a:r>
            <a:r>
              <a:rPr lang="en-US" sz="1400" i="1" dirty="0" smtClean="0">
                <a:solidFill>
                  <a:schemeClr val="bg2"/>
                </a:solidFill>
                <a:latin typeface="+mn-lt"/>
                <a:ea typeface="ヒラギノ角ゴ Pro W3" charset="0"/>
                <a:cs typeface="Consolas" pitchFamily="49" charset="0"/>
              </a:rPr>
              <a:t>found </a:t>
            </a:r>
            <a:r>
              <a:rPr lang="en-US" sz="1400" i="1" dirty="0" smtClean="0">
                <a:solidFill>
                  <a:schemeClr val="bg2"/>
                </a:solidFill>
                <a:latin typeface="+mn-lt"/>
                <a:ea typeface="ヒラギノ角ゴ Pro W3" charset="0"/>
                <a:cs typeface="Consolas" pitchFamily="49" charset="0"/>
              </a:rPr>
              <a:t>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3915</Words>
  <Application>Microsoft Office PowerPoint</Application>
  <PresentationFormat>On-screen Show (16:9)</PresentationFormat>
  <Paragraphs>818</Paragraphs>
  <Slides>53</Slides>
  <Notes>8</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57"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52</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2015-07-27T21:34:43Z</dcterms:modified>
</cp:coreProperties>
</file>