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Default Extension="bin" ContentType="application/vnd.openxmlformats-officedocument.oleObject"/>
  <Default Extension="png" ContentType="image/png"/>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Default Extension="vml" ContentType="application/vnd.openxmlformats-officedocument.vmlDrawing"/>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 id="2147483798" r:id="rId2"/>
    <p:sldMasterId id="2147483812" r:id="rId3"/>
  </p:sldMasterIdLst>
  <p:notesMasterIdLst>
    <p:notesMasterId r:id="rId52"/>
  </p:notesMasterIdLst>
  <p:handoutMasterIdLst>
    <p:handoutMasterId r:id="rId53"/>
  </p:handoutMasterIdLst>
  <p:sldIdLst>
    <p:sldId id="311" r:id="rId4"/>
    <p:sldId id="369" r:id="rId5"/>
    <p:sldId id="370" r:id="rId6"/>
    <p:sldId id="384" r:id="rId7"/>
    <p:sldId id="385" r:id="rId8"/>
    <p:sldId id="386" r:id="rId9"/>
    <p:sldId id="387" r:id="rId10"/>
    <p:sldId id="388" r:id="rId11"/>
    <p:sldId id="372" r:id="rId12"/>
    <p:sldId id="373" r:id="rId13"/>
    <p:sldId id="389" r:id="rId14"/>
    <p:sldId id="390" r:id="rId15"/>
    <p:sldId id="376" r:id="rId16"/>
    <p:sldId id="393" r:id="rId17"/>
    <p:sldId id="395" r:id="rId18"/>
    <p:sldId id="394" r:id="rId19"/>
    <p:sldId id="396" r:id="rId20"/>
    <p:sldId id="397" r:id="rId21"/>
    <p:sldId id="378" r:id="rId22"/>
    <p:sldId id="398" r:id="rId23"/>
    <p:sldId id="377" r:id="rId24"/>
    <p:sldId id="399" r:id="rId25"/>
    <p:sldId id="400" r:id="rId26"/>
    <p:sldId id="401" r:id="rId27"/>
    <p:sldId id="402" r:id="rId28"/>
    <p:sldId id="403" r:id="rId29"/>
    <p:sldId id="383" r:id="rId30"/>
    <p:sldId id="379" r:id="rId31"/>
    <p:sldId id="380" r:id="rId32"/>
    <p:sldId id="381" r:id="rId33"/>
    <p:sldId id="404" r:id="rId34"/>
    <p:sldId id="405" r:id="rId35"/>
    <p:sldId id="406" r:id="rId36"/>
    <p:sldId id="409" r:id="rId37"/>
    <p:sldId id="408" r:id="rId38"/>
    <p:sldId id="407" r:id="rId39"/>
    <p:sldId id="410" r:id="rId40"/>
    <p:sldId id="412" r:id="rId41"/>
    <p:sldId id="413" r:id="rId42"/>
    <p:sldId id="414" r:id="rId43"/>
    <p:sldId id="411" r:id="rId44"/>
    <p:sldId id="415" r:id="rId45"/>
    <p:sldId id="416" r:id="rId46"/>
    <p:sldId id="417" r:id="rId47"/>
    <p:sldId id="418" r:id="rId48"/>
    <p:sldId id="382" r:id="rId49"/>
    <p:sldId id="419" r:id="rId50"/>
    <p:sldId id="364" r:id="rId51"/>
  </p:sldIdLst>
  <p:sldSz cx="9144000" cy="5143500" type="screen16x9"/>
  <p:notesSz cx="6858000" cy="9144000"/>
  <p:custDataLst>
    <p:tags r:id="rId54"/>
  </p:custDataLst>
  <p:defaultTextStyle>
    <a:defPPr>
      <a:defRPr lang="en-GB"/>
    </a:defPPr>
    <a:lvl1pPr algn="l" defTabSz="457200" rtl="0" fontAlgn="base">
      <a:spcBef>
        <a:spcPct val="0"/>
      </a:spcBef>
      <a:spcAft>
        <a:spcPct val="0"/>
      </a:spcAft>
      <a:defRPr kern="1200">
        <a:solidFill>
          <a:schemeClr val="tx1"/>
        </a:solidFill>
        <a:latin typeface="Arial" charset="0"/>
        <a:ea typeface="ヒラギノ角ゴ Pro W3"/>
        <a:cs typeface="ヒラギノ角ゴ Pro W3"/>
      </a:defRPr>
    </a:lvl1pPr>
    <a:lvl2pPr marL="457200" algn="l" defTabSz="457200" rtl="0" fontAlgn="base">
      <a:spcBef>
        <a:spcPct val="0"/>
      </a:spcBef>
      <a:spcAft>
        <a:spcPct val="0"/>
      </a:spcAft>
      <a:defRPr kern="1200">
        <a:solidFill>
          <a:schemeClr val="tx1"/>
        </a:solidFill>
        <a:latin typeface="Arial" charset="0"/>
        <a:ea typeface="ヒラギノ角ゴ Pro W3"/>
        <a:cs typeface="ヒラギノ角ゴ Pro W3"/>
      </a:defRPr>
    </a:lvl2pPr>
    <a:lvl3pPr marL="914400" algn="l" defTabSz="457200" rtl="0" fontAlgn="base">
      <a:spcBef>
        <a:spcPct val="0"/>
      </a:spcBef>
      <a:spcAft>
        <a:spcPct val="0"/>
      </a:spcAft>
      <a:defRPr kern="1200">
        <a:solidFill>
          <a:schemeClr val="tx1"/>
        </a:solidFill>
        <a:latin typeface="Arial" charset="0"/>
        <a:ea typeface="ヒラギノ角ゴ Pro W3"/>
        <a:cs typeface="ヒラギノ角ゴ Pro W3"/>
      </a:defRPr>
    </a:lvl3pPr>
    <a:lvl4pPr marL="1371600" algn="l" defTabSz="457200" rtl="0" fontAlgn="base">
      <a:spcBef>
        <a:spcPct val="0"/>
      </a:spcBef>
      <a:spcAft>
        <a:spcPct val="0"/>
      </a:spcAft>
      <a:defRPr kern="1200">
        <a:solidFill>
          <a:schemeClr val="tx1"/>
        </a:solidFill>
        <a:latin typeface="Arial" charset="0"/>
        <a:ea typeface="ヒラギノ角ゴ Pro W3"/>
        <a:cs typeface="ヒラギノ角ゴ Pro W3"/>
      </a:defRPr>
    </a:lvl4pPr>
    <a:lvl5pPr marL="1828800" algn="l" defTabSz="457200" rtl="0" fontAlgn="base">
      <a:spcBef>
        <a:spcPct val="0"/>
      </a:spcBef>
      <a:spcAft>
        <a:spcPct val="0"/>
      </a:spcAft>
      <a:defRPr kern="1200">
        <a:solidFill>
          <a:schemeClr val="tx1"/>
        </a:solidFill>
        <a:latin typeface="Arial" charset="0"/>
        <a:ea typeface="ヒラギノ角ゴ Pro W3"/>
        <a:cs typeface="ヒラギノ角ゴ Pro W3"/>
      </a:defRPr>
    </a:lvl5pPr>
    <a:lvl6pPr marL="2286000" algn="l" defTabSz="914400" rtl="0" eaLnBrk="1" latinLnBrk="0" hangingPunct="1">
      <a:defRPr kern="1200">
        <a:solidFill>
          <a:schemeClr val="tx1"/>
        </a:solidFill>
        <a:latin typeface="Arial" charset="0"/>
        <a:ea typeface="ヒラギノ角ゴ Pro W3"/>
        <a:cs typeface="ヒラギノ角ゴ Pro W3"/>
      </a:defRPr>
    </a:lvl6pPr>
    <a:lvl7pPr marL="2743200" algn="l" defTabSz="914400" rtl="0" eaLnBrk="1" latinLnBrk="0" hangingPunct="1">
      <a:defRPr kern="1200">
        <a:solidFill>
          <a:schemeClr val="tx1"/>
        </a:solidFill>
        <a:latin typeface="Arial" charset="0"/>
        <a:ea typeface="ヒラギノ角ゴ Pro W3"/>
        <a:cs typeface="ヒラギノ角ゴ Pro W3"/>
      </a:defRPr>
    </a:lvl7pPr>
    <a:lvl8pPr marL="3200400" algn="l" defTabSz="914400" rtl="0" eaLnBrk="1" latinLnBrk="0" hangingPunct="1">
      <a:defRPr kern="1200">
        <a:solidFill>
          <a:schemeClr val="tx1"/>
        </a:solidFill>
        <a:latin typeface="Arial" charset="0"/>
        <a:ea typeface="ヒラギノ角ゴ Pro W3"/>
        <a:cs typeface="ヒラギノ角ゴ Pro W3"/>
      </a:defRPr>
    </a:lvl8pPr>
    <a:lvl9pPr marL="3657600" algn="l" defTabSz="914400" rtl="0" eaLnBrk="1" latinLnBrk="0" hangingPunct="1">
      <a:defRPr kern="1200">
        <a:solidFill>
          <a:schemeClr val="tx1"/>
        </a:solidFill>
        <a:latin typeface="Arial" charset="0"/>
        <a:ea typeface="ヒラギノ角ゴ Pro W3"/>
        <a:cs typeface="ヒラギノ角ゴ Pro W3"/>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FF00"/>
    <a:srgbClr val="124192"/>
    <a:srgbClr val="000000"/>
    <a:srgbClr val="68717A"/>
    <a:srgbClr val="A8BBC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18" autoAdjust="0"/>
    <p:restoredTop sz="86552" autoAdjust="0"/>
  </p:normalViewPr>
  <p:slideViewPr>
    <p:cSldViewPr snapToObjects="1">
      <p:cViewPr>
        <p:scale>
          <a:sx n="100" d="100"/>
          <a:sy n="100" d="100"/>
        </p:scale>
        <p:origin x="-2154" y="-636"/>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Objects="1">
      <p:cViewPr varScale="1">
        <p:scale>
          <a:sx n="88" d="100"/>
          <a:sy n="88" d="100"/>
        </p:scale>
        <p:origin x="-3870" y="-12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E3A1A956-FBA6-4D44-9717-88B588F88EA2}" type="datetimeFigureOut">
              <a:rPr lang="en-US"/>
              <a:pPr>
                <a:defRPr/>
              </a:pPr>
              <a:t>23-Jul-15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6EB7DA75-3119-461F-BBD9-15CADFA283A7}" type="slidenum">
              <a:rPr lang="en-US"/>
              <a:pPr>
                <a:defRPr/>
              </a:pPr>
              <a:t>‹#›</a:t>
            </a:fld>
            <a:endParaRPr lang="en-US"/>
          </a:p>
        </p:txBody>
      </p:sp>
    </p:spTree>
    <p:extLst>
      <p:ext uri="{BB962C8B-B14F-4D97-AF65-F5344CB8AC3E}">
        <p14:creationId xmlns:p14="http://schemas.microsoft.com/office/powerpoint/2010/main" xmlns="" val="386759862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32CF6B7E-5EE0-4686-A335-20EF82FA6D28}" type="datetimeFigureOut">
              <a:rPr lang="en-US"/>
              <a:pPr>
                <a:defRPr/>
              </a:pPr>
              <a:t>23-Jul-15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26C2616F-011D-47B3-A2C1-4E16F11993E6}" type="slidenum">
              <a:rPr lang="en-US"/>
              <a:pPr>
                <a:defRPr/>
              </a:pPr>
              <a:t>‹#›</a:t>
            </a:fld>
            <a:endParaRPr lang="en-US"/>
          </a:p>
        </p:txBody>
      </p:sp>
    </p:spTree>
    <p:extLst>
      <p:ext uri="{BB962C8B-B14F-4D97-AF65-F5344CB8AC3E}">
        <p14:creationId xmlns:p14="http://schemas.microsoft.com/office/powerpoint/2010/main" xmlns="" val="977992471"/>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charset="0"/>
      </a:defRPr>
    </a:lvl1pPr>
    <a:lvl2pPr marL="4572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a:defRPr>
    </a:lvl2pPr>
    <a:lvl3pPr marL="9144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a:defRPr>
    </a:lvl3pPr>
    <a:lvl4pPr marL="13716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a:defRPr>
    </a:lvl4pPr>
    <a:lvl5pPr marL="18288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noFill/>
          <a:ln>
            <a:solidFill>
              <a:srgbClr val="000000"/>
            </a:solidFill>
            <a:miter lim="800000"/>
            <a:headEnd/>
            <a:tailEnd/>
          </a:ln>
        </p:spPr>
      </p:sp>
      <p:sp>
        <p:nvSpPr>
          <p:cNvPr id="14338" name="Notes Placeholder 2"/>
          <p:cNvSpPr>
            <a:spLocks noGrp="1"/>
          </p:cNvSpPr>
          <p:nvPr>
            <p:ph type="body" idx="1"/>
          </p:nvPr>
        </p:nvSpPr>
        <p:spPr bwMode="auto">
          <a:noFill/>
        </p:spPr>
        <p:txBody>
          <a:bodyPr/>
          <a:lstStyle/>
          <a:p>
            <a:endParaRPr lang="en-US" smtClean="0">
              <a:ea typeface="ヒラギノ角ゴ Pro W3"/>
              <a:cs typeface="ヒラギノ角ゴ Pro W3"/>
            </a:endParaRPr>
          </a:p>
        </p:txBody>
      </p:sp>
      <p:sp>
        <p:nvSpPr>
          <p:cNvPr id="4" name="Slide Number Placeholder 3"/>
          <p:cNvSpPr>
            <a:spLocks noGrp="1"/>
          </p:cNvSpPr>
          <p:nvPr>
            <p:ph type="sldNum" sz="quarter" idx="5"/>
          </p:nvPr>
        </p:nvSpPr>
        <p:spPr/>
        <p:txBody>
          <a:bodyPr/>
          <a:lstStyle/>
          <a:p>
            <a:pPr>
              <a:defRPr/>
            </a:pPr>
            <a:fld id="{BCF1E334-DD0D-44F1-B379-F6C65B92AF59}" type="slidenum">
              <a:rPr lang="en-US" smtClean="0"/>
              <a:pPr>
                <a:defRPr/>
              </a:pPr>
              <a:t>1</a:t>
            </a:fld>
            <a:endParaRPr lang="en-US"/>
          </a:p>
        </p:txBody>
      </p:sp>
    </p:spTree>
    <p:extLst>
      <p:ext uri="{BB962C8B-B14F-4D97-AF65-F5344CB8AC3E}">
        <p14:creationId xmlns:p14="http://schemas.microsoft.com/office/powerpoint/2010/main" xmlns="" val="31800548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noFill/>
          <a:ln>
            <a:solidFill>
              <a:srgbClr val="000000"/>
            </a:solidFill>
            <a:miter lim="800000"/>
            <a:headEnd/>
            <a:tailEnd/>
          </a:ln>
        </p:spPr>
      </p:sp>
      <p:sp>
        <p:nvSpPr>
          <p:cNvPr id="14338" name="Notes Placeholder 2"/>
          <p:cNvSpPr>
            <a:spLocks noGrp="1"/>
          </p:cNvSpPr>
          <p:nvPr>
            <p:ph type="body" idx="1"/>
          </p:nvPr>
        </p:nvSpPr>
        <p:spPr bwMode="auto">
          <a:noFill/>
        </p:spPr>
        <p:txBody>
          <a:bodyPr/>
          <a:lstStyle/>
          <a:p>
            <a:endParaRPr lang="en-US" smtClean="0">
              <a:ea typeface="ヒラギノ角ゴ Pro W3"/>
              <a:cs typeface="ヒラギノ角ゴ Pro W3"/>
            </a:endParaRPr>
          </a:p>
        </p:txBody>
      </p:sp>
      <p:sp>
        <p:nvSpPr>
          <p:cNvPr id="4" name="Slide Number Placeholder 3"/>
          <p:cNvSpPr>
            <a:spLocks noGrp="1"/>
          </p:cNvSpPr>
          <p:nvPr>
            <p:ph type="sldNum" sz="quarter" idx="5"/>
          </p:nvPr>
        </p:nvSpPr>
        <p:spPr/>
        <p:txBody>
          <a:bodyPr/>
          <a:lstStyle/>
          <a:p>
            <a:pPr>
              <a:defRPr/>
            </a:pPr>
            <a:fld id="{BCF1E334-DD0D-44F1-B379-F6C65B92AF59}" type="slidenum">
              <a:rPr lang="en-US" smtClean="0"/>
              <a:pPr>
                <a:defRPr/>
              </a:pPr>
              <a:t>47</a:t>
            </a:fld>
            <a:endParaRPr lang="en-US"/>
          </a:p>
        </p:txBody>
      </p:sp>
    </p:spTree>
    <p:extLst>
      <p:ext uri="{BB962C8B-B14F-4D97-AF65-F5344CB8AC3E}">
        <p14:creationId xmlns:p14="http://schemas.microsoft.com/office/powerpoint/2010/main" xmlns="" val="3180054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okia White 1">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spcAft>
                <a:spcPts val="600"/>
              </a:spcAft>
              <a:defRPr baseline="0"/>
            </a:lvl1pPr>
            <a:lvl2pPr>
              <a:spcAft>
                <a:spcPts val="600"/>
              </a:spcAft>
              <a:defRPr/>
            </a:lvl2pPr>
            <a:lvl3pPr>
              <a:spcAft>
                <a:spcPts val="600"/>
              </a:spcAft>
              <a:defRPr/>
            </a:lvl3pPr>
            <a:lvl4pPr>
              <a:spcAft>
                <a:spcPts val="600"/>
              </a:spcAft>
              <a:defRPr/>
            </a:lvl4pPr>
            <a:lvl5pPr>
              <a:spcAft>
                <a:spcPts val="600"/>
              </a:spcAf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1"/>
          <p:cNvSpPr>
            <a:spLocks noGrp="1"/>
          </p:cNvSpPr>
          <p:nvPr>
            <p:ph type="title"/>
          </p:nvPr>
        </p:nvSpPr>
        <p:spPr>
          <a:xfrm>
            <a:off x="418120" y="279249"/>
            <a:ext cx="8229600" cy="311789"/>
          </a:xfrm>
        </p:spPr>
        <p:txBody>
          <a:bodyPr/>
          <a:lstStyle>
            <a:lvl1pPr>
              <a:defRPr/>
            </a:lvl1pPr>
          </a:lstStyle>
          <a:p>
            <a:r>
              <a:rPr lang="en-US" smtClean="0"/>
              <a:t>Click to edit Master title style</a:t>
            </a:r>
            <a:endParaRPr lang="en-US" dirty="0"/>
          </a:p>
        </p:txBody>
      </p:sp>
      <p:sp>
        <p:nvSpPr>
          <p:cNvPr id="6" name="Content Placeholder 8"/>
          <p:cNvSpPr>
            <a:spLocks noGrp="1"/>
          </p:cNvSpPr>
          <p:nvPr>
            <p:ph sz="quarter" idx="13"/>
          </p:nvPr>
        </p:nvSpPr>
        <p:spPr>
          <a:xfrm>
            <a:off x="418120" y="537790"/>
            <a:ext cx="8227649" cy="301625"/>
          </a:xfrm>
        </p:spPr>
        <p:txBody>
          <a:bodyPr/>
          <a:lstStyle>
            <a:lvl1pPr marL="0" indent="0">
              <a:buFont typeface="Arial"/>
              <a:buNone/>
              <a:defRPr sz="1800">
                <a:solidFill>
                  <a:schemeClr val="bg2"/>
                </a:solidFill>
                <a:latin typeface="+mj-lt"/>
              </a:defRPr>
            </a:lvl1pPr>
          </a:lstStyle>
          <a:p>
            <a:pPr lvl="0"/>
            <a:r>
              <a:rPr lang="en-US" smtClean="0"/>
              <a:t>Click to edit Master text styles</a:t>
            </a:r>
          </a:p>
        </p:txBody>
      </p:sp>
      <p:sp>
        <p:nvSpPr>
          <p:cNvPr id="7" name="Footer Placeholder 6"/>
          <p:cNvSpPr>
            <a:spLocks noGrp="1"/>
          </p:cNvSpPr>
          <p:nvPr>
            <p:ph type="ftr" sz="quarter" idx="14"/>
          </p:nvPr>
        </p:nvSpPr>
        <p:spPr/>
        <p:txBody>
          <a:bodyPr/>
          <a:lstStyle/>
          <a:p>
            <a:pPr algn="l"/>
            <a:r>
              <a:rPr lang="en-GB" smtClean="0">
                <a:solidFill>
                  <a:schemeClr val="bg2"/>
                </a:solidFill>
                <a:cs typeface="Arial" charset="0"/>
              </a:rPr>
              <a:t>&lt;Change information classification in footer&gt;</a:t>
            </a:r>
            <a:endParaRPr lang="en-GB" dirty="0" smtClean="0">
              <a:solidFill>
                <a:schemeClr val="bg2"/>
              </a:solidFill>
              <a:cs typeface="Arial" charset="0"/>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okia White 2">
    <p:spTree>
      <p:nvGrpSpPr>
        <p:cNvPr id="1" name=""/>
        <p:cNvGrpSpPr/>
        <p:nvPr/>
      </p:nvGrpSpPr>
      <p:grpSpPr>
        <a:xfrm>
          <a:off x="0" y="0"/>
          <a:ext cx="0" cy="0"/>
          <a:chOff x="0" y="0"/>
          <a:chExt cx="0" cy="0"/>
        </a:xfrm>
      </p:grpSpPr>
      <p:sp>
        <p:nvSpPr>
          <p:cNvPr id="2" name="Title 1"/>
          <p:cNvSpPr>
            <a:spLocks noGrp="1"/>
          </p:cNvSpPr>
          <p:nvPr>
            <p:ph type="title"/>
          </p:nvPr>
        </p:nvSpPr>
        <p:spPr>
          <a:xfrm>
            <a:off x="418120" y="279249"/>
            <a:ext cx="8229600" cy="311789"/>
          </a:xfrm>
        </p:spPr>
        <p:txBody>
          <a:bodyPr/>
          <a:lstStyle>
            <a:lvl1pPr>
              <a:defRPr/>
            </a:lvl1pPr>
          </a:lstStyle>
          <a:p>
            <a:r>
              <a:rPr lang="en-US" smtClean="0"/>
              <a:t>Click to edit Master title style</a:t>
            </a:r>
            <a:endParaRPr lang="en-US" dirty="0"/>
          </a:p>
        </p:txBody>
      </p:sp>
      <p:sp>
        <p:nvSpPr>
          <p:cNvPr id="8" name="Content Placeholder 8"/>
          <p:cNvSpPr>
            <a:spLocks noGrp="1"/>
          </p:cNvSpPr>
          <p:nvPr>
            <p:ph sz="quarter" idx="13"/>
          </p:nvPr>
        </p:nvSpPr>
        <p:spPr>
          <a:xfrm>
            <a:off x="418120" y="537790"/>
            <a:ext cx="8227649" cy="301625"/>
          </a:xfrm>
        </p:spPr>
        <p:txBody>
          <a:bodyPr/>
          <a:lstStyle>
            <a:lvl1pPr marL="0" indent="0">
              <a:buFont typeface="Arial"/>
              <a:buNone/>
              <a:defRPr sz="1800">
                <a:solidFill>
                  <a:schemeClr val="bg2"/>
                </a:solidFill>
                <a:latin typeface="+mj-lt"/>
              </a:defRPr>
            </a:lvl1pPr>
          </a:lstStyle>
          <a:p>
            <a:pPr lvl="0"/>
            <a:r>
              <a:rPr lang="en-US" smtClean="0"/>
              <a:t>Click to edit Master text styles</a:t>
            </a:r>
          </a:p>
        </p:txBody>
      </p:sp>
      <p:sp>
        <p:nvSpPr>
          <p:cNvPr id="12" name="Text Placeholder 10"/>
          <p:cNvSpPr>
            <a:spLocks noGrp="1"/>
          </p:cNvSpPr>
          <p:nvPr>
            <p:ph type="body" sz="quarter" idx="16"/>
          </p:nvPr>
        </p:nvSpPr>
        <p:spPr>
          <a:xfrm>
            <a:off x="423863" y="1087438"/>
            <a:ext cx="4032250" cy="2544762"/>
          </a:xfrm>
        </p:spPr>
        <p:txBody>
          <a:bodyPr/>
          <a:lstStyle>
            <a:lvl1pPr marL="0" indent="0">
              <a:spcAft>
                <a:spcPts val="600"/>
              </a:spcAft>
              <a:buFont typeface="Arial" pitchFamily="34" charset="0"/>
              <a:buNone/>
              <a:defRPr baseline="0"/>
            </a:lvl1pPr>
            <a:lvl2pPr>
              <a:buNone/>
              <a:defRPr/>
            </a:lvl2pPr>
            <a:lvl3pPr>
              <a:buNone/>
              <a:defRPr/>
            </a:lvl3pPr>
            <a:lvl4pPr>
              <a:buNone/>
              <a:defRPr/>
            </a:lvl4pPr>
            <a:lvl5pPr>
              <a:buNone/>
              <a:defRPr/>
            </a:lvl5pPr>
          </a:lstStyle>
          <a:p>
            <a:pPr lvl="0"/>
            <a:r>
              <a:rPr lang="en-US" smtClean="0"/>
              <a:t>Click to edit Master text styles</a:t>
            </a:r>
          </a:p>
        </p:txBody>
      </p:sp>
      <p:sp>
        <p:nvSpPr>
          <p:cNvPr id="14" name="Text Placeholder 10"/>
          <p:cNvSpPr>
            <a:spLocks noGrp="1"/>
          </p:cNvSpPr>
          <p:nvPr>
            <p:ph type="body" sz="quarter" idx="17"/>
          </p:nvPr>
        </p:nvSpPr>
        <p:spPr>
          <a:xfrm>
            <a:off x="4608513" y="1087310"/>
            <a:ext cx="4032250" cy="2544762"/>
          </a:xfrm>
        </p:spPr>
        <p:txBody>
          <a:bodyPr/>
          <a:lstStyle>
            <a:lvl1pPr marL="0" indent="0">
              <a:spcAft>
                <a:spcPts val="600"/>
              </a:spcAft>
              <a:buNone/>
              <a:defRPr baseline="0"/>
            </a:lvl1pPr>
            <a:lvl2pPr marL="0" indent="0">
              <a:spcAft>
                <a:spcPts val="600"/>
              </a:spcAft>
              <a:buNone/>
              <a:defRPr/>
            </a:lvl2pPr>
            <a:lvl3pPr>
              <a:buNone/>
              <a:defRPr/>
            </a:lvl3pPr>
            <a:lvl4pPr>
              <a:buNone/>
              <a:defRPr/>
            </a:lvl4pPr>
            <a:lvl5pPr>
              <a:buNone/>
              <a:defRPr/>
            </a:lvl5pPr>
          </a:lstStyle>
          <a:p>
            <a:pPr lvl="0"/>
            <a:r>
              <a:rPr lang="en-US" smtClean="0"/>
              <a:t>Click to edit Master text styles</a:t>
            </a:r>
          </a:p>
          <a:p>
            <a:pPr lvl="1"/>
            <a:r>
              <a:rPr lang="en-US" smtClean="0"/>
              <a:t>Second level</a:t>
            </a:r>
          </a:p>
        </p:txBody>
      </p:sp>
      <p:sp>
        <p:nvSpPr>
          <p:cNvPr id="6" name="Footer Placeholder 5"/>
          <p:cNvSpPr>
            <a:spLocks noGrp="1"/>
          </p:cNvSpPr>
          <p:nvPr>
            <p:ph type="ftr" sz="quarter" idx="18"/>
          </p:nvPr>
        </p:nvSpPr>
        <p:spPr/>
        <p:txBody>
          <a:bodyPr/>
          <a:lstStyle/>
          <a:p>
            <a:pPr algn="l"/>
            <a:r>
              <a:rPr lang="en-GB" smtClean="0">
                <a:solidFill>
                  <a:schemeClr val="bg2"/>
                </a:solidFill>
                <a:cs typeface="Arial" charset="0"/>
              </a:rPr>
              <a:t>&lt;Change information classification in footer&gt;</a:t>
            </a:r>
            <a:endParaRPr lang="en-GB" dirty="0" smtClean="0">
              <a:solidFill>
                <a:schemeClr val="bg2"/>
              </a:solidFill>
              <a:cs typeface="Arial" charset="0"/>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okia White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6" name="Content Placeholder 8"/>
          <p:cNvSpPr>
            <a:spLocks noGrp="1"/>
          </p:cNvSpPr>
          <p:nvPr>
            <p:ph sz="quarter" idx="13"/>
          </p:nvPr>
        </p:nvSpPr>
        <p:spPr>
          <a:xfrm>
            <a:off x="418120" y="537790"/>
            <a:ext cx="8227649" cy="301625"/>
          </a:xfrm>
        </p:spPr>
        <p:txBody>
          <a:bodyPr/>
          <a:lstStyle>
            <a:lvl1pPr marL="0" indent="0">
              <a:buFont typeface="Arial"/>
              <a:buNone/>
              <a:defRPr sz="1800">
                <a:solidFill>
                  <a:schemeClr val="bg2"/>
                </a:solidFill>
                <a:latin typeface="+mj-lt"/>
              </a:defRPr>
            </a:lvl1pPr>
          </a:lstStyle>
          <a:p>
            <a:pPr lvl="0"/>
            <a:r>
              <a:rPr lang="en-US" smtClean="0"/>
              <a:t>Click to edit Master text styles</a:t>
            </a:r>
          </a:p>
        </p:txBody>
      </p:sp>
      <p:sp>
        <p:nvSpPr>
          <p:cNvPr id="4" name="Footer Placeholder 3"/>
          <p:cNvSpPr>
            <a:spLocks noGrp="1"/>
          </p:cNvSpPr>
          <p:nvPr>
            <p:ph type="ftr" sz="quarter" idx="14"/>
          </p:nvPr>
        </p:nvSpPr>
        <p:spPr/>
        <p:txBody>
          <a:bodyPr/>
          <a:lstStyle/>
          <a:p>
            <a:pPr algn="l"/>
            <a:r>
              <a:rPr lang="en-GB" smtClean="0">
                <a:solidFill>
                  <a:schemeClr val="bg2"/>
                </a:solidFill>
                <a:cs typeface="Arial" charset="0"/>
              </a:rPr>
              <a:t>&lt;Change information classification in footer&gt;</a:t>
            </a:r>
            <a:endParaRPr lang="en-GB" dirty="0" smtClean="0">
              <a:solidFill>
                <a:schemeClr val="bg2"/>
              </a:solidFill>
              <a:cs typeface="Arial" charset="0"/>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Nokia White 4">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lgn="l"/>
            <a:r>
              <a:rPr lang="en-GB" smtClean="0">
                <a:solidFill>
                  <a:schemeClr val="bg2"/>
                </a:solidFill>
                <a:cs typeface="Arial" charset="0"/>
              </a:rPr>
              <a:t>&lt;Change information classification in footer&gt;</a:t>
            </a:r>
            <a:endParaRPr lang="en-GB" dirty="0" smtClean="0">
              <a:solidFill>
                <a:schemeClr val="bg2"/>
              </a:solidFill>
              <a:cs typeface="Arial" charset="0"/>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okia Blue Plain">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7245822" y="304709"/>
            <a:ext cx="1492189" cy="247051"/>
          </a:xfrm>
          <a:prstGeom prst="rect">
            <a:avLst/>
          </a:prstGeom>
        </p:spPr>
      </p:pic>
      <p:sp>
        <p:nvSpPr>
          <p:cNvPr id="5" name="Text Placeholder 4"/>
          <p:cNvSpPr>
            <a:spLocks noGrp="1"/>
          </p:cNvSpPr>
          <p:nvPr>
            <p:ph type="body" sz="quarter" idx="10" hasCustomPrompt="1"/>
          </p:nvPr>
        </p:nvSpPr>
        <p:spPr>
          <a:xfrm>
            <a:off x="422363" y="563044"/>
            <a:ext cx="8244000" cy="2253600"/>
          </a:xfrm>
        </p:spPr>
        <p:txBody>
          <a:bodyPr/>
          <a:lstStyle>
            <a:lvl1pPr marL="0" indent="0">
              <a:buNone/>
              <a:defRPr sz="6600">
                <a:solidFill>
                  <a:schemeClr val="bg1"/>
                </a:solidFill>
                <a:latin typeface="Nokia Pure Headline Ultra Light" panose="020B0204020202020204" pitchFamily="34" charset="0"/>
              </a:defRPr>
            </a:lvl1pPr>
          </a:lstStyle>
          <a:p>
            <a:pPr eaLnBrk="1" hangingPunct="1"/>
            <a:r>
              <a:rPr lang="en-US" dirty="0" smtClean="0">
                <a:ea typeface="ヒラギノ角ゴ Pro W3"/>
                <a:cs typeface="ヒラギノ角ゴ Pro W3"/>
              </a:rPr>
              <a:t>main headline in</a:t>
            </a:r>
            <a:br>
              <a:rPr lang="en-US" dirty="0" smtClean="0">
                <a:ea typeface="ヒラギノ角ゴ Pro W3"/>
                <a:cs typeface="ヒラギノ角ゴ Pro W3"/>
              </a:rPr>
            </a:br>
            <a:r>
              <a:rPr lang="en-US" dirty="0" smtClean="0">
                <a:ea typeface="ヒラギノ角ゴ Pro W3"/>
                <a:cs typeface="ヒラギノ角ゴ Pro W3"/>
              </a:rPr>
              <a:t>lower case here</a:t>
            </a:r>
          </a:p>
        </p:txBody>
      </p:sp>
      <p:sp>
        <p:nvSpPr>
          <p:cNvPr id="6" name="Footer Placeholder 5"/>
          <p:cNvSpPr>
            <a:spLocks noGrp="1"/>
          </p:cNvSpPr>
          <p:nvPr>
            <p:ph type="ftr" sz="quarter" idx="12"/>
          </p:nvPr>
        </p:nvSpPr>
        <p:spPr/>
        <p:txBody>
          <a:bodyPr/>
          <a:lstStyle/>
          <a:p>
            <a:r>
              <a:rPr lang="en-US" noProof="0" dirty="0" smtClean="0">
                <a:solidFill>
                  <a:schemeClr val="bg1"/>
                </a:solidFill>
                <a:cs typeface="Arial" panose="020B0604020202020204" pitchFamily="34" charset="0"/>
              </a:rPr>
              <a:t>&lt;Change information classification in footer&gt;</a:t>
            </a:r>
          </a:p>
        </p:txBody>
      </p:sp>
      <p:sp>
        <p:nvSpPr>
          <p:cNvPr id="7" name="Text Placeholder 7"/>
          <p:cNvSpPr>
            <a:spLocks noGrp="1"/>
          </p:cNvSpPr>
          <p:nvPr>
            <p:ph type="body" sz="quarter" idx="13"/>
          </p:nvPr>
        </p:nvSpPr>
        <p:spPr>
          <a:xfrm>
            <a:off x="422276" y="2659314"/>
            <a:ext cx="8243887" cy="1697037"/>
          </a:xfrm>
        </p:spPr>
        <p:txBody>
          <a:bodyPr/>
          <a:lstStyle/>
          <a:p>
            <a:pPr marL="0" indent="0" eaLnBrk="1" hangingPunct="1">
              <a:buFont typeface="Arial" pitchFamily="34" charset="0"/>
              <a:buNone/>
              <a:defRPr/>
            </a:pPr>
            <a:r>
              <a:rPr lang="en-US" sz="1800" dirty="0" smtClean="0"/>
              <a:t>Supporting headline in sentence case here</a:t>
            </a:r>
          </a:p>
          <a:p>
            <a:pPr eaLnBrk="1" hangingPunct="1">
              <a:defRPr/>
            </a:pPr>
            <a:r>
              <a:rPr lang="en-US" sz="1800" dirty="0" smtClean="0"/>
              <a:t>Author/Presenter</a:t>
            </a:r>
          </a:p>
          <a:p>
            <a:pPr eaLnBrk="1" hangingPunct="1">
              <a:defRPr/>
            </a:pPr>
            <a:r>
              <a:rPr lang="en-GB" sz="1800" dirty="0" smtClean="0"/>
              <a:t>DD-MM-YYYY</a:t>
            </a:r>
            <a:endParaRPr lang="en-GB" sz="1800" dirty="0"/>
          </a:p>
        </p:txBody>
      </p:sp>
      <p:pic>
        <p:nvPicPr>
          <p:cNvPr id="9" name="Picture 8"/>
          <p:cNvPicPr>
            <a:picLocks noChangeAspect="1"/>
          </p:cNvPicPr>
          <p:nvPr userDrawn="1"/>
        </p:nvPicPr>
        <p:blipFill>
          <a:blip r:embed="rId3">
            <a:extLst>
              <a:ext uri="{28A0092B-C50C-407E-A947-70E740481C1C}">
                <a14:useLocalDpi xmlns="" xmlns:a14="http://schemas.microsoft.com/office/drawing/2010/main" val="0"/>
              </a:ext>
            </a:extLst>
          </a:blip>
          <a:stretch>
            <a:fillRect/>
          </a:stretch>
        </p:blipFill>
        <p:spPr>
          <a:xfrm>
            <a:off x="179220" y="39903"/>
            <a:ext cx="1567485" cy="660474"/>
          </a:xfrm>
          <a:prstGeom prst="rect">
            <a:avLst/>
          </a:prstGeom>
        </p:spPr>
      </p:pic>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Nokia Blue Plain">
    <p:spTree>
      <p:nvGrpSpPr>
        <p:cNvPr id="1" name=""/>
        <p:cNvGrpSpPr/>
        <p:nvPr/>
      </p:nvGrpSpPr>
      <p:grpSpPr>
        <a:xfrm>
          <a:off x="0" y="0"/>
          <a:ext cx="0" cy="0"/>
          <a:chOff x="0" y="0"/>
          <a:chExt cx="0" cy="0"/>
        </a:xfrm>
      </p:grpSpPr>
      <p:pic>
        <p:nvPicPr>
          <p:cNvPr id="3" name="Picture 5"/>
          <p:cNvPicPr>
            <a:picLocks noChangeAspect="1"/>
          </p:cNvPicPr>
          <p:nvPr/>
        </p:nvPicPr>
        <p:blipFill>
          <a:blip r:embed="rId2"/>
          <a:srcRect/>
          <a:stretch>
            <a:fillRect/>
          </a:stretch>
        </p:blipFill>
        <p:spPr bwMode="auto">
          <a:xfrm>
            <a:off x="7958138" y="4672013"/>
            <a:ext cx="703262" cy="115887"/>
          </a:xfrm>
          <a:prstGeom prst="rect">
            <a:avLst/>
          </a:prstGeom>
          <a:noFill/>
          <a:ln w="9525">
            <a:noFill/>
            <a:miter lim="800000"/>
            <a:headEnd/>
            <a:tailEnd/>
          </a:ln>
        </p:spPr>
      </p:pic>
      <p:sp>
        <p:nvSpPr>
          <p:cNvPr id="5" name="Text Placeholder 4"/>
          <p:cNvSpPr>
            <a:spLocks noGrp="1"/>
          </p:cNvSpPr>
          <p:nvPr>
            <p:ph type="body" sz="quarter" idx="10"/>
          </p:nvPr>
        </p:nvSpPr>
        <p:spPr>
          <a:xfrm>
            <a:off x="417600" y="288000"/>
            <a:ext cx="8244000" cy="2253600"/>
          </a:xfrm>
        </p:spPr>
        <p:txBody>
          <a:bodyPr/>
          <a:lstStyle>
            <a:lvl1pPr marL="0" indent="0">
              <a:spcAft>
                <a:spcPts val="1200"/>
              </a:spcAft>
              <a:buNone/>
              <a:defRPr sz="4400" baseline="0">
                <a:solidFill>
                  <a:schemeClr val="tx2"/>
                </a:solidFill>
                <a:latin typeface="+mj-lt"/>
              </a:defRPr>
            </a:lvl1pPr>
            <a:lvl2pPr>
              <a:defRPr>
                <a:latin typeface="+mj-lt"/>
              </a:defRPr>
            </a:lvl2pPr>
            <a:lvl3pPr>
              <a:defRPr>
                <a:latin typeface="+mj-lt"/>
              </a:defRPr>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Footer Placeholder 3"/>
          <p:cNvSpPr>
            <a:spLocks noGrp="1"/>
          </p:cNvSpPr>
          <p:nvPr>
            <p:ph type="ftr" sz="quarter" idx="11"/>
          </p:nvPr>
        </p:nvSpPr>
        <p:spPr/>
        <p:txBody>
          <a:bodyPr/>
          <a:lstStyle/>
          <a:p>
            <a:r>
              <a:rPr lang="en-GB" smtClean="0">
                <a:solidFill>
                  <a:schemeClr val="bg1"/>
                </a:solidFill>
                <a:cs typeface="Arial" panose="020B0604020202020204" pitchFamily="34" charset="0"/>
              </a:rPr>
              <a:t>&lt;Change information classification in footer&gt;</a:t>
            </a:r>
            <a:endParaRPr lang="en-GB" dirty="0" smtClean="0">
              <a:solidFill>
                <a:schemeClr val="bg1"/>
              </a:solidFill>
              <a:cs typeface="Arial" panose="020B0604020202020204" pitchFamily="34" charset="0"/>
            </a:endParaRP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Nokia Blue Plain">
    <p:spTree>
      <p:nvGrpSpPr>
        <p:cNvPr id="1" name=""/>
        <p:cNvGrpSpPr/>
        <p:nvPr/>
      </p:nvGrpSpPr>
      <p:grpSpPr>
        <a:xfrm>
          <a:off x="0" y="0"/>
          <a:ext cx="0" cy="0"/>
          <a:chOff x="0" y="0"/>
          <a:chExt cx="0" cy="0"/>
        </a:xfrm>
      </p:grpSpPr>
      <p:pic>
        <p:nvPicPr>
          <p:cNvPr id="2" name="Picture 5"/>
          <p:cNvPicPr>
            <a:picLocks noChangeAspect="1"/>
          </p:cNvPicPr>
          <p:nvPr/>
        </p:nvPicPr>
        <p:blipFill>
          <a:blip r:embed="rId2"/>
          <a:srcRect/>
          <a:stretch>
            <a:fillRect/>
          </a:stretch>
        </p:blipFill>
        <p:spPr bwMode="auto">
          <a:xfrm>
            <a:off x="7958138" y="4672013"/>
            <a:ext cx="703262" cy="115887"/>
          </a:xfrm>
          <a:prstGeom prst="rect">
            <a:avLst/>
          </a:prstGeom>
          <a:noFill/>
          <a:ln w="9525">
            <a:noFill/>
            <a:miter lim="800000"/>
            <a:headEnd/>
            <a:tailEnd/>
          </a:ln>
        </p:spPr>
      </p:pic>
      <p:sp>
        <p:nvSpPr>
          <p:cNvPr id="3" name="Footer Placeholder 2"/>
          <p:cNvSpPr>
            <a:spLocks noGrp="1"/>
          </p:cNvSpPr>
          <p:nvPr>
            <p:ph type="ftr" sz="quarter" idx="10"/>
          </p:nvPr>
        </p:nvSpPr>
        <p:spPr/>
        <p:txBody>
          <a:bodyPr/>
          <a:lstStyle/>
          <a:p>
            <a:r>
              <a:rPr lang="en-GB" smtClean="0">
                <a:solidFill>
                  <a:schemeClr val="bg1"/>
                </a:solidFill>
                <a:cs typeface="Arial" panose="020B0604020202020204" pitchFamily="34" charset="0"/>
              </a:rPr>
              <a:t>&lt;Change information classification in footer&gt;</a:t>
            </a:r>
            <a:endParaRPr lang="en-GB" dirty="0" smtClean="0">
              <a:solidFill>
                <a:schemeClr val="bg1"/>
              </a:solidFill>
              <a:cs typeface="Arial" panose="020B0604020202020204" pitchFamily="34" charset="0"/>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Nokia Blue Separator">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bwMode="auto">
          <a:xfrm>
            <a:off x="3708400" y="2430463"/>
            <a:ext cx="1727200" cy="282575"/>
          </a:xfrm>
          <a:prstGeom prst="rect">
            <a:avLst/>
          </a:prstGeom>
          <a:noFill/>
          <a:ln w="9525">
            <a:noFill/>
            <a:miter lim="800000"/>
            <a:headEnd/>
            <a:tailEnd/>
          </a:ln>
        </p:spPr>
      </p:pic>
      <p:pic>
        <p:nvPicPr>
          <p:cNvPr id="3" name="Picture 3"/>
          <p:cNvPicPr>
            <a:picLocks noChangeAspect="1"/>
          </p:cNvPicPr>
          <p:nvPr userDrawn="1"/>
        </p:nvPicPr>
        <p:blipFill>
          <a:blip r:embed="rId2"/>
          <a:srcRect/>
          <a:stretch>
            <a:fillRect/>
          </a:stretch>
        </p:blipFill>
        <p:spPr bwMode="auto">
          <a:xfrm>
            <a:off x="3708400" y="2430463"/>
            <a:ext cx="1727200" cy="282575"/>
          </a:xfrm>
          <a:prstGeom prst="rect">
            <a:avLst/>
          </a:prstGeom>
          <a:noFill/>
          <a:ln w="9525">
            <a:noFill/>
            <a:miter lim="800000"/>
            <a:headEnd/>
            <a:tailEnd/>
          </a:ln>
        </p:spPr>
      </p:pic>
      <p:sp>
        <p:nvSpPr>
          <p:cNvPr id="4" name="Footer Placeholder 3"/>
          <p:cNvSpPr>
            <a:spLocks noGrp="1"/>
          </p:cNvSpPr>
          <p:nvPr>
            <p:ph type="ftr" sz="quarter" idx="10"/>
          </p:nvPr>
        </p:nvSpPr>
        <p:spPr/>
        <p:txBody>
          <a:bodyPr/>
          <a:lstStyle/>
          <a:p>
            <a:r>
              <a:rPr lang="en-GB" smtClean="0">
                <a:solidFill>
                  <a:schemeClr val="bg1"/>
                </a:solidFill>
                <a:cs typeface="Arial" panose="020B0604020202020204" pitchFamily="34" charset="0"/>
              </a:rPr>
              <a:t>&lt;Change information classification in footer&gt;</a:t>
            </a:r>
            <a:endParaRPr lang="en-GB" dirty="0" smtClean="0">
              <a:solidFill>
                <a:schemeClr val="bg1"/>
              </a:solidFill>
              <a:cs typeface="Arial" panose="020B0604020202020204" pitchFamily="34" charset="0"/>
            </a:endParaRP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Nokia White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1800">
                <a:latin typeface="+mj-lt"/>
              </a:defRPr>
            </a:lvl1pPr>
          </a:lstStyle>
          <a:p>
            <a:r>
              <a:rPr lang="en-US" dirty="0" smtClean="0"/>
              <a:t>Click to edit Master title style</a:t>
            </a:r>
            <a:endParaRPr lang="en-US" dirty="0"/>
          </a:p>
        </p:txBody>
      </p:sp>
      <p:sp>
        <p:nvSpPr>
          <p:cNvPr id="6" name="Content Placeholder 8"/>
          <p:cNvSpPr>
            <a:spLocks noGrp="1"/>
          </p:cNvSpPr>
          <p:nvPr>
            <p:ph sz="quarter" idx="13"/>
          </p:nvPr>
        </p:nvSpPr>
        <p:spPr>
          <a:xfrm>
            <a:off x="418120" y="537790"/>
            <a:ext cx="8227649" cy="301625"/>
          </a:xfrm>
        </p:spPr>
        <p:txBody>
          <a:bodyPr/>
          <a:lstStyle>
            <a:lvl1pPr marL="0" indent="0">
              <a:buFont typeface="Arial"/>
              <a:buNone/>
              <a:defRPr sz="1800">
                <a:solidFill>
                  <a:schemeClr val="bg1"/>
                </a:solidFill>
                <a:latin typeface="+mj-lt"/>
              </a:defRPr>
            </a:lvl1pPr>
          </a:lstStyle>
          <a:p>
            <a:pPr lvl="0"/>
            <a:r>
              <a:rPr lang="en-US" dirty="0" smtClean="0"/>
              <a:t>Click to edit Master text styles</a:t>
            </a:r>
          </a:p>
        </p:txBody>
      </p:sp>
      <p:sp>
        <p:nvSpPr>
          <p:cNvPr id="4" name="Footer Placeholder 3"/>
          <p:cNvSpPr>
            <a:spLocks noGrp="1"/>
          </p:cNvSpPr>
          <p:nvPr>
            <p:ph type="ftr" sz="quarter" idx="14"/>
          </p:nvPr>
        </p:nvSpPr>
        <p:spPr/>
        <p:txBody>
          <a:bodyPr/>
          <a:lstStyle/>
          <a:p>
            <a:r>
              <a:rPr lang="en-GB" smtClean="0">
                <a:solidFill>
                  <a:schemeClr val="bg1"/>
                </a:solidFill>
                <a:cs typeface="Arial" panose="020B0604020202020204" pitchFamily="34" charset="0"/>
              </a:rPr>
              <a:t>&lt;Change information classification in footer&gt;</a:t>
            </a:r>
            <a:endParaRPr lang="en-GB" dirty="0" smtClean="0">
              <a:solidFill>
                <a:schemeClr val="bg1"/>
              </a:solidFill>
              <a:cs typeface="Arial" panose="020B0604020202020204" pitchFamily="34" charset="0"/>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vmlDrawing" Target="../drawings/vmlDrawing1.v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theme" Target="../theme/theme2.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theme" Target="../theme/theme3.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2" name="Object 31" hidden="1"/>
          <p:cNvGraphicFramePr>
            <a:graphicFrameLocks noChangeAspect="1"/>
          </p:cNvGraphicFramePr>
          <p:nvPr/>
        </p:nvGraphicFramePr>
        <p:xfrm>
          <a:off x="1587" y="1588"/>
          <a:ext cx="1587" cy="1587"/>
        </p:xfrm>
        <a:graphic>
          <a:graphicData uri="http://schemas.openxmlformats.org/presentationml/2006/ole">
            <p:oleObj spid="_x0000_s2050" name="think-cell Slide" r:id="rId7" imgW="360" imgH="360" progId="">
              <p:embed/>
            </p:oleObj>
          </a:graphicData>
        </a:graphic>
      </p:graphicFrame>
      <p:sp>
        <p:nvSpPr>
          <p:cNvPr id="1035" name="Line 9"/>
          <p:cNvSpPr>
            <a:spLocks noChangeShapeType="1"/>
          </p:cNvSpPr>
          <p:nvPr/>
        </p:nvSpPr>
        <p:spPr bwMode="auto">
          <a:xfrm flipV="1">
            <a:off x="-179388" y="593725"/>
            <a:ext cx="9502776" cy="0"/>
          </a:xfrm>
          <a:prstGeom prst="line">
            <a:avLst/>
          </a:prstGeom>
          <a:noFill/>
          <a:ln w="3175">
            <a:solidFill>
              <a:schemeClr val="bg1"/>
            </a:solidFill>
            <a:round/>
            <a:headEnd/>
            <a:tailEnd/>
          </a:ln>
          <a:extLst/>
        </p:spPr>
        <p:txBody>
          <a:bodyPr anchor="ctr"/>
          <a:lstStyle/>
          <a:p>
            <a:pPr>
              <a:defRPr/>
            </a:pPr>
            <a:endParaRPr lang="en-GB" dirty="0">
              <a:latin typeface="+mj-lt"/>
            </a:endParaRPr>
          </a:p>
        </p:txBody>
      </p:sp>
      <p:sp>
        <p:nvSpPr>
          <p:cNvPr id="1036" name="Line 12"/>
          <p:cNvSpPr>
            <a:spLocks noChangeShapeType="1"/>
          </p:cNvSpPr>
          <p:nvPr/>
        </p:nvSpPr>
        <p:spPr bwMode="auto">
          <a:xfrm flipV="1">
            <a:off x="-179388" y="4914900"/>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37" name="Line 9"/>
          <p:cNvSpPr>
            <a:spLocks noChangeShapeType="1"/>
          </p:cNvSpPr>
          <p:nvPr/>
        </p:nvSpPr>
        <p:spPr bwMode="auto">
          <a:xfrm flipV="1">
            <a:off x="-179388" y="846138"/>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38" name="Line 10"/>
          <p:cNvSpPr>
            <a:spLocks noChangeShapeType="1"/>
          </p:cNvSpPr>
          <p:nvPr/>
        </p:nvSpPr>
        <p:spPr bwMode="auto">
          <a:xfrm flipH="1">
            <a:off x="-179388" y="1092200"/>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39" name="Line 12"/>
          <p:cNvSpPr>
            <a:spLocks noChangeShapeType="1"/>
          </p:cNvSpPr>
          <p:nvPr/>
        </p:nvSpPr>
        <p:spPr bwMode="auto">
          <a:xfrm flipV="1">
            <a:off x="-179388" y="4665663"/>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40" name="Line 13"/>
          <p:cNvSpPr>
            <a:spLocks noChangeShapeType="1"/>
          </p:cNvSpPr>
          <p:nvPr/>
        </p:nvSpPr>
        <p:spPr bwMode="auto">
          <a:xfrm flipH="1" flipV="1">
            <a:off x="-179388" y="4400550"/>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41" name="Line 14"/>
          <p:cNvSpPr>
            <a:spLocks noChangeShapeType="1"/>
          </p:cNvSpPr>
          <p:nvPr/>
        </p:nvSpPr>
        <p:spPr bwMode="auto">
          <a:xfrm>
            <a:off x="-179388" y="280988"/>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42" name="Line 15"/>
          <p:cNvSpPr>
            <a:spLocks noChangeShapeType="1"/>
          </p:cNvSpPr>
          <p:nvPr/>
        </p:nvSpPr>
        <p:spPr bwMode="auto">
          <a:xfrm flipH="1">
            <a:off x="417513" y="-147638"/>
            <a:ext cx="0" cy="5508626"/>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43" name="Line 17"/>
          <p:cNvSpPr>
            <a:spLocks noChangeShapeType="1"/>
          </p:cNvSpPr>
          <p:nvPr/>
        </p:nvSpPr>
        <p:spPr bwMode="auto">
          <a:xfrm>
            <a:off x="8656638" y="-147638"/>
            <a:ext cx="0" cy="5508626"/>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2" name="Title Placeholder 1"/>
          <p:cNvSpPr>
            <a:spLocks noGrp="1"/>
          </p:cNvSpPr>
          <p:nvPr>
            <p:ph type="title"/>
          </p:nvPr>
        </p:nvSpPr>
        <p:spPr bwMode="auto">
          <a:xfrm>
            <a:off x="417513" y="279400"/>
            <a:ext cx="8229600" cy="3111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endParaRPr lang="en-US" dirty="0" smtClean="0"/>
          </a:p>
        </p:txBody>
      </p:sp>
      <p:sp>
        <p:nvSpPr>
          <p:cNvPr id="4" name="Text Placeholder 2"/>
          <p:cNvSpPr>
            <a:spLocks noGrp="1"/>
          </p:cNvSpPr>
          <p:nvPr>
            <p:ph type="body" idx="1"/>
          </p:nvPr>
        </p:nvSpPr>
        <p:spPr bwMode="auto">
          <a:xfrm>
            <a:off x="417513" y="1089025"/>
            <a:ext cx="8229600" cy="33067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2" name="Text Box 9"/>
          <p:cNvSpPr txBox="1">
            <a:spLocks noChangeArrowheads="1"/>
          </p:cNvSpPr>
          <p:nvPr/>
        </p:nvSpPr>
        <p:spPr bwMode="auto">
          <a:xfrm>
            <a:off x="0" y="-352425"/>
            <a:ext cx="9144000" cy="233362"/>
          </a:xfrm>
          <a:prstGeom prst="rect">
            <a:avLst/>
          </a:prstGeom>
          <a:noFill/>
          <a:ln w="19050" algn="ctr">
            <a:noFill/>
            <a:miter lim="800000"/>
            <a:headEnd/>
            <a:tailEnd/>
          </a:ln>
          <a:effectLst/>
        </p:spPr>
        <p:txBody>
          <a:bodyPr lIns="90000" tIns="46800" rIns="90000" bIns="46800">
            <a:spAutoFit/>
          </a:bodyPr>
          <a:lstStyle/>
          <a:p>
            <a:pPr algn="ctr" defTabSz="762000" eaLnBrk="0" hangingPunct="0">
              <a:lnSpc>
                <a:spcPct val="90000"/>
              </a:lnSpc>
              <a:spcBef>
                <a:spcPct val="50000"/>
              </a:spcBef>
              <a:buClr>
                <a:schemeClr val="accent1"/>
              </a:buClr>
              <a:defRPr/>
            </a:pPr>
            <a:r>
              <a:rPr lang="en-US" sz="1000" dirty="0">
                <a:solidFill>
                  <a:schemeClr val="tx2"/>
                </a:solidFill>
                <a:latin typeface="+mn-lt"/>
                <a:cs typeface="+mn-cs"/>
              </a:rPr>
              <a:t>To change the document information in the footer, press [Alt + </a:t>
            </a:r>
            <a:r>
              <a:rPr lang="en-US" sz="1000" dirty="0" smtClean="0">
                <a:solidFill>
                  <a:schemeClr val="tx2"/>
                </a:solidFill>
                <a:latin typeface="+mn-lt"/>
                <a:cs typeface="+mn-cs"/>
              </a:rPr>
              <a:t>N, H]</a:t>
            </a:r>
            <a:endParaRPr lang="en-US" sz="1000" dirty="0">
              <a:solidFill>
                <a:schemeClr val="tx2"/>
              </a:solidFill>
              <a:latin typeface="+mn-lt"/>
              <a:cs typeface="+mn-cs"/>
            </a:endParaRPr>
          </a:p>
        </p:txBody>
      </p:sp>
      <p:sp>
        <p:nvSpPr>
          <p:cNvPr id="41" name="AutoShape 57"/>
          <p:cNvSpPr>
            <a:spLocks noChangeArrowheads="1"/>
          </p:cNvSpPr>
          <p:nvPr/>
        </p:nvSpPr>
        <p:spPr bwMode="auto">
          <a:xfrm>
            <a:off x="1474788" y="5208588"/>
            <a:ext cx="287337" cy="134937"/>
          </a:xfrm>
          <a:prstGeom prst="roundRect">
            <a:avLst>
              <a:gd name="adj" fmla="val 16667"/>
            </a:avLst>
          </a:prstGeom>
          <a:solidFill>
            <a:schemeClr val="accent1"/>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18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65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145</a:t>
            </a:r>
          </a:p>
        </p:txBody>
      </p:sp>
      <p:sp>
        <p:nvSpPr>
          <p:cNvPr id="43" name="AutoShape 58"/>
          <p:cNvSpPr>
            <a:spLocks noChangeArrowheads="1"/>
          </p:cNvSpPr>
          <p:nvPr/>
        </p:nvSpPr>
        <p:spPr bwMode="auto">
          <a:xfrm>
            <a:off x="1835150" y="5208588"/>
            <a:ext cx="287338" cy="134937"/>
          </a:xfrm>
          <a:prstGeom prst="roundRect">
            <a:avLst>
              <a:gd name="adj" fmla="val 16667"/>
            </a:avLst>
          </a:prstGeom>
          <a:solidFill>
            <a:schemeClr val="accent2"/>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0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201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255</a:t>
            </a:r>
          </a:p>
        </p:txBody>
      </p:sp>
      <p:sp>
        <p:nvSpPr>
          <p:cNvPr id="44" name="AutoShape 59"/>
          <p:cNvSpPr>
            <a:spLocks noChangeArrowheads="1"/>
          </p:cNvSpPr>
          <p:nvPr/>
        </p:nvSpPr>
        <p:spPr bwMode="auto">
          <a:xfrm>
            <a:off x="2195513" y="5208588"/>
            <a:ext cx="287337" cy="134937"/>
          </a:xfrm>
          <a:prstGeom prst="roundRect">
            <a:avLst>
              <a:gd name="adj" fmla="val 16667"/>
            </a:avLst>
          </a:prstGeom>
          <a:solidFill>
            <a:schemeClr val="accent4"/>
          </a:solidFill>
          <a:ln w="9525">
            <a:noFill/>
            <a:round/>
            <a:headEnd/>
            <a:tailEnd/>
          </a:ln>
          <a:effectLst/>
        </p:spPr>
        <p:txBody>
          <a:bodyPr lIns="18000" tIns="252000" rIns="18000" bIns="0"/>
          <a:lstStyle/>
          <a:p>
            <a:pPr defTabSz="604647" eaLnBrk="0" fontAlgn="auto" hangingPunct="0">
              <a:spcBef>
                <a:spcPct val="15000"/>
              </a:spcBef>
              <a:spcAft>
                <a:spcPct val="15000"/>
              </a:spcAft>
              <a:buClr>
                <a:schemeClr val="accent1"/>
              </a:buClr>
              <a:defRPr/>
            </a:pPr>
            <a:r>
              <a:rPr lang="en-US" sz="500" b="1" dirty="0">
                <a:solidFill>
                  <a:schemeClr val="tx2"/>
                </a:solidFill>
                <a:latin typeface="+mn-lt"/>
                <a:cs typeface="Arial" panose="020B0604020202020204" pitchFamily="34" charset="0"/>
              </a:rPr>
              <a:t>R 104</a:t>
            </a:r>
            <a:br>
              <a:rPr lang="en-US" sz="500" b="1" dirty="0">
                <a:solidFill>
                  <a:schemeClr val="tx2"/>
                </a:solidFill>
                <a:latin typeface="+mn-lt"/>
                <a:cs typeface="Arial" panose="020B0604020202020204" pitchFamily="34" charset="0"/>
              </a:rPr>
            </a:br>
            <a:r>
              <a:rPr lang="en-US" sz="500" b="1" dirty="0">
                <a:solidFill>
                  <a:schemeClr val="tx2"/>
                </a:solidFill>
                <a:latin typeface="+mn-lt"/>
                <a:cs typeface="Arial" panose="020B0604020202020204" pitchFamily="34" charset="0"/>
              </a:rPr>
              <a:t>G 113</a:t>
            </a:r>
            <a:br>
              <a:rPr lang="en-US" sz="500" b="1" dirty="0">
                <a:solidFill>
                  <a:schemeClr val="tx2"/>
                </a:solidFill>
                <a:latin typeface="+mn-lt"/>
                <a:cs typeface="Arial" panose="020B0604020202020204" pitchFamily="34" charset="0"/>
              </a:rPr>
            </a:br>
            <a:r>
              <a:rPr lang="en-US" sz="500" b="1" dirty="0">
                <a:solidFill>
                  <a:schemeClr val="tx2"/>
                </a:solidFill>
                <a:latin typeface="+mn-lt"/>
                <a:cs typeface="Arial" panose="020B0604020202020204" pitchFamily="34" charset="0"/>
              </a:rPr>
              <a:t>B 122</a:t>
            </a:r>
          </a:p>
        </p:txBody>
      </p:sp>
      <p:sp>
        <p:nvSpPr>
          <p:cNvPr id="45" name="AutoShape 64"/>
          <p:cNvSpPr>
            <a:spLocks noChangeArrowheads="1"/>
          </p:cNvSpPr>
          <p:nvPr/>
        </p:nvSpPr>
        <p:spPr bwMode="auto">
          <a:xfrm>
            <a:off x="2916238" y="5208588"/>
            <a:ext cx="287337" cy="134937"/>
          </a:xfrm>
          <a:prstGeom prst="roundRect">
            <a:avLst>
              <a:gd name="adj" fmla="val 16667"/>
            </a:avLst>
          </a:prstGeom>
          <a:solidFill>
            <a:schemeClr val="accent6"/>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216</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217</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218</a:t>
            </a:r>
          </a:p>
        </p:txBody>
      </p:sp>
      <p:sp>
        <p:nvSpPr>
          <p:cNvPr id="46" name="AutoShape 65"/>
          <p:cNvSpPr>
            <a:spLocks noChangeArrowheads="1"/>
          </p:cNvSpPr>
          <p:nvPr/>
        </p:nvSpPr>
        <p:spPr bwMode="auto">
          <a:xfrm>
            <a:off x="2555875" y="5208588"/>
            <a:ext cx="287338" cy="134937"/>
          </a:xfrm>
          <a:prstGeom prst="roundRect">
            <a:avLst>
              <a:gd name="adj" fmla="val 16667"/>
            </a:avLst>
          </a:prstGeom>
          <a:solidFill>
            <a:schemeClr val="accent4"/>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168</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187</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192</a:t>
            </a:r>
          </a:p>
        </p:txBody>
      </p:sp>
      <p:sp>
        <p:nvSpPr>
          <p:cNvPr id="47" name="Rectangle 68"/>
          <p:cNvSpPr>
            <a:spLocks noChangeArrowheads="1"/>
          </p:cNvSpPr>
          <p:nvPr/>
        </p:nvSpPr>
        <p:spPr bwMode="auto">
          <a:xfrm>
            <a:off x="647700" y="5208588"/>
            <a:ext cx="792163" cy="134937"/>
          </a:xfrm>
          <a:prstGeom prst="rect">
            <a:avLst/>
          </a:prstGeom>
          <a:noFill/>
          <a:ln>
            <a:noFill/>
          </a:ln>
          <a:extLst/>
        </p:spPr>
        <p:txBody>
          <a:bodyPr wrap="none" lIns="18000" tIns="0" rIns="36000" bIns="0" anchor="ctr"/>
          <a:lstStyle/>
          <a:p>
            <a:pPr algn="r" defTabSz="603250" eaLnBrk="0" hangingPunct="0">
              <a:spcBef>
                <a:spcPct val="15000"/>
              </a:spcBef>
              <a:spcAft>
                <a:spcPct val="15000"/>
              </a:spcAft>
              <a:buClr>
                <a:schemeClr val="accent1"/>
              </a:buClr>
              <a:defRPr/>
            </a:pPr>
            <a:r>
              <a:rPr lang="en-GB" sz="500" b="1" dirty="0">
                <a:solidFill>
                  <a:schemeClr val="tx2"/>
                </a:solidFill>
                <a:latin typeface="Arial" panose="020B0604020202020204" pitchFamily="34" charset="0"/>
                <a:cs typeface="Arial" panose="020B0604020202020204" pitchFamily="34" charset="0"/>
              </a:rPr>
              <a:t>Core and </a:t>
            </a:r>
            <a:r>
              <a:rPr lang="en-GB" sz="500" b="1" dirty="0">
                <a:solidFill>
                  <a:schemeClr val="tx2"/>
                </a:solidFill>
                <a:latin typeface="+mn-lt"/>
                <a:cs typeface="Arial" panose="020B0604020202020204" pitchFamily="34" charset="0"/>
              </a:rPr>
              <a:t>background</a:t>
            </a:r>
            <a:r>
              <a:rPr lang="en-GB" sz="500" b="1" dirty="0">
                <a:solidFill>
                  <a:schemeClr val="tx2"/>
                </a:solidFill>
                <a:latin typeface="Arial" panose="020B0604020202020204" pitchFamily="34" charset="0"/>
                <a:cs typeface="Arial" panose="020B0604020202020204" pitchFamily="34" charset="0"/>
              </a:rPr>
              <a:t> </a:t>
            </a:r>
            <a:r>
              <a:rPr lang="en-GB" sz="500" b="1" dirty="0" smtClean="0">
                <a:solidFill>
                  <a:schemeClr val="tx2"/>
                </a:solidFill>
                <a:latin typeface="Arial" panose="020B0604020202020204" pitchFamily="34" charset="0"/>
                <a:cs typeface="Arial" panose="020B0604020202020204" pitchFamily="34" charset="0"/>
              </a:rPr>
              <a:t>colors</a:t>
            </a:r>
            <a:r>
              <a:rPr lang="en-GB" sz="500" b="1" dirty="0">
                <a:solidFill>
                  <a:schemeClr val="tx2"/>
                </a:solidFill>
                <a:latin typeface="Arial" panose="020B0604020202020204" pitchFamily="34" charset="0"/>
                <a:cs typeface="Arial" panose="020B0604020202020204" pitchFamily="34" charset="0"/>
              </a:rPr>
              <a:t>:</a:t>
            </a:r>
          </a:p>
        </p:txBody>
      </p:sp>
      <p:sp>
        <p:nvSpPr>
          <p:cNvPr id="48" name="AutoShape 57"/>
          <p:cNvSpPr>
            <a:spLocks noChangeArrowheads="1"/>
          </p:cNvSpPr>
          <p:nvPr/>
        </p:nvSpPr>
        <p:spPr bwMode="auto">
          <a:xfrm>
            <a:off x="1474788" y="5208588"/>
            <a:ext cx="287337" cy="134937"/>
          </a:xfrm>
          <a:prstGeom prst="roundRect">
            <a:avLst>
              <a:gd name="adj" fmla="val 16667"/>
            </a:avLst>
          </a:prstGeom>
          <a:solidFill>
            <a:schemeClr val="tx1"/>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endParaRPr lang="en-US" sz="500" b="1">
              <a:solidFill>
                <a:schemeClr val="tx2"/>
              </a:solidFill>
              <a:latin typeface="+mn-lt"/>
              <a:cs typeface="Arial" panose="020B0604020202020204" pitchFamily="34" charset="0"/>
            </a:endParaRPr>
          </a:p>
        </p:txBody>
      </p:sp>
      <p:sp>
        <p:nvSpPr>
          <p:cNvPr id="49" name="AutoShape 58"/>
          <p:cNvSpPr>
            <a:spLocks noChangeArrowheads="1"/>
          </p:cNvSpPr>
          <p:nvPr/>
        </p:nvSpPr>
        <p:spPr bwMode="auto">
          <a:xfrm>
            <a:off x="1835150" y="5208588"/>
            <a:ext cx="287338" cy="134937"/>
          </a:xfrm>
          <a:prstGeom prst="roundRect">
            <a:avLst>
              <a:gd name="adj" fmla="val 16667"/>
            </a:avLst>
          </a:prstGeom>
          <a:solidFill>
            <a:schemeClr val="accent1"/>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endParaRPr lang="en-US" sz="500" b="1">
              <a:solidFill>
                <a:schemeClr val="tx2"/>
              </a:solidFill>
              <a:latin typeface="+mn-lt"/>
              <a:cs typeface="Arial" panose="020B0604020202020204" pitchFamily="34" charset="0"/>
            </a:endParaRPr>
          </a:p>
        </p:txBody>
      </p:sp>
      <p:sp>
        <p:nvSpPr>
          <p:cNvPr id="50" name="AutoShape 59"/>
          <p:cNvSpPr>
            <a:spLocks noChangeArrowheads="1"/>
          </p:cNvSpPr>
          <p:nvPr/>
        </p:nvSpPr>
        <p:spPr bwMode="auto">
          <a:xfrm>
            <a:off x="2195513" y="5208588"/>
            <a:ext cx="287337" cy="134937"/>
          </a:xfrm>
          <a:prstGeom prst="roundRect">
            <a:avLst>
              <a:gd name="adj" fmla="val 16667"/>
            </a:avLst>
          </a:prstGeom>
          <a:solidFill>
            <a:schemeClr val="bg2"/>
          </a:solidFill>
          <a:ln w="9525">
            <a:noFill/>
            <a:round/>
            <a:headEnd/>
            <a:tailEnd/>
          </a:ln>
          <a:effectLst/>
        </p:spPr>
        <p:txBody>
          <a:bodyPr lIns="18000" tIns="252000" rIns="18000" bIns="0"/>
          <a:lstStyle/>
          <a:p>
            <a:pPr defTabSz="604647" eaLnBrk="0" fontAlgn="auto" hangingPunct="0">
              <a:spcBef>
                <a:spcPct val="15000"/>
              </a:spcBef>
              <a:spcAft>
                <a:spcPct val="15000"/>
              </a:spcAft>
              <a:buClr>
                <a:schemeClr val="accent1"/>
              </a:buClr>
              <a:defRPr/>
            </a:pPr>
            <a:endParaRPr lang="en-US" sz="500" b="1" dirty="0">
              <a:solidFill>
                <a:schemeClr val="tx2"/>
              </a:solidFill>
              <a:latin typeface="+mn-lt"/>
              <a:ea typeface="+mn-ea"/>
              <a:cs typeface="Arial" panose="020B0604020202020204" pitchFamily="34" charset="0"/>
            </a:endParaRPr>
          </a:p>
        </p:txBody>
      </p:sp>
      <p:sp>
        <p:nvSpPr>
          <p:cNvPr id="51" name="Rectangle 68"/>
          <p:cNvSpPr>
            <a:spLocks noChangeArrowheads="1"/>
          </p:cNvSpPr>
          <p:nvPr/>
        </p:nvSpPr>
        <p:spPr bwMode="auto">
          <a:xfrm>
            <a:off x="647700" y="5208588"/>
            <a:ext cx="792163" cy="134937"/>
          </a:xfrm>
          <a:prstGeom prst="rect">
            <a:avLst/>
          </a:prstGeom>
          <a:noFill/>
          <a:ln>
            <a:noFill/>
          </a:ln>
          <a:extLst/>
        </p:spPr>
        <p:txBody>
          <a:bodyPr wrap="none" lIns="18000" tIns="0" rIns="36000" bIns="0" anchor="ctr"/>
          <a:lstStyle/>
          <a:p>
            <a:pPr algn="r" defTabSz="603250" eaLnBrk="0" hangingPunct="0">
              <a:spcBef>
                <a:spcPct val="15000"/>
              </a:spcBef>
              <a:spcAft>
                <a:spcPct val="15000"/>
              </a:spcAft>
              <a:buClr>
                <a:schemeClr val="accent1"/>
              </a:buClr>
              <a:defRPr/>
            </a:pPr>
            <a:endParaRPr lang="en-GB" sz="500" b="1" dirty="0">
              <a:solidFill>
                <a:schemeClr val="tx2"/>
              </a:solidFill>
              <a:latin typeface="Arial" panose="020B0604020202020204" pitchFamily="34" charset="0"/>
              <a:cs typeface="Arial" panose="020B0604020202020204" pitchFamily="34" charset="0"/>
            </a:endParaRPr>
          </a:p>
        </p:txBody>
      </p:sp>
      <p:sp>
        <p:nvSpPr>
          <p:cNvPr id="53" name="Slide Number Placeholder 5"/>
          <p:cNvSpPr txBox="1">
            <a:spLocks/>
          </p:cNvSpPr>
          <p:nvPr/>
        </p:nvSpPr>
        <p:spPr>
          <a:xfrm>
            <a:off x="433388" y="4643438"/>
            <a:ext cx="144462" cy="138112"/>
          </a:xfrm>
          <a:prstGeom prst="rect">
            <a:avLst/>
          </a:prstGeom>
        </p:spPr>
        <p:txBody>
          <a:bodyPr lIns="0" tIns="0" rIns="0" bIns="0"/>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9182688-34E5-4CE3-92E4-C88AA8BD9750}" type="slidenum">
              <a:rPr lang="en-GB" sz="800" smtClean="0">
                <a:solidFill>
                  <a:schemeClr val="bg2"/>
                </a:solidFill>
                <a:latin typeface="+mn-lt"/>
                <a:cs typeface="Arial" panose="020B0604020202020204" pitchFamily="34" charset="0"/>
              </a:rPr>
              <a:pPr>
                <a:defRPr/>
              </a:pPr>
              <a:t>‹#›</a:t>
            </a:fld>
            <a:endParaRPr lang="en-GB" dirty="0">
              <a:solidFill>
                <a:schemeClr val="bg2"/>
              </a:solidFill>
              <a:latin typeface="+mn-lt"/>
              <a:cs typeface="Arial" panose="020B0604020202020204" pitchFamily="34" charset="0"/>
            </a:endParaRPr>
          </a:p>
        </p:txBody>
      </p:sp>
      <p:pic>
        <p:nvPicPr>
          <p:cNvPr id="1050" name="Picture 1"/>
          <p:cNvPicPr>
            <a:picLocks/>
          </p:cNvPicPr>
          <p:nvPr/>
        </p:nvPicPr>
        <p:blipFill>
          <a:blip r:embed="rId8"/>
          <a:srcRect/>
          <a:stretch>
            <a:fillRect/>
          </a:stretch>
        </p:blipFill>
        <p:spPr bwMode="auto">
          <a:xfrm>
            <a:off x="7959725" y="4672013"/>
            <a:ext cx="701675" cy="115887"/>
          </a:xfrm>
          <a:prstGeom prst="rect">
            <a:avLst/>
          </a:prstGeom>
          <a:noFill/>
          <a:ln w="9525">
            <a:noFill/>
            <a:miter lim="800000"/>
            <a:headEnd/>
            <a:tailEnd/>
          </a:ln>
        </p:spPr>
      </p:pic>
      <p:sp>
        <p:nvSpPr>
          <p:cNvPr id="3" name="TextBox 2"/>
          <p:cNvSpPr txBox="1"/>
          <p:nvPr/>
        </p:nvSpPr>
        <p:spPr>
          <a:xfrm>
            <a:off x="1341438" y="4643438"/>
            <a:ext cx="6078537" cy="122237"/>
          </a:xfrm>
          <a:prstGeom prst="rect">
            <a:avLst/>
          </a:prstGeom>
          <a:noFill/>
        </p:spPr>
        <p:txBody>
          <a:bodyPr lIns="0" tIns="0" rIns="0" bIns="0">
            <a:spAutoFit/>
          </a:bodyPr>
          <a:lstStyle/>
          <a:p>
            <a:r>
              <a:rPr lang="en-GB" sz="800" dirty="0" smtClean="0">
                <a:solidFill>
                  <a:schemeClr val="bg2"/>
                </a:solidFill>
                <a:latin typeface="+mn-lt"/>
                <a:cs typeface="Arial" charset="0"/>
              </a:rPr>
              <a:t>© Nokia Solutions and Networks 2014</a:t>
            </a:r>
            <a:endParaRPr lang="en-GB" sz="800" dirty="0">
              <a:solidFill>
                <a:schemeClr val="bg2"/>
              </a:solidFill>
              <a:latin typeface="+mn-lt"/>
              <a:cs typeface="Arial" charset="0"/>
            </a:endParaRPr>
          </a:p>
        </p:txBody>
      </p:sp>
      <p:sp>
        <p:nvSpPr>
          <p:cNvPr id="28" name="TextBox 27"/>
          <p:cNvSpPr txBox="1"/>
          <p:nvPr/>
        </p:nvSpPr>
        <p:spPr>
          <a:xfrm>
            <a:off x="1503363" y="4749800"/>
            <a:ext cx="6078537" cy="338138"/>
          </a:xfrm>
          <a:prstGeom prst="rect">
            <a:avLst/>
          </a:prstGeom>
          <a:noFill/>
        </p:spPr>
        <p:txBody>
          <a:bodyPr>
            <a:spAutoFit/>
          </a:bodyPr>
          <a:lstStyle/>
          <a:p>
            <a:pPr>
              <a:defRPr/>
            </a:pPr>
            <a:endParaRPr lang="en-GB" sz="800" dirty="0">
              <a:solidFill>
                <a:schemeClr val="bg2"/>
              </a:solidFill>
              <a:latin typeface="Arial" panose="020B0604020202020204" pitchFamily="34" charset="0"/>
              <a:ea typeface="+mn-ea"/>
              <a:cs typeface="Arial" panose="020B0604020202020204" pitchFamily="34" charset="0"/>
            </a:endParaRPr>
          </a:p>
          <a:p>
            <a:pPr>
              <a:defRPr/>
            </a:pPr>
            <a:endParaRPr lang="en-GB" sz="800" dirty="0">
              <a:solidFill>
                <a:schemeClr val="bg2"/>
              </a:solidFill>
              <a:latin typeface="Arial" panose="020B0604020202020204" pitchFamily="34" charset="0"/>
              <a:ea typeface="+mn-ea"/>
              <a:cs typeface="Arial" panose="020B0604020202020204" pitchFamily="34" charset="0"/>
            </a:endParaRPr>
          </a:p>
        </p:txBody>
      </p:sp>
      <p:sp>
        <p:nvSpPr>
          <p:cNvPr id="31" name="Footer Placeholder 29"/>
          <p:cNvSpPr>
            <a:spLocks noGrp="1"/>
          </p:cNvSpPr>
          <p:nvPr>
            <p:ph type="ftr" sz="quarter" idx="3"/>
          </p:nvPr>
        </p:nvSpPr>
        <p:spPr>
          <a:xfrm>
            <a:off x="432000" y="4789325"/>
            <a:ext cx="6080400" cy="122400"/>
          </a:xfrm>
          <a:prstGeom prst="rect">
            <a:avLst/>
          </a:prstGeom>
        </p:spPr>
        <p:txBody>
          <a:bodyPr vert="horz" lIns="0" tIns="0" rIns="0" bIns="0" rtlCol="0" anchor="ctr"/>
          <a:lstStyle>
            <a:lvl1pPr algn="ctr">
              <a:defRPr sz="800">
                <a:solidFill>
                  <a:schemeClr val="tx1">
                    <a:tint val="75000"/>
                  </a:schemeClr>
                </a:solidFill>
                <a:latin typeface="+mn-lt"/>
              </a:defRPr>
            </a:lvl1pPr>
          </a:lstStyle>
          <a:p>
            <a:pPr algn="l"/>
            <a:r>
              <a:rPr lang="en-GB" dirty="0" smtClean="0">
                <a:solidFill>
                  <a:schemeClr val="bg2"/>
                </a:solidFill>
                <a:cs typeface="Arial" charset="0"/>
              </a:rPr>
              <a:t>&lt;Change information classification in footer&gt;</a:t>
            </a:r>
          </a:p>
        </p:txBody>
      </p:sp>
      <p:sp>
        <p:nvSpPr>
          <p:cNvPr id="29" name="TextBox 28" descr="casecode"/>
          <p:cNvSpPr txBox="1"/>
          <p:nvPr/>
        </p:nvSpPr>
        <p:spPr>
          <a:xfrm>
            <a:off x="433388" y="4948593"/>
            <a:ext cx="924933" cy="123111"/>
          </a:xfrm>
          <a:prstGeom prst="rect">
            <a:avLst/>
          </a:prstGeom>
        </p:spPr>
        <p:txBody>
          <a:bodyPr wrap="none" lIns="0" tIns="0" rIns="0" bIns="0" anchor="ctr">
            <a:spAutoFit/>
          </a:bodyPr>
          <a:lstStyle>
            <a:defPPr>
              <a:defRPr lang="en-US"/>
            </a:defPPr>
            <a:lvl1pPr algn="r">
              <a:defRPr sz="900">
                <a:solidFill>
                  <a:schemeClr val="tx1">
                    <a:tint val="75000"/>
                  </a:schemeClr>
                </a:solidFill>
              </a:defRPr>
            </a:lvl1pPr>
          </a:lstStyle>
          <a:p>
            <a:pPr algn="l">
              <a:defRPr/>
            </a:pPr>
            <a:r>
              <a:rPr lang="it-IT" sz="800" smtClean="0">
                <a:solidFill>
                  <a:schemeClr val="bg2"/>
                </a:solidFill>
                <a:latin typeface="+mn-lt"/>
                <a:ea typeface="Nokia Pure Text Light" pitchFamily="34" charset="0"/>
                <a:cs typeface="Nokia Pure Text Light" pitchFamily="34" charset="0"/>
              </a:rPr>
              <a:t>Nokia template.pptx</a:t>
            </a:r>
            <a:endParaRPr lang="en-GB" sz="800" dirty="0">
              <a:solidFill>
                <a:schemeClr val="bg2"/>
              </a:solidFill>
              <a:latin typeface="+mn-lt"/>
              <a:ea typeface="Nokia Pure Text Light" pitchFamily="34" charset="0"/>
              <a:cs typeface="Nokia Pure Text Light" pitchFamily="34" charset="0"/>
            </a:endParaRPr>
          </a:p>
        </p:txBody>
      </p:sp>
      <p:sp>
        <p:nvSpPr>
          <p:cNvPr id="30" name="Date Placeholder 3"/>
          <p:cNvSpPr txBox="1">
            <a:spLocks/>
          </p:cNvSpPr>
          <p:nvPr/>
        </p:nvSpPr>
        <p:spPr>
          <a:xfrm>
            <a:off x="722313" y="4643438"/>
            <a:ext cx="687387" cy="138112"/>
          </a:xfrm>
          <a:prstGeom prst="rect">
            <a:avLst/>
          </a:prstGeom>
        </p:spPr>
        <p:txBody>
          <a:bodyPr lIns="0" tIns="0" rIns="0" bIns="0"/>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FEF4778-5275-AF44-A3A2-413C53D52084}" type="datetime1">
              <a:rPr lang="en-GB" sz="800" smtClean="0">
                <a:solidFill>
                  <a:schemeClr val="bg2"/>
                </a:solidFill>
                <a:latin typeface="+mn-lt"/>
                <a:cs typeface="Arial" panose="020B0604020202020204" pitchFamily="34" charset="0"/>
              </a:rPr>
              <a:pPr>
                <a:defRPr/>
              </a:pPr>
              <a:t>23/07/2015</a:t>
            </a:fld>
            <a:endParaRPr lang="en-GB" sz="800" dirty="0">
              <a:solidFill>
                <a:schemeClr val="bg2"/>
              </a:solidFill>
              <a:latin typeface="+mn-lt"/>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06" r:id="rId1"/>
    <p:sldLayoutId id="2147483805" r:id="rId2"/>
    <p:sldLayoutId id="2147483804" r:id="rId3"/>
    <p:sldLayoutId id="2147483803" r:id="rId4"/>
  </p:sldLayoutIdLst>
  <p:timing>
    <p:tnLst>
      <p:par>
        <p:cTn id="1" dur="indefinite" restart="never" nodeType="tmRoot"/>
      </p:par>
    </p:tnLst>
  </p:timing>
  <p:hf sldNum="0" hdr="0" dt="0"/>
  <p:txStyles>
    <p:titleStyle>
      <a:lvl1pPr algn="l" defTabSz="457200" rtl="0" eaLnBrk="1" fontAlgn="base" hangingPunct="1">
        <a:spcBef>
          <a:spcPct val="0"/>
        </a:spcBef>
        <a:spcAft>
          <a:spcPct val="0"/>
        </a:spcAft>
        <a:defRPr sz="1800" b="1" kern="1200">
          <a:solidFill>
            <a:schemeClr val="tx1"/>
          </a:solidFill>
          <a:latin typeface="+mj-lt"/>
          <a:ea typeface="ヒラギノ角ゴ Pro W3" charset="0"/>
          <a:cs typeface="Arial"/>
        </a:defRPr>
      </a:lvl1pPr>
      <a:lvl2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2pPr>
      <a:lvl3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3pPr>
      <a:lvl4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4pPr>
      <a:lvl5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5pPr>
      <a:lvl6pPr marL="457200" algn="l" defTabSz="457200" rtl="0" eaLnBrk="1" fontAlgn="base" hangingPunct="1">
        <a:spcBef>
          <a:spcPct val="0"/>
        </a:spcBef>
        <a:spcAft>
          <a:spcPct val="0"/>
        </a:spcAft>
        <a:defRPr b="1">
          <a:solidFill>
            <a:schemeClr val="bg2"/>
          </a:solidFill>
          <a:latin typeface="Arial" charset="0"/>
          <a:ea typeface="ヒラギノ角ゴ Pro W3" charset="0"/>
        </a:defRPr>
      </a:lvl6pPr>
      <a:lvl7pPr marL="914400" algn="l" defTabSz="457200" rtl="0" eaLnBrk="1" fontAlgn="base" hangingPunct="1">
        <a:spcBef>
          <a:spcPct val="0"/>
        </a:spcBef>
        <a:spcAft>
          <a:spcPct val="0"/>
        </a:spcAft>
        <a:defRPr b="1">
          <a:solidFill>
            <a:schemeClr val="bg2"/>
          </a:solidFill>
          <a:latin typeface="Arial" charset="0"/>
          <a:ea typeface="ヒラギノ角ゴ Pro W3" charset="0"/>
        </a:defRPr>
      </a:lvl7pPr>
      <a:lvl8pPr marL="1371600" algn="l" defTabSz="457200" rtl="0" eaLnBrk="1" fontAlgn="base" hangingPunct="1">
        <a:spcBef>
          <a:spcPct val="0"/>
        </a:spcBef>
        <a:spcAft>
          <a:spcPct val="0"/>
        </a:spcAft>
        <a:defRPr b="1">
          <a:solidFill>
            <a:schemeClr val="bg2"/>
          </a:solidFill>
          <a:latin typeface="Arial" charset="0"/>
          <a:ea typeface="ヒラギノ角ゴ Pro W3" charset="0"/>
        </a:defRPr>
      </a:lvl8pPr>
      <a:lvl9pPr marL="1828800" algn="l" defTabSz="457200" rtl="0" eaLnBrk="1" fontAlgn="base" hangingPunct="1">
        <a:spcBef>
          <a:spcPct val="0"/>
        </a:spcBef>
        <a:spcAft>
          <a:spcPct val="0"/>
        </a:spcAft>
        <a:defRPr b="1">
          <a:solidFill>
            <a:schemeClr val="bg2"/>
          </a:solidFill>
          <a:latin typeface="Arial" charset="0"/>
          <a:ea typeface="ヒラギノ角ゴ Pro W3" charset="0"/>
        </a:defRPr>
      </a:lvl9pPr>
    </p:titleStyle>
    <p:bodyStyle>
      <a:lvl1pPr marL="230188" indent="-230188" algn="l" defTabSz="457200" rtl="0" eaLnBrk="1" fontAlgn="base" hangingPunct="1">
        <a:spcBef>
          <a:spcPct val="0"/>
        </a:spcBef>
        <a:spcAft>
          <a:spcPts val="600"/>
        </a:spcAft>
        <a:buFont typeface="Arial" charset="0"/>
        <a:buChar char="•"/>
        <a:defRPr sz="3200" kern="1200">
          <a:solidFill>
            <a:schemeClr val="bg2"/>
          </a:solidFill>
          <a:latin typeface="+mn-lt"/>
          <a:ea typeface="ヒラギノ角ゴ Pro W3" charset="0"/>
          <a:cs typeface="ヒラギノ角ゴ Pro W3" charset="0"/>
        </a:defRPr>
      </a:lvl1pPr>
      <a:lvl2pPr marL="458788" indent="-228600" algn="l" defTabSz="457200" rtl="0" eaLnBrk="1" fontAlgn="base" hangingPunct="1">
        <a:spcBef>
          <a:spcPct val="0"/>
        </a:spcBef>
        <a:spcAft>
          <a:spcPts val="600"/>
        </a:spcAft>
        <a:buFont typeface="Lucida Grande"/>
        <a:buChar char="-"/>
        <a:defRPr sz="2800" kern="1200">
          <a:solidFill>
            <a:schemeClr val="bg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bg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bg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bg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35" name="Line 9"/>
          <p:cNvSpPr>
            <a:spLocks noChangeShapeType="1"/>
          </p:cNvSpPr>
          <p:nvPr/>
        </p:nvSpPr>
        <p:spPr bwMode="auto">
          <a:xfrm flipV="1">
            <a:off x="-179388" y="593725"/>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36" name="Line 12"/>
          <p:cNvSpPr>
            <a:spLocks noChangeShapeType="1"/>
          </p:cNvSpPr>
          <p:nvPr/>
        </p:nvSpPr>
        <p:spPr bwMode="auto">
          <a:xfrm flipV="1">
            <a:off x="-179388" y="4914900"/>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37" name="Line 9"/>
          <p:cNvSpPr>
            <a:spLocks noChangeShapeType="1"/>
          </p:cNvSpPr>
          <p:nvPr/>
        </p:nvSpPr>
        <p:spPr bwMode="auto">
          <a:xfrm flipV="1">
            <a:off x="-179388" y="846138"/>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38" name="Line 10"/>
          <p:cNvSpPr>
            <a:spLocks noChangeShapeType="1"/>
          </p:cNvSpPr>
          <p:nvPr/>
        </p:nvSpPr>
        <p:spPr bwMode="auto">
          <a:xfrm flipH="1">
            <a:off x="-179388" y="1092200"/>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39" name="Line 12"/>
          <p:cNvSpPr>
            <a:spLocks noChangeShapeType="1"/>
          </p:cNvSpPr>
          <p:nvPr/>
        </p:nvSpPr>
        <p:spPr bwMode="auto">
          <a:xfrm flipV="1">
            <a:off x="-179388" y="4665663"/>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40" name="Line 13"/>
          <p:cNvSpPr>
            <a:spLocks noChangeShapeType="1"/>
          </p:cNvSpPr>
          <p:nvPr/>
        </p:nvSpPr>
        <p:spPr bwMode="auto">
          <a:xfrm flipH="1" flipV="1">
            <a:off x="-179388" y="4400550"/>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41" name="Line 14"/>
          <p:cNvSpPr>
            <a:spLocks noChangeShapeType="1"/>
          </p:cNvSpPr>
          <p:nvPr/>
        </p:nvSpPr>
        <p:spPr bwMode="auto">
          <a:xfrm>
            <a:off x="-179388" y="280988"/>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42" name="Line 15"/>
          <p:cNvSpPr>
            <a:spLocks noChangeShapeType="1"/>
          </p:cNvSpPr>
          <p:nvPr/>
        </p:nvSpPr>
        <p:spPr bwMode="auto">
          <a:xfrm flipH="1">
            <a:off x="417513" y="-147638"/>
            <a:ext cx="0" cy="5508626"/>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43" name="Line 17"/>
          <p:cNvSpPr>
            <a:spLocks noChangeShapeType="1"/>
          </p:cNvSpPr>
          <p:nvPr/>
        </p:nvSpPr>
        <p:spPr bwMode="auto">
          <a:xfrm>
            <a:off x="8656638" y="-147638"/>
            <a:ext cx="0" cy="5508626"/>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6155" name="Title Placeholder 1"/>
          <p:cNvSpPr>
            <a:spLocks noGrp="1"/>
          </p:cNvSpPr>
          <p:nvPr>
            <p:ph type="title"/>
          </p:nvPr>
        </p:nvSpPr>
        <p:spPr bwMode="auto">
          <a:xfrm>
            <a:off x="417513" y="288000"/>
            <a:ext cx="8229600" cy="3111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title style</a:t>
            </a:r>
          </a:p>
        </p:txBody>
      </p:sp>
      <p:sp>
        <p:nvSpPr>
          <p:cNvPr id="6156" name="Text Placeholder 2"/>
          <p:cNvSpPr>
            <a:spLocks noGrp="1"/>
          </p:cNvSpPr>
          <p:nvPr>
            <p:ph type="body" idx="1"/>
          </p:nvPr>
        </p:nvSpPr>
        <p:spPr bwMode="auto">
          <a:xfrm>
            <a:off x="417513" y="1089025"/>
            <a:ext cx="8229600" cy="33067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2" name="Text Box 9"/>
          <p:cNvSpPr txBox="1">
            <a:spLocks noChangeArrowheads="1"/>
          </p:cNvSpPr>
          <p:nvPr/>
        </p:nvSpPr>
        <p:spPr bwMode="auto">
          <a:xfrm>
            <a:off x="0" y="-352425"/>
            <a:ext cx="9144000" cy="233362"/>
          </a:xfrm>
          <a:prstGeom prst="rect">
            <a:avLst/>
          </a:prstGeom>
          <a:noFill/>
          <a:ln w="19050" algn="ctr">
            <a:noFill/>
            <a:miter lim="800000"/>
            <a:headEnd/>
            <a:tailEnd/>
          </a:ln>
          <a:effectLst/>
        </p:spPr>
        <p:txBody>
          <a:bodyPr lIns="90000" tIns="46800" rIns="90000" bIns="46800">
            <a:spAutoFit/>
          </a:bodyPr>
          <a:lstStyle/>
          <a:p>
            <a:pPr algn="ctr" defTabSz="762000" eaLnBrk="0" hangingPunct="0">
              <a:lnSpc>
                <a:spcPct val="90000"/>
              </a:lnSpc>
              <a:spcBef>
                <a:spcPct val="50000"/>
              </a:spcBef>
              <a:buClr>
                <a:schemeClr val="accent1"/>
              </a:buClr>
              <a:defRPr/>
            </a:pPr>
            <a:r>
              <a:rPr lang="en-US" sz="1000" dirty="0">
                <a:solidFill>
                  <a:schemeClr val="tx2"/>
                </a:solidFill>
                <a:latin typeface="+mn-lt"/>
                <a:cs typeface="+mn-cs"/>
              </a:rPr>
              <a:t>To change the document information in the footer, press [Alt + </a:t>
            </a:r>
            <a:r>
              <a:rPr lang="en-US" sz="1000" dirty="0" smtClean="0">
                <a:solidFill>
                  <a:schemeClr val="tx2"/>
                </a:solidFill>
                <a:latin typeface="+mn-lt"/>
                <a:cs typeface="+mn-cs"/>
              </a:rPr>
              <a:t>N, H]</a:t>
            </a:r>
            <a:endParaRPr lang="en-US" sz="1000" dirty="0">
              <a:solidFill>
                <a:schemeClr val="tx2"/>
              </a:solidFill>
              <a:latin typeface="+mn-lt"/>
              <a:cs typeface="+mn-cs"/>
            </a:endParaRPr>
          </a:p>
        </p:txBody>
      </p:sp>
      <p:sp>
        <p:nvSpPr>
          <p:cNvPr id="41" name="AutoShape 57"/>
          <p:cNvSpPr>
            <a:spLocks noChangeArrowheads="1"/>
          </p:cNvSpPr>
          <p:nvPr/>
        </p:nvSpPr>
        <p:spPr bwMode="auto">
          <a:xfrm>
            <a:off x="1474788" y="5208588"/>
            <a:ext cx="287337" cy="134937"/>
          </a:xfrm>
          <a:prstGeom prst="roundRect">
            <a:avLst>
              <a:gd name="adj" fmla="val 16667"/>
            </a:avLst>
          </a:prstGeom>
          <a:solidFill>
            <a:schemeClr val="bg2"/>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18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65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145</a:t>
            </a:r>
          </a:p>
        </p:txBody>
      </p:sp>
      <p:sp>
        <p:nvSpPr>
          <p:cNvPr id="43" name="AutoShape 58"/>
          <p:cNvSpPr>
            <a:spLocks noChangeArrowheads="1"/>
          </p:cNvSpPr>
          <p:nvPr/>
        </p:nvSpPr>
        <p:spPr bwMode="auto">
          <a:xfrm>
            <a:off x="1835150" y="5208588"/>
            <a:ext cx="287338" cy="134937"/>
          </a:xfrm>
          <a:prstGeom prst="roundRect">
            <a:avLst>
              <a:gd name="adj" fmla="val 16667"/>
            </a:avLst>
          </a:prstGeom>
          <a:solidFill>
            <a:schemeClr val="accent2"/>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0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201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255</a:t>
            </a:r>
          </a:p>
        </p:txBody>
      </p:sp>
      <p:sp>
        <p:nvSpPr>
          <p:cNvPr id="44" name="AutoShape 59"/>
          <p:cNvSpPr>
            <a:spLocks noChangeArrowheads="1"/>
          </p:cNvSpPr>
          <p:nvPr/>
        </p:nvSpPr>
        <p:spPr bwMode="auto">
          <a:xfrm>
            <a:off x="2195513" y="5208588"/>
            <a:ext cx="287337" cy="134937"/>
          </a:xfrm>
          <a:prstGeom prst="roundRect">
            <a:avLst>
              <a:gd name="adj" fmla="val 16667"/>
            </a:avLst>
          </a:prstGeom>
          <a:solidFill>
            <a:schemeClr val="accent4"/>
          </a:solidFill>
          <a:ln w="9525">
            <a:noFill/>
            <a:round/>
            <a:headEnd/>
            <a:tailEnd/>
          </a:ln>
          <a:effectLst/>
        </p:spPr>
        <p:txBody>
          <a:bodyPr lIns="18000" tIns="252000" rIns="18000" bIns="0"/>
          <a:lstStyle/>
          <a:p>
            <a:pPr defTabSz="604647" eaLnBrk="0" fontAlgn="auto" hangingPunct="0">
              <a:spcBef>
                <a:spcPct val="15000"/>
              </a:spcBef>
              <a:spcAft>
                <a:spcPct val="15000"/>
              </a:spcAft>
              <a:buClr>
                <a:schemeClr val="accent1"/>
              </a:buClr>
              <a:defRPr/>
            </a:pPr>
            <a:r>
              <a:rPr lang="en-US" sz="500" b="1" dirty="0">
                <a:solidFill>
                  <a:schemeClr val="tx2"/>
                </a:solidFill>
                <a:latin typeface="+mn-lt"/>
                <a:cs typeface="Arial" panose="020B0604020202020204" pitchFamily="34" charset="0"/>
              </a:rPr>
              <a:t>R 104</a:t>
            </a:r>
            <a:br>
              <a:rPr lang="en-US" sz="500" b="1" dirty="0">
                <a:solidFill>
                  <a:schemeClr val="tx2"/>
                </a:solidFill>
                <a:latin typeface="+mn-lt"/>
                <a:cs typeface="Arial" panose="020B0604020202020204" pitchFamily="34" charset="0"/>
              </a:rPr>
            </a:br>
            <a:r>
              <a:rPr lang="en-US" sz="500" b="1" dirty="0">
                <a:solidFill>
                  <a:schemeClr val="tx2"/>
                </a:solidFill>
                <a:latin typeface="+mn-lt"/>
                <a:cs typeface="Arial" panose="020B0604020202020204" pitchFamily="34" charset="0"/>
              </a:rPr>
              <a:t>G 113</a:t>
            </a:r>
            <a:br>
              <a:rPr lang="en-US" sz="500" b="1" dirty="0">
                <a:solidFill>
                  <a:schemeClr val="tx2"/>
                </a:solidFill>
                <a:latin typeface="+mn-lt"/>
                <a:cs typeface="Arial" panose="020B0604020202020204" pitchFamily="34" charset="0"/>
              </a:rPr>
            </a:br>
            <a:r>
              <a:rPr lang="en-US" sz="500" b="1" dirty="0">
                <a:solidFill>
                  <a:schemeClr val="tx2"/>
                </a:solidFill>
                <a:latin typeface="+mn-lt"/>
                <a:cs typeface="Arial" panose="020B0604020202020204" pitchFamily="34" charset="0"/>
              </a:rPr>
              <a:t>B 122</a:t>
            </a:r>
          </a:p>
        </p:txBody>
      </p:sp>
      <p:sp>
        <p:nvSpPr>
          <p:cNvPr id="45" name="AutoShape 64"/>
          <p:cNvSpPr>
            <a:spLocks noChangeArrowheads="1"/>
          </p:cNvSpPr>
          <p:nvPr/>
        </p:nvSpPr>
        <p:spPr bwMode="auto">
          <a:xfrm>
            <a:off x="2916238" y="5208588"/>
            <a:ext cx="287337" cy="134937"/>
          </a:xfrm>
          <a:prstGeom prst="roundRect">
            <a:avLst>
              <a:gd name="adj" fmla="val 16667"/>
            </a:avLst>
          </a:prstGeom>
          <a:solidFill>
            <a:schemeClr val="accent6"/>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216</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217</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218</a:t>
            </a:r>
          </a:p>
        </p:txBody>
      </p:sp>
      <p:sp>
        <p:nvSpPr>
          <p:cNvPr id="46" name="AutoShape 65"/>
          <p:cNvSpPr>
            <a:spLocks noChangeArrowheads="1"/>
          </p:cNvSpPr>
          <p:nvPr/>
        </p:nvSpPr>
        <p:spPr bwMode="auto">
          <a:xfrm>
            <a:off x="2555875" y="5208588"/>
            <a:ext cx="287338" cy="134937"/>
          </a:xfrm>
          <a:prstGeom prst="roundRect">
            <a:avLst>
              <a:gd name="adj" fmla="val 16667"/>
            </a:avLst>
          </a:prstGeom>
          <a:solidFill>
            <a:schemeClr val="accent4"/>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168</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187</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192</a:t>
            </a:r>
          </a:p>
        </p:txBody>
      </p:sp>
      <p:sp>
        <p:nvSpPr>
          <p:cNvPr id="47" name="Rectangle 68"/>
          <p:cNvSpPr>
            <a:spLocks noChangeArrowheads="1"/>
          </p:cNvSpPr>
          <p:nvPr/>
        </p:nvSpPr>
        <p:spPr bwMode="auto">
          <a:xfrm>
            <a:off x="647700" y="5208588"/>
            <a:ext cx="792163" cy="134937"/>
          </a:xfrm>
          <a:prstGeom prst="rect">
            <a:avLst/>
          </a:prstGeom>
          <a:noFill/>
          <a:ln>
            <a:noFill/>
          </a:ln>
          <a:extLst/>
        </p:spPr>
        <p:txBody>
          <a:bodyPr wrap="none" lIns="18000" tIns="0" rIns="36000" bIns="0" anchor="ctr"/>
          <a:lstStyle/>
          <a:p>
            <a:pPr algn="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Core and background </a:t>
            </a:r>
            <a:r>
              <a:rPr lang="en-GB" sz="500" b="1" dirty="0" smtClean="0">
                <a:solidFill>
                  <a:schemeClr val="tx2"/>
                </a:solidFill>
                <a:latin typeface="+mn-lt"/>
                <a:cs typeface="Arial" panose="020B0604020202020204" pitchFamily="34" charset="0"/>
              </a:rPr>
              <a:t>colors</a:t>
            </a:r>
            <a:r>
              <a:rPr lang="en-GB" sz="500" b="1" dirty="0">
                <a:solidFill>
                  <a:schemeClr val="tx2"/>
                </a:solidFill>
                <a:latin typeface="+mn-lt"/>
                <a:cs typeface="Arial" panose="020B0604020202020204" pitchFamily="34" charset="0"/>
              </a:rPr>
              <a:t>:</a:t>
            </a:r>
          </a:p>
        </p:txBody>
      </p:sp>
      <p:sp>
        <p:nvSpPr>
          <p:cNvPr id="48" name="AutoShape 57"/>
          <p:cNvSpPr>
            <a:spLocks noChangeArrowheads="1"/>
          </p:cNvSpPr>
          <p:nvPr/>
        </p:nvSpPr>
        <p:spPr bwMode="auto">
          <a:xfrm>
            <a:off x="1474788" y="5208588"/>
            <a:ext cx="287337" cy="134937"/>
          </a:xfrm>
          <a:prstGeom prst="roundRect">
            <a:avLst>
              <a:gd name="adj" fmla="val 16667"/>
            </a:avLst>
          </a:prstGeom>
          <a:solidFill>
            <a:schemeClr val="tx1"/>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endParaRPr lang="en-US" sz="500" b="1">
              <a:solidFill>
                <a:schemeClr val="tx2"/>
              </a:solidFill>
              <a:latin typeface="+mn-lt"/>
              <a:cs typeface="Arial" panose="020B0604020202020204" pitchFamily="34" charset="0"/>
            </a:endParaRPr>
          </a:p>
        </p:txBody>
      </p:sp>
      <p:sp>
        <p:nvSpPr>
          <p:cNvPr id="49" name="AutoShape 58"/>
          <p:cNvSpPr>
            <a:spLocks noChangeArrowheads="1"/>
          </p:cNvSpPr>
          <p:nvPr/>
        </p:nvSpPr>
        <p:spPr bwMode="auto">
          <a:xfrm>
            <a:off x="1835150" y="5208588"/>
            <a:ext cx="287338" cy="134937"/>
          </a:xfrm>
          <a:prstGeom prst="roundRect">
            <a:avLst>
              <a:gd name="adj" fmla="val 16667"/>
            </a:avLst>
          </a:prstGeom>
          <a:solidFill>
            <a:schemeClr val="accent2"/>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endParaRPr lang="en-US" sz="500" b="1">
              <a:solidFill>
                <a:schemeClr val="tx2"/>
              </a:solidFill>
              <a:latin typeface="+mn-lt"/>
              <a:cs typeface="Arial" panose="020B0604020202020204" pitchFamily="34" charset="0"/>
            </a:endParaRPr>
          </a:p>
        </p:txBody>
      </p:sp>
      <p:sp>
        <p:nvSpPr>
          <p:cNvPr id="50" name="AutoShape 59"/>
          <p:cNvSpPr>
            <a:spLocks noChangeArrowheads="1"/>
          </p:cNvSpPr>
          <p:nvPr/>
        </p:nvSpPr>
        <p:spPr bwMode="auto">
          <a:xfrm>
            <a:off x="2195513" y="5208588"/>
            <a:ext cx="287337" cy="134937"/>
          </a:xfrm>
          <a:prstGeom prst="roundRect">
            <a:avLst>
              <a:gd name="adj" fmla="val 16667"/>
            </a:avLst>
          </a:prstGeom>
          <a:solidFill>
            <a:schemeClr val="bg2"/>
          </a:solidFill>
          <a:ln w="9525">
            <a:noFill/>
            <a:round/>
            <a:headEnd/>
            <a:tailEnd/>
          </a:ln>
          <a:effectLst/>
        </p:spPr>
        <p:txBody>
          <a:bodyPr lIns="18000" tIns="252000" rIns="18000" bIns="0"/>
          <a:lstStyle/>
          <a:p>
            <a:pPr defTabSz="604647" eaLnBrk="0" fontAlgn="auto" hangingPunct="0">
              <a:spcBef>
                <a:spcPct val="15000"/>
              </a:spcBef>
              <a:spcAft>
                <a:spcPct val="15000"/>
              </a:spcAft>
              <a:buClr>
                <a:schemeClr val="accent1"/>
              </a:buClr>
              <a:defRPr/>
            </a:pPr>
            <a:endParaRPr lang="en-US" sz="500" b="1" dirty="0">
              <a:solidFill>
                <a:schemeClr val="tx2"/>
              </a:solidFill>
              <a:latin typeface="+mn-lt"/>
              <a:ea typeface="+mn-ea"/>
              <a:cs typeface="Arial" panose="020B0604020202020204" pitchFamily="34" charset="0"/>
            </a:endParaRPr>
          </a:p>
        </p:txBody>
      </p:sp>
      <p:sp>
        <p:nvSpPr>
          <p:cNvPr id="51" name="Rectangle 68"/>
          <p:cNvSpPr>
            <a:spLocks noChangeArrowheads="1"/>
          </p:cNvSpPr>
          <p:nvPr/>
        </p:nvSpPr>
        <p:spPr bwMode="auto">
          <a:xfrm>
            <a:off x="647700" y="5208588"/>
            <a:ext cx="792163" cy="134937"/>
          </a:xfrm>
          <a:prstGeom prst="rect">
            <a:avLst/>
          </a:prstGeom>
          <a:noFill/>
          <a:ln>
            <a:noFill/>
          </a:ln>
          <a:extLst/>
        </p:spPr>
        <p:txBody>
          <a:bodyPr wrap="none" lIns="18000" tIns="0" rIns="36000" bIns="0" anchor="ctr"/>
          <a:lstStyle/>
          <a:p>
            <a:pPr algn="r" defTabSz="603250" eaLnBrk="0" hangingPunct="0">
              <a:spcBef>
                <a:spcPct val="15000"/>
              </a:spcBef>
              <a:spcAft>
                <a:spcPct val="15000"/>
              </a:spcAft>
              <a:buClr>
                <a:schemeClr val="accent1"/>
              </a:buClr>
              <a:defRPr/>
            </a:pPr>
            <a:endParaRPr lang="en-GB" sz="500" b="1" dirty="0">
              <a:solidFill>
                <a:schemeClr val="tx2"/>
              </a:solidFill>
              <a:latin typeface="+mn-lt"/>
              <a:cs typeface="Arial" panose="020B0604020202020204" pitchFamily="34" charset="0"/>
            </a:endParaRPr>
          </a:p>
        </p:txBody>
      </p:sp>
      <p:sp>
        <p:nvSpPr>
          <p:cNvPr id="53" name="Slide Number Placeholder 5"/>
          <p:cNvSpPr txBox="1">
            <a:spLocks/>
          </p:cNvSpPr>
          <p:nvPr/>
        </p:nvSpPr>
        <p:spPr>
          <a:xfrm>
            <a:off x="433388" y="4643438"/>
            <a:ext cx="144462" cy="138112"/>
          </a:xfrm>
          <a:prstGeom prst="rect">
            <a:avLst/>
          </a:prstGeom>
        </p:spPr>
        <p:txBody>
          <a:bodyPr lIns="0" tIns="0" rIns="0" bIns="0"/>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GB" sz="800" smtClean="0">
                <a:latin typeface="+mn-lt"/>
                <a:cs typeface="Arial" panose="020B0604020202020204" pitchFamily="34" charset="0"/>
              </a:rPr>
              <a:pPr>
                <a:defRPr/>
              </a:pPr>
              <a:t>‹#›</a:t>
            </a:fld>
            <a:endParaRPr lang="en-GB" dirty="0">
              <a:latin typeface="+mn-lt"/>
              <a:cs typeface="Arial" panose="020B0604020202020204" pitchFamily="34" charset="0"/>
            </a:endParaRPr>
          </a:p>
        </p:txBody>
      </p:sp>
      <p:sp>
        <p:nvSpPr>
          <p:cNvPr id="2" name="TextBox 1"/>
          <p:cNvSpPr txBox="1"/>
          <p:nvPr/>
        </p:nvSpPr>
        <p:spPr>
          <a:xfrm>
            <a:off x="1342800" y="4644000"/>
            <a:ext cx="5048250" cy="122237"/>
          </a:xfrm>
          <a:prstGeom prst="rect">
            <a:avLst/>
          </a:prstGeom>
          <a:noFill/>
        </p:spPr>
        <p:txBody>
          <a:bodyPr lIns="0" tIns="0" rIns="0" bIns="0">
            <a:spAutoFit/>
          </a:bodyPr>
          <a:lstStyle/>
          <a:p>
            <a:r>
              <a:rPr lang="en-GB" sz="800" dirty="0" smtClean="0">
                <a:solidFill>
                  <a:schemeClr val="bg1"/>
                </a:solidFill>
                <a:latin typeface="+mn-lt"/>
                <a:cs typeface="Arial" charset="0"/>
              </a:rPr>
              <a:t>© Nokia Solutions and Networks 2014</a:t>
            </a:r>
          </a:p>
        </p:txBody>
      </p:sp>
      <p:sp>
        <p:nvSpPr>
          <p:cNvPr id="29" name="Footer Placeholder 27"/>
          <p:cNvSpPr>
            <a:spLocks noGrp="1"/>
          </p:cNvSpPr>
          <p:nvPr>
            <p:ph type="ftr" sz="quarter" idx="3"/>
          </p:nvPr>
        </p:nvSpPr>
        <p:spPr>
          <a:xfrm>
            <a:off x="432000" y="4789425"/>
            <a:ext cx="5047200" cy="122400"/>
          </a:xfrm>
          <a:prstGeom prst="rect">
            <a:avLst/>
          </a:prstGeom>
        </p:spPr>
        <p:txBody>
          <a:bodyPr vert="horz" lIns="0" tIns="0" rIns="0" bIns="0" rtlCol="0" anchor="ctr"/>
          <a:lstStyle>
            <a:lvl1pPr algn="l">
              <a:defRPr sz="800">
                <a:solidFill>
                  <a:schemeClr val="tx1">
                    <a:tint val="75000"/>
                  </a:schemeClr>
                </a:solidFill>
                <a:latin typeface="+mn-lt"/>
              </a:defRPr>
            </a:lvl1pPr>
          </a:lstStyle>
          <a:p>
            <a:r>
              <a:rPr lang="en-GB" smtClean="0">
                <a:solidFill>
                  <a:schemeClr val="bg1"/>
                </a:solidFill>
                <a:cs typeface="Arial" panose="020B0604020202020204" pitchFamily="34" charset="0"/>
              </a:rPr>
              <a:t>&lt;Change information classification in footer&gt;</a:t>
            </a:r>
            <a:endParaRPr lang="en-GB" dirty="0" smtClean="0">
              <a:solidFill>
                <a:schemeClr val="bg1"/>
              </a:solidFill>
              <a:cs typeface="Arial" panose="020B0604020202020204" pitchFamily="34" charset="0"/>
            </a:endParaRPr>
          </a:p>
        </p:txBody>
      </p:sp>
      <p:sp>
        <p:nvSpPr>
          <p:cNvPr id="28" name="TextBox 27" descr="casecode"/>
          <p:cNvSpPr txBox="1"/>
          <p:nvPr/>
        </p:nvSpPr>
        <p:spPr>
          <a:xfrm>
            <a:off x="433388" y="4948593"/>
            <a:ext cx="924933" cy="123111"/>
          </a:xfrm>
          <a:prstGeom prst="rect">
            <a:avLst/>
          </a:prstGeom>
        </p:spPr>
        <p:txBody>
          <a:bodyPr wrap="none" lIns="0" tIns="0" rIns="0" bIns="0" anchor="ctr">
            <a:spAutoFit/>
          </a:bodyPr>
          <a:lstStyle>
            <a:defPPr>
              <a:defRPr lang="en-US"/>
            </a:defPPr>
            <a:lvl1pPr algn="r">
              <a:defRPr sz="900">
                <a:solidFill>
                  <a:schemeClr val="tx1">
                    <a:tint val="75000"/>
                  </a:schemeClr>
                </a:solidFill>
              </a:defRPr>
            </a:lvl1pPr>
          </a:lstStyle>
          <a:p>
            <a:pPr algn="l">
              <a:defRPr/>
            </a:pPr>
            <a:r>
              <a:rPr lang="it-IT" sz="800" smtClean="0">
                <a:solidFill>
                  <a:schemeClr val="bg1"/>
                </a:solidFill>
                <a:latin typeface="+mn-lt"/>
                <a:ea typeface="Nokia Pure Text Light" pitchFamily="34" charset="0"/>
                <a:cs typeface="Nokia Pure Text Light" pitchFamily="34" charset="0"/>
              </a:rPr>
              <a:t>Nokia template.pptx</a:t>
            </a:r>
            <a:endParaRPr lang="en-GB" sz="800" dirty="0">
              <a:solidFill>
                <a:schemeClr val="bg1"/>
              </a:solidFill>
              <a:latin typeface="+mn-lt"/>
              <a:ea typeface="Nokia Pure Text Light" pitchFamily="34" charset="0"/>
              <a:cs typeface="Nokia Pure Text Light" pitchFamily="34" charset="0"/>
            </a:endParaRPr>
          </a:p>
        </p:txBody>
      </p:sp>
      <p:sp>
        <p:nvSpPr>
          <p:cNvPr id="30" name="Date Placeholder 3"/>
          <p:cNvSpPr txBox="1">
            <a:spLocks/>
          </p:cNvSpPr>
          <p:nvPr/>
        </p:nvSpPr>
        <p:spPr>
          <a:xfrm>
            <a:off x="722313" y="4643438"/>
            <a:ext cx="687387" cy="138112"/>
          </a:xfrm>
          <a:prstGeom prst="rect">
            <a:avLst/>
          </a:prstGeom>
        </p:spPr>
        <p:txBody>
          <a:bodyPr lIns="0" tIns="0" rIns="0" bIns="0"/>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FEF4778-5275-AF44-A3A2-413C53D52084}" type="datetime1">
              <a:rPr lang="en-GB" sz="800" smtClean="0">
                <a:latin typeface="+mn-lt"/>
                <a:cs typeface="Arial" panose="020B0604020202020204" pitchFamily="34" charset="0"/>
              </a:rPr>
              <a:pPr>
                <a:defRPr/>
              </a:pPr>
              <a:t>23/07/2015</a:t>
            </a:fld>
            <a:endParaRPr lang="en-GB" sz="800" dirty="0">
              <a:latin typeface="+mn-lt"/>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14" r:id="rId1"/>
    <p:sldLayoutId id="2147483808" r:id="rId2"/>
    <p:sldLayoutId id="2147483809" r:id="rId3"/>
    <p:sldLayoutId id="2147483810" r:id="rId4"/>
    <p:sldLayoutId id="2147483811" r:id="rId5"/>
  </p:sldLayoutIdLst>
  <p:timing>
    <p:tnLst>
      <p:par>
        <p:cTn id="1" dur="indefinite" restart="never" nodeType="tmRoot"/>
      </p:par>
    </p:tnLst>
  </p:timing>
  <p:hf sldNum="0" hdr="0" dt="0"/>
  <p:txStyles>
    <p:titleStyle>
      <a:lvl1pPr algn="l" defTabSz="457200" rtl="0" eaLnBrk="0" fontAlgn="base" hangingPunct="0">
        <a:spcBef>
          <a:spcPct val="0"/>
        </a:spcBef>
        <a:spcAft>
          <a:spcPct val="0"/>
        </a:spcAft>
        <a:defRPr sz="1800" b="1" kern="1200">
          <a:solidFill>
            <a:schemeClr val="tx2"/>
          </a:solidFill>
          <a:latin typeface="+mj-lt"/>
          <a:ea typeface="ヒラギノ角ゴ Pro W3" charset="0"/>
          <a:cs typeface="Arial"/>
        </a:defRPr>
      </a:lvl1pPr>
      <a:lvl2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2pPr>
      <a:lvl3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3pPr>
      <a:lvl4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4pPr>
      <a:lvl5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5pPr>
      <a:lvl6pPr marL="457200" algn="l" defTabSz="457200" rtl="0" eaLnBrk="1" fontAlgn="base" hangingPunct="1">
        <a:spcBef>
          <a:spcPct val="0"/>
        </a:spcBef>
        <a:spcAft>
          <a:spcPct val="0"/>
        </a:spcAft>
        <a:defRPr b="1">
          <a:solidFill>
            <a:schemeClr val="bg2"/>
          </a:solidFill>
          <a:latin typeface="Arial" charset="0"/>
          <a:ea typeface="ヒラギノ角ゴ Pro W3" charset="0"/>
        </a:defRPr>
      </a:lvl6pPr>
      <a:lvl7pPr marL="914400" algn="l" defTabSz="457200" rtl="0" eaLnBrk="1" fontAlgn="base" hangingPunct="1">
        <a:spcBef>
          <a:spcPct val="0"/>
        </a:spcBef>
        <a:spcAft>
          <a:spcPct val="0"/>
        </a:spcAft>
        <a:defRPr b="1">
          <a:solidFill>
            <a:schemeClr val="bg2"/>
          </a:solidFill>
          <a:latin typeface="Arial" charset="0"/>
          <a:ea typeface="ヒラギノ角ゴ Pro W3" charset="0"/>
        </a:defRPr>
      </a:lvl7pPr>
      <a:lvl8pPr marL="1371600" algn="l" defTabSz="457200" rtl="0" eaLnBrk="1" fontAlgn="base" hangingPunct="1">
        <a:spcBef>
          <a:spcPct val="0"/>
        </a:spcBef>
        <a:spcAft>
          <a:spcPct val="0"/>
        </a:spcAft>
        <a:defRPr b="1">
          <a:solidFill>
            <a:schemeClr val="bg2"/>
          </a:solidFill>
          <a:latin typeface="Arial" charset="0"/>
          <a:ea typeface="ヒラギノ角ゴ Pro W3" charset="0"/>
        </a:defRPr>
      </a:lvl8pPr>
      <a:lvl9pPr marL="1828800" algn="l" defTabSz="457200" rtl="0" eaLnBrk="1" fontAlgn="base" hangingPunct="1">
        <a:spcBef>
          <a:spcPct val="0"/>
        </a:spcBef>
        <a:spcAft>
          <a:spcPct val="0"/>
        </a:spcAft>
        <a:defRPr b="1">
          <a:solidFill>
            <a:schemeClr val="bg2"/>
          </a:solidFill>
          <a:latin typeface="Arial" charset="0"/>
          <a:ea typeface="ヒラギノ角ゴ Pro W3" charset="0"/>
        </a:defRPr>
      </a:lvl9pPr>
    </p:titleStyle>
    <p:bodyStyle>
      <a:lvl1pPr marL="230188" indent="-230188" algn="l" defTabSz="457200" rtl="0" eaLnBrk="0" fontAlgn="base" hangingPunct="0">
        <a:spcBef>
          <a:spcPct val="0"/>
        </a:spcBef>
        <a:spcAft>
          <a:spcPts val="600"/>
        </a:spcAft>
        <a:buFont typeface="Arial" charset="0"/>
        <a:buChar char="•"/>
        <a:defRPr sz="3200" kern="1200">
          <a:solidFill>
            <a:schemeClr val="tx2"/>
          </a:solidFill>
          <a:latin typeface="+mn-lt"/>
          <a:ea typeface="ヒラギノ角ゴ Pro W3" charset="0"/>
          <a:cs typeface="ヒラギノ角ゴ Pro W3" charset="0"/>
        </a:defRPr>
      </a:lvl1pPr>
      <a:lvl2pPr marL="458788" indent="-228600" algn="l" defTabSz="457200" rtl="0" eaLnBrk="0" fontAlgn="base" hangingPunct="0">
        <a:spcBef>
          <a:spcPct val="0"/>
        </a:spcBef>
        <a:spcAft>
          <a:spcPts val="600"/>
        </a:spcAft>
        <a:buFont typeface="Lucida Grande"/>
        <a:buChar char="-"/>
        <a:defRPr sz="2800" kern="1200">
          <a:solidFill>
            <a:schemeClr val="tx2"/>
          </a:solidFill>
          <a:latin typeface="+mn-lt"/>
          <a:ea typeface="ヒラギノ角ゴ Pro W3" charset="0"/>
          <a:cs typeface="ヒラギノ角ゴ Pro W3"/>
        </a:defRPr>
      </a:lvl2pPr>
      <a:lvl3pPr marL="684213" indent="-225425" algn="l" defTabSz="457200" rtl="0" eaLnBrk="0" fontAlgn="base" hangingPunct="0">
        <a:spcBef>
          <a:spcPct val="0"/>
        </a:spcBef>
        <a:spcAft>
          <a:spcPts val="600"/>
        </a:spcAft>
        <a:buFont typeface="Arial" charset="0"/>
        <a:buChar char="•"/>
        <a:defRPr sz="2400" kern="1200">
          <a:solidFill>
            <a:schemeClr val="tx2"/>
          </a:solidFill>
          <a:latin typeface="+mn-lt"/>
          <a:ea typeface="ヒラギノ角ゴ Pro W3" charset="0"/>
          <a:cs typeface="ヒラギノ角ゴ Pro W3"/>
        </a:defRPr>
      </a:lvl3pPr>
      <a:lvl4pPr marL="912813" indent="-228600" algn="l" defTabSz="457200" rtl="0" eaLnBrk="0" fontAlgn="base" hangingPunct="0">
        <a:spcBef>
          <a:spcPct val="0"/>
        </a:spcBef>
        <a:spcAft>
          <a:spcPts val="600"/>
        </a:spcAft>
        <a:buFont typeface="Lucida Grande"/>
        <a:buChar char="-"/>
        <a:defRPr sz="2000" kern="1200">
          <a:solidFill>
            <a:schemeClr val="tx2"/>
          </a:solidFill>
          <a:latin typeface="+mn-lt"/>
          <a:ea typeface="ヒラギノ角ゴ Pro W3" charset="0"/>
          <a:cs typeface="ヒラギノ角ゴ Pro W3"/>
        </a:defRPr>
      </a:lvl4pPr>
      <a:lvl5pPr marL="1143000" indent="-230188" algn="l" defTabSz="457200" rtl="0" eaLnBrk="0" fontAlgn="base" hangingPunct="0">
        <a:spcBef>
          <a:spcPct val="0"/>
        </a:spcBef>
        <a:spcAft>
          <a:spcPts val="600"/>
        </a:spcAft>
        <a:buFont typeface="Arial" charset="0"/>
        <a:buChar char="•"/>
        <a:defRPr sz="2000" kern="1200">
          <a:solidFill>
            <a:schemeClr val="tx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124192"/>
        </a:solidFill>
        <a:effectLst/>
      </p:bgPr>
    </p:bg>
    <p:spTree>
      <p:nvGrpSpPr>
        <p:cNvPr id="1" name=""/>
        <p:cNvGrpSpPr/>
        <p:nvPr/>
      </p:nvGrpSpPr>
      <p:grpSpPr>
        <a:xfrm>
          <a:off x="0" y="0"/>
          <a:ext cx="0" cy="0"/>
          <a:chOff x="0" y="0"/>
          <a:chExt cx="0" cy="0"/>
        </a:xfrm>
      </p:grpSpPr>
      <p:pic>
        <p:nvPicPr>
          <p:cNvPr id="7" name="Picture 2"/>
          <p:cNvPicPr>
            <a:picLocks noChangeAspect="1"/>
          </p:cNvPicPr>
          <p:nvPr/>
        </p:nvPicPr>
        <p:blipFill>
          <a:blip r:embed="rId3"/>
          <a:srcRect/>
          <a:stretch>
            <a:fillRect/>
          </a:stretch>
        </p:blipFill>
        <p:spPr bwMode="auto">
          <a:xfrm>
            <a:off x="3708400" y="2430463"/>
            <a:ext cx="1727200" cy="282575"/>
          </a:xfrm>
          <a:prstGeom prst="rect">
            <a:avLst/>
          </a:prstGeom>
          <a:noFill/>
          <a:ln w="9525">
            <a:noFill/>
            <a:miter lim="800000"/>
            <a:headEnd/>
            <a:tailEnd/>
          </a:ln>
        </p:spPr>
      </p:pic>
      <p:pic>
        <p:nvPicPr>
          <p:cNvPr id="8" name="Picture 3"/>
          <p:cNvPicPr>
            <a:picLocks noChangeAspect="1"/>
          </p:cNvPicPr>
          <p:nvPr/>
        </p:nvPicPr>
        <p:blipFill>
          <a:blip r:embed="rId3"/>
          <a:srcRect/>
          <a:stretch>
            <a:fillRect/>
          </a:stretch>
        </p:blipFill>
        <p:spPr bwMode="auto">
          <a:xfrm>
            <a:off x="3708400" y="2430463"/>
            <a:ext cx="1727200" cy="2825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13" r:id="rId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sourceware.org/binutils/docs/binutils/nm.html"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 Placeholder 5"/>
          <p:cNvSpPr>
            <a:spLocks noGrp="1"/>
          </p:cNvSpPr>
          <p:nvPr>
            <p:ph type="body" sz="quarter" idx="10"/>
          </p:nvPr>
        </p:nvSpPr>
        <p:spPr>
          <a:xfrm>
            <a:off x="422363" y="678190"/>
            <a:ext cx="8244000" cy="2253600"/>
          </a:xfrm>
        </p:spPr>
        <p:txBody>
          <a:bodyPr/>
          <a:lstStyle/>
          <a:p>
            <a:pPr algn="ctr" eaLnBrk="1" hangingPunct="1"/>
            <a:r>
              <a:rPr lang="en-US" sz="5500" dirty="0" smtClean="0">
                <a:ea typeface="ヒラギノ角ゴ Pro W3"/>
                <a:cs typeface="ヒラギノ角ゴ Pro W3"/>
              </a:rPr>
              <a:t>Diving into </a:t>
            </a:r>
          </a:p>
          <a:p>
            <a:pPr algn="ctr" eaLnBrk="1" hangingPunct="1"/>
            <a:r>
              <a:rPr lang="en-US" sz="5500" dirty="0" smtClean="0">
                <a:ea typeface="ヒラギノ角ゴ Pro W3"/>
                <a:cs typeface="ヒラギノ角ゴ Pro W3"/>
              </a:rPr>
              <a:t>C++ linker</a:t>
            </a:r>
          </a:p>
        </p:txBody>
      </p:sp>
      <p:sp>
        <p:nvSpPr>
          <p:cNvPr id="5" name="Footer Placeholder 4"/>
          <p:cNvSpPr>
            <a:spLocks noGrp="1"/>
          </p:cNvSpPr>
          <p:nvPr>
            <p:ph type="ftr" sz="quarter" idx="12"/>
          </p:nvPr>
        </p:nvSpPr>
        <p:spPr/>
        <p:txBody>
          <a:bodyPr/>
          <a:lstStyle/>
          <a:p>
            <a:r>
              <a:rPr lang="en-GB" dirty="0" smtClean="0">
                <a:solidFill>
                  <a:schemeClr val="bg1"/>
                </a:solidFill>
                <a:cs typeface="Arial" panose="020B0604020202020204" pitchFamily="34" charset="0"/>
              </a:rPr>
              <a:t>&lt;Change information classification in footer&gt;</a:t>
            </a:r>
          </a:p>
        </p:txBody>
      </p:sp>
      <p:sp>
        <p:nvSpPr>
          <p:cNvPr id="8" name="Text Placeholder 7"/>
          <p:cNvSpPr>
            <a:spLocks noGrp="1"/>
          </p:cNvSpPr>
          <p:nvPr>
            <p:ph type="body" sz="quarter" idx="13"/>
          </p:nvPr>
        </p:nvSpPr>
        <p:spPr>
          <a:xfrm>
            <a:off x="422276" y="3379437"/>
            <a:ext cx="8243887" cy="920505"/>
          </a:xfrm>
        </p:spPr>
        <p:txBody>
          <a:bodyPr/>
          <a:lstStyle/>
          <a:p>
            <a:pPr eaLnBrk="1" hangingPunct="1">
              <a:defRPr/>
            </a:pPr>
            <a:r>
              <a:rPr lang="en-US" sz="2200" dirty="0" smtClean="0"/>
              <a:t>Denis Bakhvalov</a:t>
            </a:r>
          </a:p>
          <a:p>
            <a:pPr eaLnBrk="1" hangingPunct="1">
              <a:defRPr/>
            </a:pPr>
            <a:r>
              <a:rPr lang="en-GB" sz="2200" dirty="0" smtClean="0"/>
              <a:t>29-07-</a:t>
            </a:r>
            <a:r>
              <a:rPr lang="pl-PL" sz="2200" dirty="0" smtClean="0"/>
              <a:t>201</a:t>
            </a:r>
            <a:r>
              <a:rPr lang="en-US" sz="2200" dirty="0" smtClean="0"/>
              <a:t>5</a:t>
            </a:r>
            <a:endParaRPr lang="en-GB" sz="2200"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7494"/>
            <a:ext cx="8229600" cy="480423"/>
          </a:xfrm>
        </p:spPr>
        <p:txBody>
          <a:bodyPr/>
          <a:lstStyle/>
          <a:p>
            <a:pPr algn="ctr"/>
            <a:r>
              <a:rPr lang="en-US" sz="3200" dirty="0" smtClean="0"/>
              <a:t>Linking</a:t>
            </a:r>
            <a:endParaRPr lang="en-US" sz="3200" dirty="0"/>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179512" y="195486"/>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864096" y="1131590"/>
            <a:ext cx="3059832" cy="3385542"/>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main()</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endParaRPr lang="en-US" dirty="0"/>
          </a:p>
        </p:txBody>
      </p:sp>
      <p:pic>
        <p:nvPicPr>
          <p:cNvPr id="3074" name="Picture 2" descr="D:\userdata\bakhvalo\My Documents\GitHub\Linker\Pictures\LinkingFunction.jpg"/>
          <p:cNvPicPr>
            <a:picLocks noChangeAspect="1" noChangeArrowheads="1"/>
          </p:cNvPicPr>
          <p:nvPr/>
        </p:nvPicPr>
        <p:blipFill>
          <a:blip r:embed="rId2"/>
          <a:srcRect/>
          <a:stretch>
            <a:fillRect/>
          </a:stretch>
        </p:blipFill>
        <p:spPr bwMode="auto">
          <a:xfrm>
            <a:off x="5511105" y="1347614"/>
            <a:ext cx="3381375" cy="2286000"/>
          </a:xfrm>
          <a:prstGeom prst="rect">
            <a:avLst/>
          </a:prstGeom>
          <a:noFill/>
        </p:spPr>
      </p:pic>
      <p:sp>
        <p:nvSpPr>
          <p:cNvPr id="12" name="Rectangle 11"/>
          <p:cNvSpPr/>
          <p:nvPr/>
        </p:nvSpPr>
        <p:spPr>
          <a:xfrm>
            <a:off x="4716016" y="1851670"/>
            <a:ext cx="1212511" cy="307777"/>
          </a:xfrm>
          <a:prstGeom prst="rect">
            <a:avLst/>
          </a:prstGeom>
        </p:spPr>
        <p:txBody>
          <a:bodyPr wrap="non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p:txBody>
      </p:sp>
      <p:sp>
        <p:nvSpPr>
          <p:cNvPr id="13" name="Rectangle 12"/>
          <p:cNvSpPr/>
          <p:nvPr/>
        </p:nvSpPr>
        <p:spPr>
          <a:xfrm>
            <a:off x="4427984" y="3147814"/>
            <a:ext cx="1510670" cy="307777"/>
          </a:xfrm>
          <a:prstGeom prst="rect">
            <a:avLst/>
          </a:prstGeom>
        </p:spPr>
        <p:txBody>
          <a:bodyPr wrap="non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main.cpp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7494"/>
            <a:ext cx="8229600" cy="480423"/>
          </a:xfrm>
        </p:spPr>
        <p:txBody>
          <a:bodyPr/>
          <a:lstStyle/>
          <a:p>
            <a:pPr algn="ctr"/>
            <a:r>
              <a:rPr lang="en-US" sz="3200" dirty="0" smtClean="0"/>
              <a:t>Analysis using nm tool</a:t>
            </a:r>
            <a:endParaRPr lang="en-US" sz="3200" dirty="0"/>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179512" y="195486"/>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864096" y="1347614"/>
            <a:ext cx="3059832" cy="3385542"/>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main()</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endParaRPr lang="en-US" dirty="0"/>
          </a:p>
        </p:txBody>
      </p:sp>
      <p:sp>
        <p:nvSpPr>
          <p:cNvPr id="9" name="Rectangle 8"/>
          <p:cNvSpPr/>
          <p:nvPr/>
        </p:nvSpPr>
        <p:spPr>
          <a:xfrm>
            <a:off x="827584" y="680378"/>
            <a:ext cx="1579278"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Input:</a:t>
            </a:r>
          </a:p>
        </p:txBody>
      </p:sp>
      <p:sp>
        <p:nvSpPr>
          <p:cNvPr id="10" name="Rectangle 9"/>
          <p:cNvSpPr/>
          <p:nvPr/>
        </p:nvSpPr>
        <p:spPr>
          <a:xfrm>
            <a:off x="3995936" y="1275606"/>
            <a:ext cx="5153888" cy="3385542"/>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nm -C -S </a:t>
            </a:r>
            <a:r>
              <a:rPr lang="en-US" sz="1400" dirty="0" err="1" smtClean="0">
                <a:solidFill>
                  <a:schemeClr val="bg2"/>
                </a:solidFill>
                <a:latin typeface="Consolas" pitchFamily="49" charset="0"/>
                <a:ea typeface="ヒラギノ角ゴ Pro W3" charset="0"/>
                <a:cs typeface="Consolas" pitchFamily="49" charset="0"/>
              </a:rPr>
              <a:t>main.o</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U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U __gxx_personality_v0</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0000000000000000 0000000000000010 T main</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nm -C -S </a:t>
            </a:r>
            <a:r>
              <a:rPr lang="en-US" sz="1400" dirty="0" err="1" smtClean="0">
                <a:solidFill>
                  <a:schemeClr val="bg2"/>
                </a:solidFill>
                <a:latin typeface="Consolas" pitchFamily="49" charset="0"/>
                <a:ea typeface="ヒラギノ角ゴ Pro W3" charset="0"/>
                <a:cs typeface="Consolas" pitchFamily="49" charset="0"/>
              </a:rPr>
              <a:t>A.o</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0000000000000000 0000000000000006 T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U __gxx_personality_v0</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nm -C -S executable</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0000000000400528 0000000000000006 T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0000000000400530 0000000000000010 T main</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dirty="0"/>
          </a:p>
        </p:txBody>
      </p:sp>
      <p:sp>
        <p:nvSpPr>
          <p:cNvPr id="11" name="Rectangle 10"/>
          <p:cNvSpPr/>
          <p:nvPr/>
        </p:nvSpPr>
        <p:spPr>
          <a:xfrm>
            <a:off x="5292080" y="699542"/>
            <a:ext cx="1896673"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Output: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7494"/>
            <a:ext cx="8229600" cy="480423"/>
          </a:xfrm>
        </p:spPr>
        <p:txBody>
          <a:bodyPr/>
          <a:lstStyle/>
          <a:p>
            <a:pPr algn="ctr"/>
            <a:r>
              <a:rPr lang="en-US" sz="3200" dirty="0" smtClean="0"/>
              <a:t>One more example…</a:t>
            </a:r>
            <a:endParaRPr lang="en-US" sz="3200" dirty="0"/>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179512" y="195486"/>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144016" y="1549117"/>
            <a:ext cx="3995936" cy="2246769"/>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static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statInt</a:t>
            </a:r>
            <a:r>
              <a:rPr lang="en-US" sz="1400" dirty="0" smtClean="0">
                <a:solidFill>
                  <a:schemeClr val="bg2"/>
                </a:solidFill>
                <a:latin typeface="Consolas" pitchFamily="49" charset="0"/>
                <a:ea typeface="ヒラギノ角ゴ Pro W3" charset="0"/>
                <a:cs typeface="Consolas" pitchFamily="49" charset="0"/>
              </a:rPr>
              <a:t> = 1234;</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static double </a:t>
            </a:r>
            <a:r>
              <a:rPr lang="en-US" sz="1400" dirty="0" err="1" smtClean="0">
                <a:solidFill>
                  <a:schemeClr val="bg2"/>
                </a:solidFill>
                <a:latin typeface="Consolas" pitchFamily="49" charset="0"/>
                <a:ea typeface="ヒラギノ角ゴ Pro W3" charset="0"/>
                <a:cs typeface="Consolas" pitchFamily="49" charset="0"/>
              </a:rPr>
              <a:t>statDNotInit</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char </a:t>
            </a:r>
            <a:r>
              <a:rPr lang="en-US" sz="1400" dirty="0" err="1" smtClean="0">
                <a:solidFill>
                  <a:schemeClr val="bg2"/>
                </a:solidFill>
                <a:latin typeface="Consolas" pitchFamily="49" charset="0"/>
                <a:ea typeface="ヒラギノ角ゴ Pro W3" charset="0"/>
                <a:cs typeface="Consolas" pitchFamily="49" charset="0"/>
              </a:rPr>
              <a:t>globChar</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localInt</a:t>
            </a:r>
            <a:r>
              <a:rPr lang="en-US" sz="1400" dirty="0" smtClean="0">
                <a:solidFill>
                  <a:schemeClr val="bg2"/>
                </a:solidFill>
                <a:latin typeface="Consolas" pitchFamily="49" charset="0"/>
                <a:ea typeface="ヒラギノ角ゴ Pro W3" charset="0"/>
                <a:cs typeface="Consolas" pitchFamily="49" charset="0"/>
              </a:rPr>
              <a:t> = 0;</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dirty="0"/>
          </a:p>
        </p:txBody>
      </p:sp>
      <p:sp>
        <p:nvSpPr>
          <p:cNvPr id="9" name="Rectangle 8"/>
          <p:cNvSpPr/>
          <p:nvPr/>
        </p:nvSpPr>
        <p:spPr>
          <a:xfrm>
            <a:off x="683568" y="824394"/>
            <a:ext cx="1579278"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Input:</a:t>
            </a:r>
          </a:p>
        </p:txBody>
      </p:sp>
      <p:sp>
        <p:nvSpPr>
          <p:cNvPr id="10" name="Rectangle 9"/>
          <p:cNvSpPr/>
          <p:nvPr/>
        </p:nvSpPr>
        <p:spPr>
          <a:xfrm>
            <a:off x="3707904" y="1618803"/>
            <a:ext cx="5153888" cy="1384995"/>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nm -C -S </a:t>
            </a:r>
            <a:r>
              <a:rPr lang="en-US" sz="1400" dirty="0" err="1" smtClean="0">
                <a:solidFill>
                  <a:schemeClr val="bg2"/>
                </a:solidFill>
                <a:latin typeface="Consolas" pitchFamily="49" charset="0"/>
                <a:ea typeface="ヒラギノ角ゴ Pro W3" charset="0"/>
                <a:cs typeface="Consolas" pitchFamily="49" charset="0"/>
              </a:rPr>
              <a:t>A.o</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0000000000000000 0000000000000021 T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U __gxx_personality_v0</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0000000000000000 0000000000000001 B </a:t>
            </a:r>
            <a:r>
              <a:rPr lang="en-US" sz="1400" dirty="0" err="1" smtClean="0">
                <a:solidFill>
                  <a:schemeClr val="bg2"/>
                </a:solidFill>
                <a:latin typeface="Consolas" pitchFamily="49" charset="0"/>
                <a:ea typeface="ヒラギノ角ゴ Pro W3" charset="0"/>
                <a:cs typeface="Consolas" pitchFamily="49" charset="0"/>
              </a:rPr>
              <a:t>globChar</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0000000000000008 0000000000000008 b </a:t>
            </a:r>
            <a:r>
              <a:rPr lang="en-US" sz="1400" dirty="0" err="1" smtClean="0">
                <a:solidFill>
                  <a:schemeClr val="bg2"/>
                </a:solidFill>
                <a:latin typeface="Consolas" pitchFamily="49" charset="0"/>
                <a:ea typeface="ヒラギノ角ゴ Pro W3" charset="0"/>
                <a:cs typeface="Consolas" pitchFamily="49" charset="0"/>
              </a:rPr>
              <a:t>statDNotInit</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0000000000000000 0000000000000004 d </a:t>
            </a:r>
            <a:r>
              <a:rPr lang="en-US" sz="1400" dirty="0" err="1" smtClean="0">
                <a:solidFill>
                  <a:schemeClr val="bg2"/>
                </a:solidFill>
                <a:latin typeface="Consolas" pitchFamily="49" charset="0"/>
                <a:ea typeface="ヒラギノ角ゴ Pro W3" charset="0"/>
                <a:cs typeface="Consolas" pitchFamily="49" charset="0"/>
              </a:rPr>
              <a:t>statInt</a:t>
            </a:r>
            <a:endParaRPr lang="en-US" dirty="0"/>
          </a:p>
        </p:txBody>
      </p:sp>
      <p:sp>
        <p:nvSpPr>
          <p:cNvPr id="11" name="Rectangle 10"/>
          <p:cNvSpPr/>
          <p:nvPr/>
        </p:nvSpPr>
        <p:spPr>
          <a:xfrm>
            <a:off x="5148064" y="824394"/>
            <a:ext cx="1896673"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Output:</a:t>
            </a:r>
          </a:p>
        </p:txBody>
      </p:sp>
      <p:sp>
        <p:nvSpPr>
          <p:cNvPr id="12" name="Rectangle 11"/>
          <p:cNvSpPr/>
          <p:nvPr/>
        </p:nvSpPr>
        <p:spPr>
          <a:xfrm>
            <a:off x="107504" y="4155926"/>
            <a:ext cx="8155641" cy="307777"/>
          </a:xfrm>
          <a:prstGeom prst="rect">
            <a:avLst/>
          </a:prstGeom>
        </p:spPr>
        <p:txBody>
          <a:bodyPr wrap="square">
            <a:spAutoFit/>
          </a:bodyPr>
          <a:lstStyle/>
          <a:p>
            <a:pPr marL="458788" lvl="1" indent="-228600">
              <a:spcAft>
                <a:spcPts val="0"/>
              </a:spcAft>
              <a:defRPr/>
            </a:pPr>
            <a:r>
              <a:rPr lang="en-US" sz="1400" i="1" dirty="0" smtClean="0">
                <a:solidFill>
                  <a:schemeClr val="bg2"/>
                </a:solidFill>
                <a:latin typeface="+mn-lt"/>
                <a:ea typeface="ヒラギノ角ゴ Pro W3" charset="0"/>
                <a:cs typeface="Consolas" pitchFamily="49" charset="0"/>
              </a:rPr>
              <a:t>Note: Full description can be found here https://sourceware.org/binutils/docs/binutils/nm.html</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19119"/>
            <a:ext cx="8229600" cy="480423"/>
          </a:xfrm>
        </p:spPr>
        <p:txBody>
          <a:bodyPr/>
          <a:lstStyle/>
          <a:p>
            <a:pPr algn="ctr"/>
            <a:r>
              <a:rPr lang="en-US" sz="3200" dirty="0" smtClean="0"/>
              <a:t>Hereditary disease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8" name="Rectangle 7"/>
          <p:cNvSpPr/>
          <p:nvPr/>
        </p:nvSpPr>
        <p:spPr>
          <a:xfrm>
            <a:off x="432048" y="902786"/>
            <a:ext cx="3995936" cy="3539430"/>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#include &lt;</a:t>
            </a:r>
            <a:r>
              <a:rPr lang="en-US" sz="1400" dirty="0" err="1" smtClean="0">
                <a:solidFill>
                  <a:schemeClr val="bg2"/>
                </a:solidFill>
                <a:latin typeface="Consolas" pitchFamily="49" charset="0"/>
                <a:ea typeface="ヒラギノ角ゴ Pro W3" charset="0"/>
                <a:cs typeface="Consolas" pitchFamily="49" charset="0"/>
              </a:rPr>
              <a:t>stdio.h</a:t>
            </a:r>
            <a:r>
              <a:rPr lang="en-US" sz="1400" dirty="0" smtClean="0">
                <a:solidFill>
                  <a:schemeClr val="bg2"/>
                </a:solidFill>
                <a:latin typeface="Consolas" pitchFamily="49" charset="0"/>
                <a:ea typeface="ヒラギノ角ゴ Pro W3" charset="0"/>
                <a:cs typeface="Consolas" pitchFamily="49" charset="0"/>
              </a:rPr>
              <a:t>&gt;</a:t>
            </a:r>
          </a:p>
          <a:p>
            <a:pPr marL="458788" lvl="1"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struct</a:t>
            </a:r>
            <a:r>
              <a:rPr lang="en-US" sz="1400" dirty="0" smtClean="0">
                <a:solidFill>
                  <a:schemeClr val="bg2"/>
                </a:solidFill>
                <a:latin typeface="Consolas" pitchFamily="49" charset="0"/>
                <a:ea typeface="ヒラギノ角ゴ Pro W3" charset="0"/>
                <a:cs typeface="Consolas" pitchFamily="49" charset="0"/>
              </a:rPr>
              <a:t> S</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void </a:t>
            </a:r>
            <a:r>
              <a:rPr lang="en-US" sz="1400" dirty="0" err="1" smtClean="0">
                <a:solidFill>
                  <a:schemeClr val="bg2"/>
                </a:solidFill>
                <a:latin typeface="Consolas" pitchFamily="49" charset="0"/>
                <a:ea typeface="ヒラギノ角ゴ Pro W3" charset="0"/>
                <a:cs typeface="Consolas" pitchFamily="49" charset="0"/>
              </a:rPr>
              <a:t>foo</a:t>
            </a: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printf</a:t>
            </a:r>
            <a:r>
              <a:rPr lang="en-US" sz="1400" dirty="0" smtClean="0">
                <a:solidFill>
                  <a:schemeClr val="bg2"/>
                </a:solidFill>
                <a:latin typeface="Consolas" pitchFamily="49" charset="0"/>
                <a:ea typeface="ヒラギノ角ゴ Pro W3" charset="0"/>
                <a:cs typeface="Consolas" pitchFamily="49" charset="0"/>
              </a:rPr>
              <a:t>("</a:t>
            </a:r>
            <a:r>
              <a:rPr lang="en-US" sz="1400" dirty="0" smtClean="0">
                <a:solidFill>
                  <a:srgbClr val="00B050"/>
                </a:solidFill>
                <a:latin typeface="Consolas" pitchFamily="49" charset="0"/>
                <a:ea typeface="ヒラギノ角ゴ Pro W3" charset="0"/>
                <a:cs typeface="Consolas" pitchFamily="49" charset="0"/>
              </a:rPr>
              <a:t>A</a:t>
            </a:r>
            <a:r>
              <a:rPr lang="en-US" sz="1400" dirty="0" smtClean="0">
                <a:solidFill>
                  <a:schemeClr val="bg2"/>
                </a:solidFill>
                <a:latin typeface="Consolas" pitchFamily="49" charset="0"/>
                <a:ea typeface="ヒラギノ角ゴ Pro W3" charset="0"/>
                <a:cs typeface="Consolas" pitchFamily="49" charset="0"/>
              </a:rPr>
              <a:t>.cpp\n");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t>
            </a:r>
            <a:r>
              <a:rPr lang="en-US" sz="1400" dirty="0" err="1" smtClean="0">
                <a:solidFill>
                  <a:schemeClr val="bg2"/>
                </a:solidFill>
                <a:latin typeface="Consolas" pitchFamily="49" charset="0"/>
                <a:ea typeface="ヒラギノ角ゴ Pro W3" charset="0"/>
                <a:cs typeface="Consolas" pitchFamily="49" charset="0"/>
              </a:rPr>
              <a:t>foo</a:t>
            </a:r>
            <a:r>
              <a:rPr lang="en-US" sz="1400" dirty="0" err="1" smtClean="0">
                <a:solidFill>
                  <a:srgbClr val="00B050"/>
                </a:solidFill>
                <a:latin typeface="Consolas" pitchFamily="49" charset="0"/>
                <a:ea typeface="ヒラギノ角ゴ Pro W3" charset="0"/>
                <a:cs typeface="Consolas" pitchFamily="49" charset="0"/>
              </a:rPr>
              <a:t>A</a:t>
            </a: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 </a:t>
            </a:r>
            <a:r>
              <a:rPr lang="en-US" sz="1400" dirty="0" err="1" smtClean="0">
                <a:solidFill>
                  <a:schemeClr val="bg2"/>
                </a:solidFill>
                <a:latin typeface="Consolas" pitchFamily="49" charset="0"/>
                <a:ea typeface="ヒラギノ角ゴ Pro W3" charset="0"/>
                <a:cs typeface="Consolas" pitchFamily="49" charset="0"/>
              </a:rPr>
              <a:t>s</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s.foo();</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sz="1400" dirty="0"/>
          </a:p>
        </p:txBody>
      </p:sp>
      <p:sp>
        <p:nvSpPr>
          <p:cNvPr id="10" name="Rectangle 9"/>
          <p:cNvSpPr/>
          <p:nvPr/>
        </p:nvSpPr>
        <p:spPr>
          <a:xfrm>
            <a:off x="3378552" y="915566"/>
            <a:ext cx="5153888" cy="3539430"/>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B.cpp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#include &lt;</a:t>
            </a:r>
            <a:r>
              <a:rPr lang="en-US" sz="1400" dirty="0" err="1" smtClean="0">
                <a:solidFill>
                  <a:schemeClr val="bg2"/>
                </a:solidFill>
                <a:latin typeface="Consolas" pitchFamily="49" charset="0"/>
                <a:ea typeface="ヒラギノ角ゴ Pro W3" charset="0"/>
                <a:cs typeface="Consolas" pitchFamily="49" charset="0"/>
              </a:rPr>
              <a:t>stdio.h</a:t>
            </a:r>
            <a:r>
              <a:rPr lang="en-US" sz="1400" dirty="0" smtClean="0">
                <a:solidFill>
                  <a:schemeClr val="bg2"/>
                </a:solidFill>
                <a:latin typeface="Consolas" pitchFamily="49" charset="0"/>
                <a:ea typeface="ヒラギノ角ゴ Pro W3" charset="0"/>
                <a:cs typeface="Consolas" pitchFamily="49" charset="0"/>
              </a:rPr>
              <a:t>&gt;</a:t>
            </a:r>
          </a:p>
          <a:p>
            <a:pPr marL="458788" lvl="1"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struct</a:t>
            </a:r>
            <a:r>
              <a:rPr lang="en-US" sz="1400" dirty="0" smtClean="0">
                <a:solidFill>
                  <a:schemeClr val="bg2"/>
                </a:solidFill>
                <a:latin typeface="Consolas" pitchFamily="49" charset="0"/>
                <a:ea typeface="ヒラギノ角ゴ Pro W3" charset="0"/>
                <a:cs typeface="Consolas" pitchFamily="49" charset="0"/>
              </a:rPr>
              <a:t> S</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void </a:t>
            </a:r>
            <a:r>
              <a:rPr lang="en-US" sz="1400" dirty="0" err="1" smtClean="0">
                <a:solidFill>
                  <a:schemeClr val="bg2"/>
                </a:solidFill>
                <a:latin typeface="Consolas" pitchFamily="49" charset="0"/>
                <a:ea typeface="ヒラギノ角ゴ Pro W3" charset="0"/>
                <a:cs typeface="Consolas" pitchFamily="49" charset="0"/>
              </a:rPr>
              <a:t>foo</a:t>
            </a: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printf</a:t>
            </a:r>
            <a:r>
              <a:rPr lang="en-US" sz="1400" dirty="0" smtClean="0">
                <a:solidFill>
                  <a:schemeClr val="bg2"/>
                </a:solidFill>
                <a:latin typeface="Consolas" pitchFamily="49" charset="0"/>
                <a:ea typeface="ヒラギノ角ゴ Pro W3" charset="0"/>
                <a:cs typeface="Consolas" pitchFamily="49" charset="0"/>
              </a:rPr>
              <a:t>(“</a:t>
            </a:r>
            <a:r>
              <a:rPr lang="en-US" sz="1400" dirty="0" smtClean="0">
                <a:solidFill>
                  <a:srgbClr val="00B050"/>
                </a:solidFill>
                <a:latin typeface="Consolas" pitchFamily="49" charset="0"/>
                <a:ea typeface="ヒラギノ角ゴ Pro W3" charset="0"/>
                <a:cs typeface="Consolas" pitchFamily="49" charset="0"/>
              </a:rPr>
              <a:t>B</a:t>
            </a:r>
            <a:r>
              <a:rPr lang="en-US" sz="1400" dirty="0" smtClean="0">
                <a:solidFill>
                  <a:schemeClr val="bg2"/>
                </a:solidFill>
                <a:latin typeface="Consolas" pitchFamily="49" charset="0"/>
                <a:ea typeface="ヒラギノ角ゴ Pro W3" charset="0"/>
                <a:cs typeface="Consolas" pitchFamily="49" charset="0"/>
              </a:rPr>
              <a:t>.cpp\n");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t>
            </a:r>
            <a:r>
              <a:rPr lang="en-US" sz="1400" dirty="0" err="1" smtClean="0">
                <a:solidFill>
                  <a:schemeClr val="bg2"/>
                </a:solidFill>
                <a:latin typeface="Consolas" pitchFamily="49" charset="0"/>
                <a:ea typeface="ヒラギノ角ゴ Pro W3" charset="0"/>
                <a:cs typeface="Consolas" pitchFamily="49" charset="0"/>
              </a:rPr>
              <a:t>foo</a:t>
            </a:r>
            <a:r>
              <a:rPr lang="en-US" sz="1400" dirty="0" err="1" smtClean="0">
                <a:solidFill>
                  <a:srgbClr val="00B050"/>
                </a:solidFill>
                <a:latin typeface="Consolas" pitchFamily="49" charset="0"/>
                <a:ea typeface="ヒラギノ角ゴ Pro W3" charset="0"/>
                <a:cs typeface="Consolas" pitchFamily="49" charset="0"/>
              </a:rPr>
              <a:t>B</a:t>
            </a: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 </a:t>
            </a:r>
            <a:r>
              <a:rPr lang="en-US" sz="1400" dirty="0" err="1" smtClean="0">
                <a:solidFill>
                  <a:schemeClr val="bg2"/>
                </a:solidFill>
                <a:latin typeface="Consolas" pitchFamily="49" charset="0"/>
                <a:ea typeface="ヒラギノ角ゴ Pro W3" charset="0"/>
                <a:cs typeface="Consolas" pitchFamily="49" charset="0"/>
              </a:rPr>
              <a:t>s</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s.foo();</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sz="1400" dirty="0"/>
          </a:p>
        </p:txBody>
      </p:sp>
      <p:sp>
        <p:nvSpPr>
          <p:cNvPr id="12" name="Rectangle 11"/>
          <p:cNvSpPr/>
          <p:nvPr/>
        </p:nvSpPr>
        <p:spPr>
          <a:xfrm>
            <a:off x="6408712" y="901045"/>
            <a:ext cx="4572000" cy="2246769"/>
          </a:xfrm>
          <a:prstGeom prst="rect">
            <a:avLst/>
          </a:prstGeom>
        </p:spPr>
        <p:txBody>
          <a:bodyPr>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t>
            </a:r>
            <a:r>
              <a:rPr lang="en-US" sz="1400" dirty="0" err="1" smtClean="0">
                <a:solidFill>
                  <a:schemeClr val="bg2"/>
                </a:solidFill>
                <a:latin typeface="Consolas" pitchFamily="49" charset="0"/>
                <a:ea typeface="ヒラギノ角ゴ Pro W3" charset="0"/>
                <a:cs typeface="Consolas" pitchFamily="49" charset="0"/>
              </a:rPr>
              <a:t>fooA</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t>
            </a:r>
            <a:r>
              <a:rPr lang="en-US" sz="1400" dirty="0" err="1" smtClean="0">
                <a:solidFill>
                  <a:schemeClr val="bg2"/>
                </a:solidFill>
                <a:latin typeface="Consolas" pitchFamily="49" charset="0"/>
                <a:ea typeface="ヒラギノ角ゴ Pro W3" charset="0"/>
                <a:cs typeface="Consolas" pitchFamily="49" charset="0"/>
              </a:rPr>
              <a:t>fooB</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main()</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fooA</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fooB</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sz="1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19119"/>
            <a:ext cx="8229600" cy="480423"/>
          </a:xfrm>
        </p:spPr>
        <p:txBody>
          <a:bodyPr/>
          <a:lstStyle/>
          <a:p>
            <a:pPr algn="ctr"/>
            <a:r>
              <a:rPr lang="en-US" sz="3200" dirty="0" smtClean="0"/>
              <a:t>Hereditary disease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11" name="Rectangle 10"/>
          <p:cNvSpPr/>
          <p:nvPr/>
        </p:nvSpPr>
        <p:spPr>
          <a:xfrm>
            <a:off x="755576" y="915566"/>
            <a:ext cx="4259499" cy="1600438"/>
          </a:xfrm>
          <a:prstGeom prst="rect">
            <a:avLst/>
          </a:prstGeom>
        </p:spPr>
        <p:txBody>
          <a:bodyPr wrap="none">
            <a:spAutoFit/>
          </a:bodyPr>
          <a:lstStyle/>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B.cpp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main.o</a:t>
            </a:r>
            <a:r>
              <a:rPr lang="en-US" sz="1400" dirty="0" smtClean="0">
                <a:solidFill>
                  <a:schemeClr val="bg2"/>
                </a:solidFill>
                <a:latin typeface="Consolas" pitchFamily="49" charset="0"/>
                <a:ea typeface="ヒラギノ角ゴ Pro W3" charset="0"/>
                <a:cs typeface="Consolas" pitchFamily="49" charset="0"/>
              </a:rPr>
              <a:t> main.cpp</a:t>
            </a:r>
          </a:p>
          <a:p>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main.o</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r>
              <a:rPr lang="en-US" sz="1400" dirty="0" err="1" smtClean="0">
                <a:solidFill>
                  <a:schemeClr val="bg2"/>
                </a:solidFill>
                <a:latin typeface="Consolas" pitchFamily="49" charset="0"/>
                <a:ea typeface="ヒラギノ角ゴ Pro W3" charset="0"/>
                <a:cs typeface="Consolas" pitchFamily="49" charset="0"/>
              </a:rPr>
              <a:t>A.cpp</a:t>
            </a:r>
          </a:p>
          <a:p>
            <a:r>
              <a:rPr lang="en-US" sz="1400" dirty="0" smtClean="0">
                <a:solidFill>
                  <a:schemeClr val="bg2"/>
                </a:solidFill>
                <a:latin typeface="Consolas" pitchFamily="49" charset="0"/>
                <a:ea typeface="ヒラギノ角ゴ Pro W3" charset="0"/>
                <a:cs typeface="Consolas" pitchFamily="49" charset="0"/>
              </a:rPr>
              <a:t>A.cpp</a:t>
            </a:r>
          </a:p>
        </p:txBody>
      </p:sp>
      <p:sp>
        <p:nvSpPr>
          <p:cNvPr id="7" name="Rectangle 6"/>
          <p:cNvSpPr/>
          <p:nvPr/>
        </p:nvSpPr>
        <p:spPr>
          <a:xfrm>
            <a:off x="490128" y="4083918"/>
            <a:ext cx="8155641" cy="523220"/>
          </a:xfrm>
          <a:prstGeom prst="rect">
            <a:avLst/>
          </a:prstGeom>
        </p:spPr>
        <p:txBody>
          <a:bodyPr wrap="square">
            <a:spAutoFit/>
          </a:bodyPr>
          <a:lstStyle/>
          <a:p>
            <a:pPr marL="458788" lvl="1" indent="-228600">
              <a:spcAft>
                <a:spcPts val="0"/>
              </a:spcAft>
              <a:defRPr/>
            </a:pPr>
            <a:r>
              <a:rPr lang="en-US" sz="1400" i="1" dirty="0" smtClean="0">
                <a:solidFill>
                  <a:schemeClr val="bg2"/>
                </a:solidFill>
                <a:latin typeface="+mn-lt"/>
                <a:ea typeface="ヒラギノ角ゴ Pro W3" charset="0"/>
                <a:cs typeface="Consolas" pitchFamily="49" charset="0"/>
              </a:rPr>
              <a:t>Note: Breaking one definition rule.</a:t>
            </a:r>
          </a:p>
          <a:p>
            <a:pPr marL="458788" lvl="1" indent="-228600">
              <a:spcAft>
                <a:spcPts val="0"/>
              </a:spcAft>
              <a:defRPr/>
            </a:pPr>
            <a:r>
              <a:rPr lang="en-US" sz="1400" i="1" dirty="0" smtClean="0">
                <a:solidFill>
                  <a:schemeClr val="bg2"/>
                </a:solidFill>
                <a:latin typeface="+mn-lt"/>
                <a:ea typeface="ヒラギノ角ゴ Pro W3" charset="0"/>
                <a:cs typeface="Consolas" pitchFamily="49" charset="0"/>
              </a:rPr>
              <a:t>           C++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19119"/>
            <a:ext cx="8229600" cy="480423"/>
          </a:xfrm>
        </p:spPr>
        <p:txBody>
          <a:bodyPr/>
          <a:lstStyle/>
          <a:p>
            <a:pPr algn="ctr"/>
            <a:r>
              <a:rPr lang="en-US" sz="3200" dirty="0" smtClean="0"/>
              <a:t>Hereditary disease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11" name="Rectangle 10"/>
          <p:cNvSpPr/>
          <p:nvPr/>
        </p:nvSpPr>
        <p:spPr>
          <a:xfrm>
            <a:off x="755576" y="915566"/>
            <a:ext cx="4259499" cy="3108543"/>
          </a:xfrm>
          <a:prstGeom prst="rect">
            <a:avLst/>
          </a:prstGeom>
        </p:spPr>
        <p:txBody>
          <a:bodyPr wrap="none">
            <a:spAutoFit/>
          </a:bodyPr>
          <a:lstStyle/>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B.cpp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main.o</a:t>
            </a:r>
            <a:r>
              <a:rPr lang="en-US" sz="1400" dirty="0" smtClean="0">
                <a:solidFill>
                  <a:schemeClr val="bg2"/>
                </a:solidFill>
                <a:latin typeface="Consolas" pitchFamily="49" charset="0"/>
                <a:ea typeface="ヒラギノ角ゴ Pro W3" charset="0"/>
                <a:cs typeface="Consolas" pitchFamily="49" charset="0"/>
              </a:rPr>
              <a:t> main.cpp</a:t>
            </a:r>
          </a:p>
          <a:p>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A.o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B.o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main.o</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r>
              <a:rPr lang="en-US" sz="1400" dirty="0" err="1" smtClean="0">
                <a:solidFill>
                  <a:schemeClr val="bg2"/>
                </a:solidFill>
                <a:latin typeface="Consolas" pitchFamily="49" charset="0"/>
                <a:ea typeface="ヒラギノ角ゴ Pro W3" charset="0"/>
                <a:cs typeface="Consolas" pitchFamily="49" charset="0"/>
              </a:rPr>
              <a:t>A.cpp</a:t>
            </a:r>
          </a:p>
          <a:p>
            <a:r>
              <a:rPr lang="en-US" sz="1400" dirty="0" smtClean="0">
                <a:solidFill>
                  <a:schemeClr val="bg2"/>
                </a:solidFill>
                <a:latin typeface="Consolas" pitchFamily="49" charset="0"/>
                <a:ea typeface="ヒラギノ角ゴ Pro W3" charset="0"/>
                <a:cs typeface="Consolas" pitchFamily="49" charset="0"/>
              </a:rPr>
              <a:t>A.cpp</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B.cpp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main.o</a:t>
            </a:r>
            <a:r>
              <a:rPr lang="en-US" sz="1400" dirty="0" smtClean="0">
                <a:solidFill>
                  <a:schemeClr val="bg2"/>
                </a:solidFill>
                <a:latin typeface="Consolas" pitchFamily="49" charset="0"/>
                <a:ea typeface="ヒラギノ角ゴ Pro W3" charset="0"/>
                <a:cs typeface="Consolas" pitchFamily="49" charset="0"/>
              </a:rPr>
              <a:t> main.cpp</a:t>
            </a:r>
          </a:p>
          <a:p>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B.o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A.o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main.o</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endParaRPr lang="en-US" sz="1400" dirty="0" smtClean="0">
              <a:solidFill>
                <a:schemeClr val="bg2"/>
              </a:solidFill>
              <a:latin typeface="Consolas" pitchFamily="49" charset="0"/>
              <a:ea typeface="ヒラギノ角ゴ Pro W3" charset="0"/>
              <a:cs typeface="Consolas" pitchFamily="49"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19119"/>
            <a:ext cx="8229600" cy="480423"/>
          </a:xfrm>
        </p:spPr>
        <p:txBody>
          <a:bodyPr/>
          <a:lstStyle/>
          <a:p>
            <a:pPr algn="ctr"/>
            <a:r>
              <a:rPr lang="en-US" sz="3200" dirty="0" smtClean="0"/>
              <a:t>Hereditary disease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11" name="Rectangle 10"/>
          <p:cNvSpPr/>
          <p:nvPr/>
        </p:nvSpPr>
        <p:spPr>
          <a:xfrm>
            <a:off x="755576" y="915566"/>
            <a:ext cx="4259499" cy="3323987"/>
          </a:xfrm>
          <a:prstGeom prst="rect">
            <a:avLst/>
          </a:prstGeom>
        </p:spPr>
        <p:txBody>
          <a:bodyPr wrap="none">
            <a:spAutoFit/>
          </a:bodyPr>
          <a:lstStyle/>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B.cpp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main.o</a:t>
            </a:r>
            <a:r>
              <a:rPr lang="en-US" sz="1400" dirty="0" smtClean="0">
                <a:solidFill>
                  <a:schemeClr val="bg2"/>
                </a:solidFill>
                <a:latin typeface="Consolas" pitchFamily="49" charset="0"/>
                <a:ea typeface="ヒラギノ角ゴ Pro W3" charset="0"/>
                <a:cs typeface="Consolas" pitchFamily="49" charset="0"/>
              </a:rPr>
              <a:t> main.cpp</a:t>
            </a:r>
          </a:p>
          <a:p>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A.o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B.o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main.o</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rgbClr val="00B050"/>
                </a:solidFill>
                <a:latin typeface="Consolas" pitchFamily="49" charset="0"/>
                <a:ea typeface="ヒラギノ角ゴ Pro W3" charset="0"/>
                <a:cs typeface="Consolas" pitchFamily="49" charset="0"/>
              </a:rPr>
              <a:t>A.cpp</a:t>
            </a:r>
          </a:p>
          <a:p>
            <a:r>
              <a:rPr lang="en-US" sz="1400" dirty="0" smtClean="0">
                <a:solidFill>
                  <a:srgbClr val="00B050"/>
                </a:solidFill>
                <a:latin typeface="Consolas" pitchFamily="49" charset="0"/>
                <a:ea typeface="ヒラギノ角ゴ Pro W3" charset="0"/>
                <a:cs typeface="Consolas" pitchFamily="49" charset="0"/>
              </a:rPr>
              <a:t>A.cpp</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B.cpp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main.o</a:t>
            </a:r>
            <a:r>
              <a:rPr lang="en-US" sz="1400" dirty="0" smtClean="0">
                <a:solidFill>
                  <a:schemeClr val="bg2"/>
                </a:solidFill>
                <a:latin typeface="Consolas" pitchFamily="49" charset="0"/>
                <a:ea typeface="ヒラギノ角ゴ Pro W3" charset="0"/>
                <a:cs typeface="Consolas" pitchFamily="49" charset="0"/>
              </a:rPr>
              <a:t> main.cpp</a:t>
            </a:r>
          </a:p>
          <a:p>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B.o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A.o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main.o</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rgbClr val="00B050"/>
                </a:solidFill>
                <a:latin typeface="Consolas" pitchFamily="49" charset="0"/>
                <a:ea typeface="ヒラギノ角ゴ Pro W3" charset="0"/>
                <a:cs typeface="Consolas" pitchFamily="49" charset="0"/>
              </a:rPr>
              <a:t>B.cpp</a:t>
            </a:r>
          </a:p>
          <a:p>
            <a:r>
              <a:rPr lang="en-US" sz="1400" dirty="0" smtClean="0">
                <a:solidFill>
                  <a:srgbClr val="00B050"/>
                </a:solidFill>
                <a:latin typeface="Consolas" pitchFamily="49" charset="0"/>
                <a:ea typeface="ヒラギノ角ゴ Pro W3" charset="0"/>
                <a:cs typeface="Consolas" pitchFamily="49" charset="0"/>
              </a:rPr>
              <a:t>B.cpp</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19119"/>
            <a:ext cx="8229600" cy="480423"/>
          </a:xfrm>
        </p:spPr>
        <p:txBody>
          <a:bodyPr/>
          <a:lstStyle/>
          <a:p>
            <a:pPr algn="ctr"/>
            <a:r>
              <a:rPr lang="en-US" sz="3200" dirty="0" smtClean="0"/>
              <a:t>Hereditary disease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11" name="Rectangle 10"/>
          <p:cNvSpPr/>
          <p:nvPr/>
        </p:nvSpPr>
        <p:spPr>
          <a:xfrm>
            <a:off x="1475656" y="802903"/>
            <a:ext cx="5788764" cy="3808735"/>
          </a:xfrm>
          <a:prstGeom prst="rect">
            <a:avLst/>
          </a:prstGeom>
        </p:spPr>
        <p:txBody>
          <a:bodyPr wrap="none">
            <a:spAutoFit/>
          </a:bodyPr>
          <a:lstStyle/>
          <a:p>
            <a:r>
              <a:rPr lang="en-US" sz="1050" dirty="0" smtClean="0">
                <a:solidFill>
                  <a:schemeClr val="bg2"/>
                </a:solidFill>
                <a:latin typeface="Consolas" pitchFamily="49" charset="0"/>
                <a:ea typeface="ヒラギノ角ゴ Pro W3" charset="0"/>
                <a:cs typeface="Consolas" pitchFamily="49" charset="0"/>
              </a:rPr>
              <a:t>$ </a:t>
            </a:r>
            <a:r>
              <a:rPr lang="en-US" sz="1050" dirty="0" err="1" smtClean="0">
                <a:solidFill>
                  <a:schemeClr val="bg2"/>
                </a:solidFill>
                <a:latin typeface="Consolas" pitchFamily="49" charset="0"/>
                <a:ea typeface="ヒラギノ角ゴ Pro W3" charset="0"/>
                <a:cs typeface="Consolas" pitchFamily="49" charset="0"/>
              </a:rPr>
              <a:t>objdump</a:t>
            </a:r>
            <a:r>
              <a:rPr lang="en-US" sz="1050" dirty="0" smtClean="0">
                <a:solidFill>
                  <a:schemeClr val="bg2"/>
                </a:solidFill>
                <a:latin typeface="Consolas" pitchFamily="49" charset="0"/>
                <a:ea typeface="ヒラギノ角ゴ Pro W3" charset="0"/>
                <a:cs typeface="Consolas" pitchFamily="49" charset="0"/>
              </a:rPr>
              <a:t> -d </a:t>
            </a:r>
            <a:r>
              <a:rPr lang="en-US" sz="1050" dirty="0" err="1" smtClean="0">
                <a:solidFill>
                  <a:schemeClr val="bg2"/>
                </a:solidFill>
                <a:latin typeface="Consolas" pitchFamily="49" charset="0"/>
                <a:ea typeface="ヒラギノ角ゴ Pro W3" charset="0"/>
                <a:cs typeface="Consolas" pitchFamily="49" charset="0"/>
              </a:rPr>
              <a:t>simpleExample</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a:t>
            </a:r>
          </a:p>
          <a:p>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0000000000400578 &lt;_Z4fooAv&gt;:</a:t>
            </a:r>
          </a:p>
          <a:p>
            <a:r>
              <a:rPr lang="en-US" sz="1050" dirty="0" smtClean="0">
                <a:solidFill>
                  <a:schemeClr val="bg2"/>
                </a:solidFill>
                <a:latin typeface="Consolas" pitchFamily="49" charset="0"/>
                <a:ea typeface="ヒラギノ角ゴ Pro W3" charset="0"/>
                <a:cs typeface="Consolas" pitchFamily="49" charset="0"/>
              </a:rPr>
              <a:t>  400578:       55                      push   %</a:t>
            </a:r>
            <a:r>
              <a:rPr lang="en-US" sz="1050" dirty="0" err="1" smtClean="0">
                <a:solidFill>
                  <a:schemeClr val="bg2"/>
                </a:solidFill>
                <a:latin typeface="Consolas" pitchFamily="49" charset="0"/>
                <a:ea typeface="ヒラギノ角ゴ Pro W3" charset="0"/>
                <a:cs typeface="Consolas" pitchFamily="49" charset="0"/>
              </a:rPr>
              <a:t>rbp</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400579:       48 89 e5                </a:t>
            </a:r>
            <a:r>
              <a:rPr lang="en-US" sz="1050" dirty="0" err="1" smtClean="0">
                <a:solidFill>
                  <a:schemeClr val="bg2"/>
                </a:solidFill>
                <a:latin typeface="Consolas" pitchFamily="49" charset="0"/>
                <a:ea typeface="ヒラギノ角ゴ Pro W3" charset="0"/>
                <a:cs typeface="Consolas" pitchFamily="49" charset="0"/>
              </a:rPr>
              <a:t>mov</a:t>
            </a:r>
            <a:r>
              <a:rPr lang="en-US" sz="1050" dirty="0" smtClean="0">
                <a:solidFill>
                  <a:schemeClr val="bg2"/>
                </a:solidFill>
                <a:latin typeface="Consolas" pitchFamily="49" charset="0"/>
                <a:ea typeface="ヒラギノ角ゴ Pro W3" charset="0"/>
                <a:cs typeface="Consolas" pitchFamily="49" charset="0"/>
              </a:rPr>
              <a:t>    %</a:t>
            </a:r>
            <a:r>
              <a:rPr lang="en-US" sz="1050" dirty="0" err="1" smtClean="0">
                <a:solidFill>
                  <a:schemeClr val="bg2"/>
                </a:solidFill>
                <a:latin typeface="Consolas" pitchFamily="49" charset="0"/>
                <a:ea typeface="ヒラギノ角ゴ Pro W3" charset="0"/>
                <a:cs typeface="Consolas" pitchFamily="49" charset="0"/>
              </a:rPr>
              <a:t>rsp,%rbp</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40057c:       48 83 </a:t>
            </a:r>
            <a:r>
              <a:rPr lang="en-US" sz="1050" dirty="0" err="1" smtClean="0">
                <a:solidFill>
                  <a:schemeClr val="bg2"/>
                </a:solidFill>
                <a:latin typeface="Consolas" pitchFamily="49" charset="0"/>
                <a:ea typeface="ヒラギノ角ゴ Pro W3" charset="0"/>
                <a:cs typeface="Consolas" pitchFamily="49" charset="0"/>
              </a:rPr>
              <a:t>ec</a:t>
            </a:r>
            <a:r>
              <a:rPr lang="en-US" sz="1050" dirty="0" smtClean="0">
                <a:solidFill>
                  <a:schemeClr val="bg2"/>
                </a:solidFill>
                <a:latin typeface="Consolas" pitchFamily="49" charset="0"/>
                <a:ea typeface="ヒラギノ角ゴ Pro W3" charset="0"/>
                <a:cs typeface="Consolas" pitchFamily="49" charset="0"/>
              </a:rPr>
              <a:t> 10             sub    $0x10,%rsp</a:t>
            </a:r>
          </a:p>
          <a:p>
            <a:r>
              <a:rPr lang="en-US" sz="1050" dirty="0" smtClean="0">
                <a:solidFill>
                  <a:schemeClr val="bg2"/>
                </a:solidFill>
                <a:latin typeface="Consolas" pitchFamily="49" charset="0"/>
                <a:ea typeface="ヒラギノ角ゴ Pro W3" charset="0"/>
                <a:cs typeface="Consolas" pitchFamily="49" charset="0"/>
              </a:rPr>
              <a:t>  400580:       48 8d 7d ff             lea    0xffffffffffffffff(%</a:t>
            </a:r>
            <a:r>
              <a:rPr lang="en-US" sz="1050" dirty="0" err="1" smtClean="0">
                <a:solidFill>
                  <a:schemeClr val="bg2"/>
                </a:solidFill>
                <a:latin typeface="Consolas" pitchFamily="49" charset="0"/>
                <a:ea typeface="ヒラギノ角ゴ Pro W3" charset="0"/>
                <a:cs typeface="Consolas" pitchFamily="49" charset="0"/>
              </a:rPr>
              <a:t>rbp</a:t>
            </a:r>
            <a:r>
              <a:rPr lang="en-US" sz="1050" dirty="0" smtClean="0">
                <a:solidFill>
                  <a:schemeClr val="bg2"/>
                </a:solidFill>
                <a:latin typeface="Consolas" pitchFamily="49" charset="0"/>
                <a:ea typeface="ヒラギノ角ゴ Pro W3" charset="0"/>
                <a:cs typeface="Consolas" pitchFamily="49" charset="0"/>
              </a:rPr>
              <a:t>),%</a:t>
            </a:r>
            <a:r>
              <a:rPr lang="en-US" sz="1050" dirty="0" err="1" smtClean="0">
                <a:solidFill>
                  <a:schemeClr val="bg2"/>
                </a:solidFill>
                <a:latin typeface="Consolas" pitchFamily="49" charset="0"/>
                <a:ea typeface="ヒラギノ角ゴ Pro W3" charset="0"/>
                <a:cs typeface="Consolas" pitchFamily="49" charset="0"/>
              </a:rPr>
              <a:t>rdi</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400584:       e8 2b 00 00 00          </a:t>
            </a:r>
            <a:r>
              <a:rPr lang="en-US" sz="1050" dirty="0" err="1" smtClean="0">
                <a:solidFill>
                  <a:schemeClr val="bg2"/>
                </a:solidFill>
                <a:latin typeface="Consolas" pitchFamily="49" charset="0"/>
                <a:ea typeface="ヒラギノ角ゴ Pro W3" charset="0"/>
                <a:cs typeface="Consolas" pitchFamily="49" charset="0"/>
              </a:rPr>
              <a:t>callq</a:t>
            </a:r>
            <a:r>
              <a:rPr lang="en-US" sz="1050" dirty="0" smtClean="0">
                <a:solidFill>
                  <a:schemeClr val="bg2"/>
                </a:solidFill>
                <a:latin typeface="Consolas" pitchFamily="49" charset="0"/>
                <a:ea typeface="ヒラギノ角ゴ Pro W3" charset="0"/>
                <a:cs typeface="Consolas" pitchFamily="49" charset="0"/>
              </a:rPr>
              <a:t>  4005b4 &lt;_ZN1S3fooEv&gt;</a:t>
            </a:r>
          </a:p>
          <a:p>
            <a:r>
              <a:rPr lang="en-US" sz="1050" dirty="0" smtClean="0">
                <a:solidFill>
                  <a:schemeClr val="bg2"/>
                </a:solidFill>
                <a:latin typeface="Consolas" pitchFamily="49" charset="0"/>
                <a:ea typeface="ヒラギノ角ゴ Pro W3" charset="0"/>
                <a:cs typeface="Consolas" pitchFamily="49" charset="0"/>
              </a:rPr>
              <a:t>  400589:       c9                      </a:t>
            </a:r>
            <a:r>
              <a:rPr lang="en-US" sz="1050" dirty="0" err="1" smtClean="0">
                <a:solidFill>
                  <a:schemeClr val="bg2"/>
                </a:solidFill>
                <a:latin typeface="Consolas" pitchFamily="49" charset="0"/>
                <a:ea typeface="ヒラギノ角ゴ Pro W3" charset="0"/>
                <a:cs typeface="Consolas" pitchFamily="49" charset="0"/>
              </a:rPr>
              <a:t>leaveq</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40058a:       c3                      </a:t>
            </a:r>
            <a:r>
              <a:rPr lang="en-US" sz="1050" dirty="0" err="1" smtClean="0">
                <a:solidFill>
                  <a:schemeClr val="bg2"/>
                </a:solidFill>
                <a:latin typeface="Consolas" pitchFamily="49" charset="0"/>
                <a:ea typeface="ヒラギノ角ゴ Pro W3" charset="0"/>
                <a:cs typeface="Consolas" pitchFamily="49" charset="0"/>
              </a:rPr>
              <a:t>retq</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40058b:       90                      </a:t>
            </a:r>
            <a:r>
              <a:rPr lang="en-US" sz="1050" dirty="0" err="1" smtClean="0">
                <a:solidFill>
                  <a:schemeClr val="bg2"/>
                </a:solidFill>
                <a:latin typeface="Consolas" pitchFamily="49" charset="0"/>
                <a:ea typeface="ヒラギノ角ゴ Pro W3" charset="0"/>
                <a:cs typeface="Consolas" pitchFamily="49" charset="0"/>
              </a:rPr>
              <a:t>nop</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a:t>
            </a:r>
          </a:p>
          <a:p>
            <a:r>
              <a:rPr lang="en-US" sz="1050" dirty="0" smtClean="0">
                <a:solidFill>
                  <a:schemeClr val="bg2"/>
                </a:solidFill>
                <a:latin typeface="Consolas" pitchFamily="49" charset="0"/>
                <a:ea typeface="ヒラギノ角ゴ Pro W3" charset="0"/>
                <a:cs typeface="Consolas" pitchFamily="49" charset="0"/>
              </a:rPr>
              <a:t>00000000004005e4 &lt;_Z4fooBv&gt;:</a:t>
            </a:r>
          </a:p>
          <a:p>
            <a:r>
              <a:rPr lang="en-US" sz="1050" dirty="0" smtClean="0">
                <a:solidFill>
                  <a:schemeClr val="bg2"/>
                </a:solidFill>
                <a:latin typeface="Consolas" pitchFamily="49" charset="0"/>
                <a:ea typeface="ヒラギノ角ゴ Pro W3" charset="0"/>
                <a:cs typeface="Consolas" pitchFamily="49" charset="0"/>
              </a:rPr>
              <a:t>  4005e4:       55                      push   %</a:t>
            </a:r>
            <a:r>
              <a:rPr lang="en-US" sz="1050" dirty="0" err="1" smtClean="0">
                <a:solidFill>
                  <a:schemeClr val="bg2"/>
                </a:solidFill>
                <a:latin typeface="Consolas" pitchFamily="49" charset="0"/>
                <a:ea typeface="ヒラギノ角ゴ Pro W3" charset="0"/>
                <a:cs typeface="Consolas" pitchFamily="49" charset="0"/>
              </a:rPr>
              <a:t>rbp</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4005e5:       48 89 e5                </a:t>
            </a:r>
            <a:r>
              <a:rPr lang="en-US" sz="1050" dirty="0" err="1" smtClean="0">
                <a:solidFill>
                  <a:schemeClr val="bg2"/>
                </a:solidFill>
                <a:latin typeface="Consolas" pitchFamily="49" charset="0"/>
                <a:ea typeface="ヒラギノ角ゴ Pro W3" charset="0"/>
                <a:cs typeface="Consolas" pitchFamily="49" charset="0"/>
              </a:rPr>
              <a:t>mov</a:t>
            </a:r>
            <a:r>
              <a:rPr lang="en-US" sz="1050" dirty="0" smtClean="0">
                <a:solidFill>
                  <a:schemeClr val="bg2"/>
                </a:solidFill>
                <a:latin typeface="Consolas" pitchFamily="49" charset="0"/>
                <a:ea typeface="ヒラギノ角ゴ Pro W3" charset="0"/>
                <a:cs typeface="Consolas" pitchFamily="49" charset="0"/>
              </a:rPr>
              <a:t>    %</a:t>
            </a:r>
            <a:r>
              <a:rPr lang="en-US" sz="1050" dirty="0" err="1" smtClean="0">
                <a:solidFill>
                  <a:schemeClr val="bg2"/>
                </a:solidFill>
                <a:latin typeface="Consolas" pitchFamily="49" charset="0"/>
                <a:ea typeface="ヒラギノ角ゴ Pro W3" charset="0"/>
                <a:cs typeface="Consolas" pitchFamily="49" charset="0"/>
              </a:rPr>
              <a:t>rsp,%rbp</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4005e8:       48 83 </a:t>
            </a:r>
            <a:r>
              <a:rPr lang="en-US" sz="1050" dirty="0" err="1" smtClean="0">
                <a:solidFill>
                  <a:schemeClr val="bg2"/>
                </a:solidFill>
                <a:latin typeface="Consolas" pitchFamily="49" charset="0"/>
                <a:ea typeface="ヒラギノ角ゴ Pro W3" charset="0"/>
                <a:cs typeface="Consolas" pitchFamily="49" charset="0"/>
              </a:rPr>
              <a:t>ec</a:t>
            </a:r>
            <a:r>
              <a:rPr lang="en-US" sz="1050" dirty="0" smtClean="0">
                <a:solidFill>
                  <a:schemeClr val="bg2"/>
                </a:solidFill>
                <a:latin typeface="Consolas" pitchFamily="49" charset="0"/>
                <a:ea typeface="ヒラギノ角ゴ Pro W3" charset="0"/>
                <a:cs typeface="Consolas" pitchFamily="49" charset="0"/>
              </a:rPr>
              <a:t> 10             sub    $0x10,%rsp</a:t>
            </a:r>
          </a:p>
          <a:p>
            <a:r>
              <a:rPr lang="en-US" sz="1050" dirty="0" smtClean="0">
                <a:solidFill>
                  <a:schemeClr val="bg2"/>
                </a:solidFill>
                <a:latin typeface="Consolas" pitchFamily="49" charset="0"/>
                <a:ea typeface="ヒラギノ角ゴ Pro W3" charset="0"/>
                <a:cs typeface="Consolas" pitchFamily="49" charset="0"/>
              </a:rPr>
              <a:t>  4005ec:       48 8d 7d ff             lea    0xffffffffffffffff(%</a:t>
            </a:r>
            <a:r>
              <a:rPr lang="en-US" sz="1050" dirty="0" err="1" smtClean="0">
                <a:solidFill>
                  <a:schemeClr val="bg2"/>
                </a:solidFill>
                <a:latin typeface="Consolas" pitchFamily="49" charset="0"/>
                <a:ea typeface="ヒラギノ角ゴ Pro W3" charset="0"/>
                <a:cs typeface="Consolas" pitchFamily="49" charset="0"/>
              </a:rPr>
              <a:t>rbp</a:t>
            </a:r>
            <a:r>
              <a:rPr lang="en-US" sz="1050" dirty="0" smtClean="0">
                <a:solidFill>
                  <a:schemeClr val="bg2"/>
                </a:solidFill>
                <a:latin typeface="Consolas" pitchFamily="49" charset="0"/>
                <a:ea typeface="ヒラギノ角ゴ Pro W3" charset="0"/>
                <a:cs typeface="Consolas" pitchFamily="49" charset="0"/>
              </a:rPr>
              <a:t>),%</a:t>
            </a:r>
            <a:r>
              <a:rPr lang="en-US" sz="1050" dirty="0" err="1" smtClean="0">
                <a:solidFill>
                  <a:schemeClr val="bg2"/>
                </a:solidFill>
                <a:latin typeface="Consolas" pitchFamily="49" charset="0"/>
                <a:ea typeface="ヒラギノ角ゴ Pro W3" charset="0"/>
                <a:cs typeface="Consolas" pitchFamily="49" charset="0"/>
              </a:rPr>
              <a:t>rdi</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4005f0:       e8 bf ff </a:t>
            </a:r>
            <a:r>
              <a:rPr lang="en-US" sz="1050" dirty="0" err="1" smtClean="0">
                <a:solidFill>
                  <a:schemeClr val="bg2"/>
                </a:solidFill>
                <a:latin typeface="Consolas" pitchFamily="49" charset="0"/>
                <a:ea typeface="ヒラギノ角ゴ Pro W3" charset="0"/>
                <a:cs typeface="Consolas" pitchFamily="49" charset="0"/>
              </a:rPr>
              <a:t>ff</a:t>
            </a:r>
            <a:r>
              <a:rPr lang="en-US" sz="1050" dirty="0" smtClean="0">
                <a:solidFill>
                  <a:schemeClr val="bg2"/>
                </a:solidFill>
                <a:latin typeface="Consolas" pitchFamily="49" charset="0"/>
                <a:ea typeface="ヒラギノ角ゴ Pro W3" charset="0"/>
                <a:cs typeface="Consolas" pitchFamily="49" charset="0"/>
              </a:rPr>
              <a:t> </a:t>
            </a:r>
            <a:r>
              <a:rPr lang="en-US" sz="1050" dirty="0" err="1" smtClean="0">
                <a:solidFill>
                  <a:schemeClr val="bg2"/>
                </a:solidFill>
                <a:latin typeface="Consolas" pitchFamily="49" charset="0"/>
                <a:ea typeface="ヒラギノ角ゴ Pro W3" charset="0"/>
                <a:cs typeface="Consolas" pitchFamily="49" charset="0"/>
              </a:rPr>
              <a:t>ff</a:t>
            </a:r>
            <a:r>
              <a:rPr lang="en-US" sz="1050" dirty="0" smtClean="0">
                <a:solidFill>
                  <a:schemeClr val="bg2"/>
                </a:solidFill>
                <a:latin typeface="Consolas" pitchFamily="49" charset="0"/>
                <a:ea typeface="ヒラギノ角ゴ Pro W3" charset="0"/>
                <a:cs typeface="Consolas" pitchFamily="49" charset="0"/>
              </a:rPr>
              <a:t>          </a:t>
            </a:r>
            <a:r>
              <a:rPr lang="en-US" sz="1050" dirty="0" err="1" smtClean="0">
                <a:solidFill>
                  <a:schemeClr val="bg2"/>
                </a:solidFill>
                <a:latin typeface="Consolas" pitchFamily="49" charset="0"/>
                <a:ea typeface="ヒラギノ角ゴ Pro W3" charset="0"/>
                <a:cs typeface="Consolas" pitchFamily="49" charset="0"/>
              </a:rPr>
              <a:t>callq</a:t>
            </a:r>
            <a:r>
              <a:rPr lang="en-US" sz="1050" dirty="0" smtClean="0">
                <a:solidFill>
                  <a:schemeClr val="bg2"/>
                </a:solidFill>
                <a:latin typeface="Consolas" pitchFamily="49" charset="0"/>
                <a:ea typeface="ヒラギノ角ゴ Pro W3" charset="0"/>
                <a:cs typeface="Consolas" pitchFamily="49" charset="0"/>
              </a:rPr>
              <a:t>  4005b4 &lt;_ZN1S3fooEv&gt;</a:t>
            </a:r>
          </a:p>
          <a:p>
            <a:r>
              <a:rPr lang="en-US" sz="1050" dirty="0" smtClean="0">
                <a:solidFill>
                  <a:schemeClr val="bg2"/>
                </a:solidFill>
                <a:latin typeface="Consolas" pitchFamily="49" charset="0"/>
                <a:ea typeface="ヒラギノ角ゴ Pro W3" charset="0"/>
                <a:cs typeface="Consolas" pitchFamily="49" charset="0"/>
              </a:rPr>
              <a:t>  4005f5:       c9                      </a:t>
            </a:r>
            <a:r>
              <a:rPr lang="en-US" sz="1050" dirty="0" err="1" smtClean="0">
                <a:solidFill>
                  <a:schemeClr val="bg2"/>
                </a:solidFill>
                <a:latin typeface="Consolas" pitchFamily="49" charset="0"/>
                <a:ea typeface="ヒラギノ角ゴ Pro W3" charset="0"/>
                <a:cs typeface="Consolas" pitchFamily="49" charset="0"/>
              </a:rPr>
              <a:t>leaveq</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4005f6:       c3                      </a:t>
            </a:r>
            <a:r>
              <a:rPr lang="en-US" sz="1050" dirty="0" err="1" smtClean="0">
                <a:solidFill>
                  <a:schemeClr val="bg2"/>
                </a:solidFill>
                <a:latin typeface="Consolas" pitchFamily="49" charset="0"/>
                <a:ea typeface="ヒラギノ角ゴ Pro W3" charset="0"/>
                <a:cs typeface="Consolas" pitchFamily="49" charset="0"/>
              </a:rPr>
              <a:t>retq</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4005f7:       90                      </a:t>
            </a:r>
            <a:r>
              <a:rPr lang="en-US" sz="1050" dirty="0" err="1" smtClean="0">
                <a:solidFill>
                  <a:schemeClr val="bg2"/>
                </a:solidFill>
                <a:latin typeface="Consolas" pitchFamily="49" charset="0"/>
                <a:ea typeface="ヒラギノ角ゴ Pro W3" charset="0"/>
                <a:cs typeface="Consolas" pitchFamily="49" charset="0"/>
              </a:rPr>
              <a:t>nop</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19119"/>
            <a:ext cx="8229600" cy="480423"/>
          </a:xfrm>
        </p:spPr>
        <p:txBody>
          <a:bodyPr/>
          <a:lstStyle/>
          <a:p>
            <a:pPr algn="ctr"/>
            <a:r>
              <a:rPr lang="en-US" sz="3200" dirty="0" smtClean="0"/>
              <a:t>Hereditary disease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11" name="Rectangle 10"/>
          <p:cNvSpPr/>
          <p:nvPr/>
        </p:nvSpPr>
        <p:spPr>
          <a:xfrm>
            <a:off x="1475656" y="802903"/>
            <a:ext cx="5788764" cy="3647152"/>
          </a:xfrm>
          <a:prstGeom prst="rect">
            <a:avLst/>
          </a:prstGeom>
        </p:spPr>
        <p:txBody>
          <a:bodyPr wrap="none">
            <a:spAutoFit/>
          </a:bodyPr>
          <a:lstStyle/>
          <a:p>
            <a:r>
              <a:rPr lang="en-US" sz="1050" dirty="0" smtClean="0">
                <a:solidFill>
                  <a:schemeClr val="bg2"/>
                </a:solidFill>
                <a:latin typeface="Consolas" pitchFamily="49" charset="0"/>
                <a:ea typeface="ヒラギノ角ゴ Pro W3" charset="0"/>
                <a:cs typeface="Consolas" pitchFamily="49" charset="0"/>
              </a:rPr>
              <a:t>$ </a:t>
            </a:r>
            <a:r>
              <a:rPr lang="en-US" sz="1050" dirty="0" err="1" smtClean="0">
                <a:solidFill>
                  <a:schemeClr val="bg2"/>
                </a:solidFill>
                <a:latin typeface="Consolas" pitchFamily="49" charset="0"/>
                <a:ea typeface="ヒラギノ角ゴ Pro W3" charset="0"/>
                <a:cs typeface="Consolas" pitchFamily="49" charset="0"/>
              </a:rPr>
              <a:t>objdump</a:t>
            </a:r>
            <a:r>
              <a:rPr lang="en-US" sz="1050" dirty="0" smtClean="0">
                <a:solidFill>
                  <a:schemeClr val="bg2"/>
                </a:solidFill>
                <a:latin typeface="Consolas" pitchFamily="49" charset="0"/>
                <a:ea typeface="ヒラギノ角ゴ Pro W3" charset="0"/>
                <a:cs typeface="Consolas" pitchFamily="49" charset="0"/>
              </a:rPr>
              <a:t> -d </a:t>
            </a:r>
            <a:r>
              <a:rPr lang="en-US" sz="1050" dirty="0" err="1" smtClean="0">
                <a:solidFill>
                  <a:schemeClr val="bg2"/>
                </a:solidFill>
                <a:latin typeface="Consolas" pitchFamily="49" charset="0"/>
                <a:ea typeface="ヒラギノ角ゴ Pro W3" charset="0"/>
                <a:cs typeface="Consolas" pitchFamily="49" charset="0"/>
              </a:rPr>
              <a:t>simpleExample</a:t>
            </a:r>
            <a:endParaRPr lang="en-US" sz="1050" dirty="0" smtClean="0">
              <a:solidFill>
                <a:schemeClr val="bg2"/>
              </a:solidFill>
              <a:latin typeface="Consolas" pitchFamily="49" charset="0"/>
              <a:ea typeface="ヒラギノ角ゴ Pro W3" charset="0"/>
              <a:cs typeface="Consolas" pitchFamily="49" charset="0"/>
            </a:endParaRPr>
          </a:p>
          <a:p>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a:t>
            </a:r>
          </a:p>
          <a:p>
            <a:r>
              <a:rPr lang="en-US" sz="1050" dirty="0" smtClean="0">
                <a:solidFill>
                  <a:schemeClr val="bg2"/>
                </a:solidFill>
                <a:latin typeface="Consolas" pitchFamily="49" charset="0"/>
                <a:ea typeface="ヒラギノ角ゴ Pro W3" charset="0"/>
                <a:cs typeface="Consolas" pitchFamily="49" charset="0"/>
              </a:rPr>
              <a:t>00000000004005b4 &lt;_ZN1S3fooEv&gt;:</a:t>
            </a:r>
          </a:p>
          <a:p>
            <a:r>
              <a:rPr lang="en-US" sz="1050" dirty="0" smtClean="0">
                <a:solidFill>
                  <a:schemeClr val="bg2"/>
                </a:solidFill>
                <a:latin typeface="Consolas" pitchFamily="49" charset="0"/>
                <a:ea typeface="ヒラギノ角ゴ Pro W3" charset="0"/>
                <a:cs typeface="Consolas" pitchFamily="49" charset="0"/>
              </a:rPr>
              <a:t>  4005b4:       55                      push   %</a:t>
            </a:r>
            <a:r>
              <a:rPr lang="en-US" sz="1050" dirty="0" err="1" smtClean="0">
                <a:solidFill>
                  <a:schemeClr val="bg2"/>
                </a:solidFill>
                <a:latin typeface="Consolas" pitchFamily="49" charset="0"/>
                <a:ea typeface="ヒラギノ角ゴ Pro W3" charset="0"/>
                <a:cs typeface="Consolas" pitchFamily="49" charset="0"/>
              </a:rPr>
              <a:t>rbp</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4005b5:       48 89 e5                </a:t>
            </a:r>
            <a:r>
              <a:rPr lang="en-US" sz="1050" dirty="0" err="1" smtClean="0">
                <a:solidFill>
                  <a:schemeClr val="bg2"/>
                </a:solidFill>
                <a:latin typeface="Consolas" pitchFamily="49" charset="0"/>
                <a:ea typeface="ヒラギノ角ゴ Pro W3" charset="0"/>
                <a:cs typeface="Consolas" pitchFamily="49" charset="0"/>
              </a:rPr>
              <a:t>mov</a:t>
            </a:r>
            <a:r>
              <a:rPr lang="en-US" sz="1050" dirty="0" smtClean="0">
                <a:solidFill>
                  <a:schemeClr val="bg2"/>
                </a:solidFill>
                <a:latin typeface="Consolas" pitchFamily="49" charset="0"/>
                <a:ea typeface="ヒラギノ角ゴ Pro W3" charset="0"/>
                <a:cs typeface="Consolas" pitchFamily="49" charset="0"/>
              </a:rPr>
              <a:t>    %</a:t>
            </a:r>
            <a:r>
              <a:rPr lang="en-US" sz="1050" dirty="0" err="1" smtClean="0">
                <a:solidFill>
                  <a:schemeClr val="bg2"/>
                </a:solidFill>
                <a:latin typeface="Consolas" pitchFamily="49" charset="0"/>
                <a:ea typeface="ヒラギノ角ゴ Pro W3" charset="0"/>
                <a:cs typeface="Consolas" pitchFamily="49" charset="0"/>
              </a:rPr>
              <a:t>rsp,%rbp</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4005b8:       48 83 </a:t>
            </a:r>
            <a:r>
              <a:rPr lang="en-US" sz="1050" dirty="0" err="1" smtClean="0">
                <a:solidFill>
                  <a:schemeClr val="bg2"/>
                </a:solidFill>
                <a:latin typeface="Consolas" pitchFamily="49" charset="0"/>
                <a:ea typeface="ヒラギノ角ゴ Pro W3" charset="0"/>
                <a:cs typeface="Consolas" pitchFamily="49" charset="0"/>
              </a:rPr>
              <a:t>ec</a:t>
            </a:r>
            <a:r>
              <a:rPr lang="en-US" sz="1050" dirty="0" smtClean="0">
                <a:solidFill>
                  <a:schemeClr val="bg2"/>
                </a:solidFill>
                <a:latin typeface="Consolas" pitchFamily="49" charset="0"/>
                <a:ea typeface="ヒラギノ角ゴ Pro W3" charset="0"/>
                <a:cs typeface="Consolas" pitchFamily="49" charset="0"/>
              </a:rPr>
              <a:t> 10             sub    $0x10,%rsp</a:t>
            </a:r>
          </a:p>
          <a:p>
            <a:r>
              <a:rPr lang="en-US" sz="1050" dirty="0" smtClean="0">
                <a:solidFill>
                  <a:schemeClr val="bg2"/>
                </a:solidFill>
                <a:latin typeface="Consolas" pitchFamily="49" charset="0"/>
                <a:ea typeface="ヒラギノ角ゴ Pro W3" charset="0"/>
                <a:cs typeface="Consolas" pitchFamily="49" charset="0"/>
              </a:rPr>
              <a:t>  4005bc:       48 89 7d f8             </a:t>
            </a:r>
            <a:r>
              <a:rPr lang="en-US" sz="1050" dirty="0" err="1" smtClean="0">
                <a:solidFill>
                  <a:schemeClr val="bg2"/>
                </a:solidFill>
                <a:latin typeface="Consolas" pitchFamily="49" charset="0"/>
                <a:ea typeface="ヒラギノ角ゴ Pro W3" charset="0"/>
                <a:cs typeface="Consolas" pitchFamily="49" charset="0"/>
              </a:rPr>
              <a:t>mov</a:t>
            </a:r>
            <a:r>
              <a:rPr lang="en-US" sz="1050" dirty="0" smtClean="0">
                <a:solidFill>
                  <a:schemeClr val="bg2"/>
                </a:solidFill>
                <a:latin typeface="Consolas" pitchFamily="49" charset="0"/>
                <a:ea typeface="ヒラギノ角ゴ Pro W3" charset="0"/>
                <a:cs typeface="Consolas" pitchFamily="49" charset="0"/>
              </a:rPr>
              <a:t>    %rdi,0xfffffffffffffff8(%</a:t>
            </a:r>
            <a:r>
              <a:rPr lang="en-US" sz="1050" dirty="0" err="1" smtClean="0">
                <a:solidFill>
                  <a:schemeClr val="bg2"/>
                </a:solidFill>
                <a:latin typeface="Consolas" pitchFamily="49" charset="0"/>
                <a:ea typeface="ヒラギノ角ゴ Pro W3" charset="0"/>
                <a:cs typeface="Consolas" pitchFamily="49" charset="0"/>
              </a:rPr>
              <a:t>rbp</a:t>
            </a:r>
            <a:r>
              <a:rPr lang="en-US" sz="1050" dirty="0" smtClean="0">
                <a:solidFill>
                  <a:schemeClr val="bg2"/>
                </a:solidFill>
                <a:latin typeface="Consolas" pitchFamily="49" charset="0"/>
                <a:ea typeface="ヒラギノ角ゴ Pro W3" charset="0"/>
                <a:cs typeface="Consolas" pitchFamily="49" charset="0"/>
              </a:rPr>
              <a:t>)</a:t>
            </a:r>
          </a:p>
          <a:p>
            <a:r>
              <a:rPr lang="en-US" sz="1050" dirty="0" smtClean="0">
                <a:solidFill>
                  <a:schemeClr val="bg2"/>
                </a:solidFill>
                <a:latin typeface="Consolas" pitchFamily="49" charset="0"/>
                <a:ea typeface="ヒラギノ角ゴ Pro W3" charset="0"/>
                <a:cs typeface="Consolas" pitchFamily="49" charset="0"/>
              </a:rPr>
              <a:t>  4005c0:       bf 08 07 40 00          </a:t>
            </a:r>
            <a:r>
              <a:rPr lang="en-US" sz="1050" dirty="0" err="1" smtClean="0">
                <a:solidFill>
                  <a:schemeClr val="bg2"/>
                </a:solidFill>
                <a:latin typeface="Consolas" pitchFamily="49" charset="0"/>
                <a:ea typeface="ヒラギノ角ゴ Pro W3" charset="0"/>
                <a:cs typeface="Consolas" pitchFamily="49" charset="0"/>
              </a:rPr>
              <a:t>mov</a:t>
            </a:r>
            <a:r>
              <a:rPr lang="en-US" sz="1050" dirty="0" smtClean="0">
                <a:solidFill>
                  <a:schemeClr val="bg2"/>
                </a:solidFill>
                <a:latin typeface="Consolas" pitchFamily="49" charset="0"/>
                <a:ea typeface="ヒラギノ角ゴ Pro W3" charset="0"/>
                <a:cs typeface="Consolas" pitchFamily="49" charset="0"/>
              </a:rPr>
              <a:t>    $0x400708,%edi</a:t>
            </a:r>
          </a:p>
          <a:p>
            <a:r>
              <a:rPr lang="en-US" sz="1050" dirty="0" smtClean="0">
                <a:solidFill>
                  <a:schemeClr val="bg2"/>
                </a:solidFill>
                <a:latin typeface="Consolas" pitchFamily="49" charset="0"/>
                <a:ea typeface="ヒラギノ角ゴ Pro W3" charset="0"/>
                <a:cs typeface="Consolas" pitchFamily="49" charset="0"/>
              </a:rPr>
              <a:t>  4005c5:       e8 9e </a:t>
            </a:r>
            <a:r>
              <a:rPr lang="en-US" sz="1050" dirty="0" err="1" smtClean="0">
                <a:solidFill>
                  <a:schemeClr val="bg2"/>
                </a:solidFill>
                <a:latin typeface="Consolas" pitchFamily="49" charset="0"/>
                <a:ea typeface="ヒラギノ角ゴ Pro W3" charset="0"/>
                <a:cs typeface="Consolas" pitchFamily="49" charset="0"/>
              </a:rPr>
              <a:t>fe</a:t>
            </a:r>
            <a:r>
              <a:rPr lang="en-US" sz="1050" dirty="0" smtClean="0">
                <a:solidFill>
                  <a:schemeClr val="bg2"/>
                </a:solidFill>
                <a:latin typeface="Consolas" pitchFamily="49" charset="0"/>
                <a:ea typeface="ヒラギノ角ゴ Pro W3" charset="0"/>
                <a:cs typeface="Consolas" pitchFamily="49" charset="0"/>
              </a:rPr>
              <a:t> ff </a:t>
            </a:r>
            <a:r>
              <a:rPr lang="en-US" sz="1050" dirty="0" err="1" smtClean="0">
                <a:solidFill>
                  <a:schemeClr val="bg2"/>
                </a:solidFill>
                <a:latin typeface="Consolas" pitchFamily="49" charset="0"/>
                <a:ea typeface="ヒラギノ角ゴ Pro W3" charset="0"/>
                <a:cs typeface="Consolas" pitchFamily="49" charset="0"/>
              </a:rPr>
              <a:t>ff</a:t>
            </a:r>
            <a:r>
              <a:rPr lang="en-US" sz="1050" dirty="0" smtClean="0">
                <a:solidFill>
                  <a:schemeClr val="bg2"/>
                </a:solidFill>
                <a:latin typeface="Consolas" pitchFamily="49" charset="0"/>
                <a:ea typeface="ヒラギノ角ゴ Pro W3" charset="0"/>
                <a:cs typeface="Consolas" pitchFamily="49" charset="0"/>
              </a:rPr>
              <a:t>          </a:t>
            </a:r>
            <a:r>
              <a:rPr lang="en-US" sz="1050" dirty="0" err="1" smtClean="0">
                <a:solidFill>
                  <a:schemeClr val="bg2"/>
                </a:solidFill>
                <a:latin typeface="Consolas" pitchFamily="49" charset="0"/>
                <a:ea typeface="ヒラギノ角ゴ Pro W3" charset="0"/>
                <a:cs typeface="Consolas" pitchFamily="49" charset="0"/>
              </a:rPr>
              <a:t>callq</a:t>
            </a:r>
            <a:r>
              <a:rPr lang="en-US" sz="1050" dirty="0" smtClean="0">
                <a:solidFill>
                  <a:schemeClr val="bg2"/>
                </a:solidFill>
                <a:latin typeface="Consolas" pitchFamily="49" charset="0"/>
                <a:ea typeface="ヒラギノ角ゴ Pro W3" charset="0"/>
                <a:cs typeface="Consolas" pitchFamily="49" charset="0"/>
              </a:rPr>
              <a:t>  400468 &lt;</a:t>
            </a:r>
            <a:r>
              <a:rPr lang="en-US" sz="1050" dirty="0" err="1" smtClean="0">
                <a:solidFill>
                  <a:schemeClr val="bg2"/>
                </a:solidFill>
                <a:latin typeface="Consolas" pitchFamily="49" charset="0"/>
                <a:ea typeface="ヒラギノ角ゴ Pro W3" charset="0"/>
                <a:cs typeface="Consolas" pitchFamily="49" charset="0"/>
              </a:rPr>
              <a:t>puts@plt</a:t>
            </a:r>
            <a:r>
              <a:rPr lang="en-US" sz="1050" dirty="0" smtClean="0">
                <a:solidFill>
                  <a:schemeClr val="bg2"/>
                </a:solidFill>
                <a:latin typeface="Consolas" pitchFamily="49" charset="0"/>
                <a:ea typeface="ヒラギノ角ゴ Pro W3" charset="0"/>
                <a:cs typeface="Consolas" pitchFamily="49" charset="0"/>
              </a:rPr>
              <a:t>&gt;</a:t>
            </a:r>
          </a:p>
          <a:p>
            <a:r>
              <a:rPr lang="en-US" sz="1050" dirty="0" smtClean="0">
                <a:solidFill>
                  <a:schemeClr val="bg2"/>
                </a:solidFill>
                <a:latin typeface="Consolas" pitchFamily="49" charset="0"/>
                <a:ea typeface="ヒラギノ角ゴ Pro W3" charset="0"/>
                <a:cs typeface="Consolas" pitchFamily="49" charset="0"/>
              </a:rPr>
              <a:t>  4005ca:       c9                      </a:t>
            </a:r>
            <a:r>
              <a:rPr lang="en-US" sz="1050" dirty="0" err="1" smtClean="0">
                <a:solidFill>
                  <a:schemeClr val="bg2"/>
                </a:solidFill>
                <a:latin typeface="Consolas" pitchFamily="49" charset="0"/>
                <a:ea typeface="ヒラギノ角ゴ Pro W3" charset="0"/>
                <a:cs typeface="Consolas" pitchFamily="49" charset="0"/>
              </a:rPr>
              <a:t>leaveq</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4005cb:       c3                      </a:t>
            </a:r>
            <a:r>
              <a:rPr lang="en-US" sz="1050" dirty="0" err="1" smtClean="0">
                <a:solidFill>
                  <a:schemeClr val="bg2"/>
                </a:solidFill>
                <a:latin typeface="Consolas" pitchFamily="49" charset="0"/>
                <a:ea typeface="ヒラギノ角ゴ Pro W3" charset="0"/>
                <a:cs typeface="Consolas" pitchFamily="49" charset="0"/>
              </a:rPr>
              <a:t>retq</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a:t>
            </a:r>
          </a:p>
          <a:p>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a:t>
            </a:r>
            <a:r>
              <a:rPr lang="en-US" sz="1050" dirty="0" err="1" smtClean="0">
                <a:solidFill>
                  <a:schemeClr val="bg2"/>
                </a:solidFill>
                <a:latin typeface="Consolas" pitchFamily="49" charset="0"/>
                <a:ea typeface="ヒラギノ角ゴ Pro W3" charset="0"/>
                <a:cs typeface="Consolas" pitchFamily="49" charset="0"/>
              </a:rPr>
              <a:t>objdump</a:t>
            </a:r>
            <a:r>
              <a:rPr lang="en-US" sz="1050" dirty="0" smtClean="0">
                <a:solidFill>
                  <a:schemeClr val="bg2"/>
                </a:solidFill>
                <a:latin typeface="Consolas" pitchFamily="49" charset="0"/>
                <a:ea typeface="ヒラギノ角ゴ Pro W3" charset="0"/>
                <a:cs typeface="Consolas" pitchFamily="49" charset="0"/>
              </a:rPr>
              <a:t> -s </a:t>
            </a:r>
            <a:r>
              <a:rPr lang="en-US" sz="1050" dirty="0" err="1" smtClean="0">
                <a:solidFill>
                  <a:schemeClr val="bg2"/>
                </a:solidFill>
                <a:latin typeface="Consolas" pitchFamily="49" charset="0"/>
                <a:ea typeface="ヒラギノ角ゴ Pro W3" charset="0"/>
                <a:cs typeface="Consolas" pitchFamily="49" charset="0"/>
              </a:rPr>
              <a:t>simpleExample</a:t>
            </a:r>
            <a:endParaRPr lang="en-US" sz="1050" dirty="0" smtClean="0">
              <a:solidFill>
                <a:schemeClr val="bg2"/>
              </a:solidFill>
              <a:latin typeface="Consolas" pitchFamily="49" charset="0"/>
              <a:ea typeface="ヒラギノ角ゴ Pro W3" charset="0"/>
              <a:cs typeface="Consolas" pitchFamily="49" charset="0"/>
            </a:endParaRPr>
          </a:p>
          <a:p>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a:t>
            </a:r>
          </a:p>
          <a:p>
            <a:r>
              <a:rPr lang="en-US" sz="1050" dirty="0" smtClean="0">
                <a:solidFill>
                  <a:schemeClr val="bg2"/>
                </a:solidFill>
                <a:latin typeface="Consolas" pitchFamily="49" charset="0"/>
                <a:ea typeface="ヒラギノ角ゴ Pro W3" charset="0"/>
                <a:cs typeface="Consolas" pitchFamily="49" charset="0"/>
              </a:rPr>
              <a:t>Contents of section .</a:t>
            </a:r>
            <a:r>
              <a:rPr lang="en-US" sz="1050" dirty="0" err="1" smtClean="0">
                <a:solidFill>
                  <a:schemeClr val="bg2"/>
                </a:solidFill>
                <a:latin typeface="Consolas" pitchFamily="49" charset="0"/>
                <a:ea typeface="ヒラギノ角ゴ Pro W3" charset="0"/>
                <a:cs typeface="Consolas" pitchFamily="49" charset="0"/>
              </a:rPr>
              <a:t>rodata</a:t>
            </a:r>
            <a:r>
              <a:rPr lang="en-US" sz="1050" dirty="0" smtClean="0">
                <a:solidFill>
                  <a:schemeClr val="bg2"/>
                </a:solidFill>
                <a:latin typeface="Consolas" pitchFamily="49" charset="0"/>
                <a:ea typeface="ヒラギノ角ゴ Pro W3" charset="0"/>
                <a:cs typeface="Consolas" pitchFamily="49" charset="0"/>
              </a:rPr>
              <a:t>:</a:t>
            </a:r>
          </a:p>
          <a:p>
            <a:r>
              <a:rPr lang="en-US" sz="1050" dirty="0" smtClean="0">
                <a:solidFill>
                  <a:schemeClr val="bg2"/>
                </a:solidFill>
                <a:latin typeface="Consolas" pitchFamily="49" charset="0"/>
                <a:ea typeface="ヒラギノ角ゴ Pro W3" charset="0"/>
                <a:cs typeface="Consolas" pitchFamily="49" charset="0"/>
              </a:rPr>
              <a:t> 4006f8 01000200 00000000 00000000 00000000  ................</a:t>
            </a:r>
          </a:p>
          <a:p>
            <a:r>
              <a:rPr lang="en-US" sz="1050" dirty="0" smtClean="0">
                <a:solidFill>
                  <a:schemeClr val="bg2"/>
                </a:solidFill>
                <a:latin typeface="Consolas" pitchFamily="49" charset="0"/>
                <a:ea typeface="ヒラギノ角ゴ Pro W3" charset="0"/>
                <a:cs typeface="Consolas" pitchFamily="49" charset="0"/>
              </a:rPr>
              <a:t> 400708 412e6370 7000422e 63707000           </a:t>
            </a:r>
            <a:r>
              <a:rPr lang="en-US" sz="1050" dirty="0" err="1" smtClean="0">
                <a:solidFill>
                  <a:schemeClr val="bg2"/>
                </a:solidFill>
                <a:latin typeface="Consolas" pitchFamily="49" charset="0"/>
                <a:ea typeface="ヒラギノ角ゴ Pro W3" charset="0"/>
                <a:cs typeface="Consolas" pitchFamily="49" charset="0"/>
              </a:rPr>
              <a:t>A.cpp.B.cpp</a:t>
            </a:r>
            <a:r>
              <a:rPr lang="en-US" sz="1050" dirty="0" smtClean="0">
                <a:solidFill>
                  <a:schemeClr val="bg2"/>
                </a:solidFill>
                <a:latin typeface="Consolas" pitchFamily="49" charset="0"/>
                <a:ea typeface="ヒラギノ角ゴ Pro W3" charset="0"/>
                <a:cs typeface="Consolas" pitchFamily="49" charset="0"/>
              </a:rPr>
              <a:t>.</a:t>
            </a:r>
          </a:p>
          <a:p>
            <a:r>
              <a:rPr lang="en-US" sz="1050" dirty="0" smtClean="0">
                <a:solidFill>
                  <a:schemeClr val="bg2"/>
                </a:solidFill>
                <a:latin typeface="Consolas" pitchFamily="49" charset="0"/>
                <a:ea typeface="ヒラギノ角ゴ Pro W3" charset="0"/>
                <a:cs typeface="Consolas" pitchFamily="49" charset="0"/>
              </a:rPr>
              <a:t>...</a:t>
            </a:r>
          </a:p>
          <a:p>
            <a:endParaRPr lang="en-US" sz="1050" dirty="0" smtClean="0">
              <a:solidFill>
                <a:schemeClr val="bg2"/>
              </a:solidFill>
              <a:latin typeface="Consolas" pitchFamily="49" charset="0"/>
              <a:ea typeface="ヒラギノ角ゴ Pro W3" charset="0"/>
              <a:cs typeface="Consolas" pitchFamily="49" charset="0"/>
            </a:endParaRPr>
          </a:p>
        </p:txBody>
      </p:sp>
      <p:sp>
        <p:nvSpPr>
          <p:cNvPr id="7" name="Rectangle 6"/>
          <p:cNvSpPr/>
          <p:nvPr/>
        </p:nvSpPr>
        <p:spPr>
          <a:xfrm>
            <a:off x="1240895" y="4296166"/>
            <a:ext cx="7867609" cy="307777"/>
          </a:xfrm>
          <a:prstGeom prst="rect">
            <a:avLst/>
          </a:prstGeom>
        </p:spPr>
        <p:txBody>
          <a:bodyPr wrap="square">
            <a:spAutoFit/>
          </a:bodyPr>
          <a:lstStyle/>
          <a:p>
            <a:pPr marL="458788" lvl="1" indent="-228600">
              <a:spcAft>
                <a:spcPts val="0"/>
              </a:spcAft>
              <a:defRPr/>
            </a:pPr>
            <a:r>
              <a:rPr lang="en-US" sz="1400" i="1" dirty="0" smtClean="0">
                <a:solidFill>
                  <a:schemeClr val="bg2"/>
                </a:solidFill>
                <a:latin typeface="+mn-lt"/>
                <a:ea typeface="ヒラギノ角ゴ Pro W3" charset="0"/>
                <a:cs typeface="Consolas" pitchFamily="49" charset="0"/>
              </a:rPr>
              <a:t>Note: If we revert the order of linking object files than we will see “</a:t>
            </a:r>
            <a:r>
              <a:rPr lang="en-US" sz="1400" i="1" dirty="0" err="1" smtClean="0">
                <a:solidFill>
                  <a:schemeClr val="bg2"/>
                </a:solidFill>
                <a:latin typeface="+mn-lt"/>
                <a:ea typeface="ヒラギノ角ゴ Pro W3" charset="0"/>
                <a:cs typeface="Consolas" pitchFamily="49" charset="0"/>
              </a:rPr>
              <a:t>B.cpp.A.cpp</a:t>
            </a:r>
            <a:r>
              <a:rPr lang="en-US" sz="1400" i="1" dirty="0" smtClean="0">
                <a:solidFill>
                  <a:schemeClr val="bg2"/>
                </a:solidFill>
                <a:latin typeface="+mn-lt"/>
                <a:ea typeface="ヒラギノ角ゴ Pro W3" charset="0"/>
                <a:cs typeface="Consolas" pitchFamily="49" charset="0"/>
              </a:rPr>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363135"/>
            <a:ext cx="8229600" cy="480423"/>
          </a:xfrm>
        </p:spPr>
        <p:txBody>
          <a:bodyPr/>
          <a:lstStyle/>
          <a:p>
            <a:pPr algn="ctr"/>
            <a:r>
              <a:rPr lang="en-US" sz="3200" dirty="0" smtClean="0"/>
              <a:t>Static libraries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Content Placeholder 2"/>
          <p:cNvSpPr txBox="1">
            <a:spLocks/>
          </p:cNvSpPr>
          <p:nvPr/>
        </p:nvSpPr>
        <p:spPr bwMode="auto">
          <a:xfrm>
            <a:off x="1168887" y="4236318"/>
            <a:ext cx="6787489" cy="2796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r>
              <a:rPr lang="en-US" i="1" dirty="0" smtClean="0">
                <a:solidFill>
                  <a:schemeClr val="bg2"/>
                </a:solidFill>
                <a:latin typeface="+mn-lt"/>
                <a:ea typeface="ヒラギノ角ゴ Pro W3" charset="0"/>
              </a:rPr>
              <a:t>Note: Static library is just a collection(archive) of object files.</a:t>
            </a:r>
            <a:endParaRPr kumimoji="0" lang="en-US" b="0" i="1"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pic>
        <p:nvPicPr>
          <p:cNvPr id="3075" name="Picture 3" descr="D:\userdata\bakhvalo\My Documents\GitHub\Linker\Pictures\Static Library.jpg"/>
          <p:cNvPicPr>
            <a:picLocks noChangeAspect="1" noChangeArrowheads="1"/>
          </p:cNvPicPr>
          <p:nvPr/>
        </p:nvPicPr>
        <p:blipFill>
          <a:blip r:embed="rId2"/>
          <a:srcRect/>
          <a:stretch>
            <a:fillRect/>
          </a:stretch>
        </p:blipFill>
        <p:spPr bwMode="auto">
          <a:xfrm>
            <a:off x="1631057" y="915566"/>
            <a:ext cx="5605239" cy="3306926"/>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827584" y="3507854"/>
            <a:ext cx="2880320" cy="576064"/>
          </a:xfrm>
          <a:prstGeom prst="ellipse">
            <a:avLst/>
          </a:prstGeom>
          <a:solidFill>
            <a:schemeClr val="bg1"/>
          </a:solidFill>
          <a:ln w="15875">
            <a:solidFill>
              <a:schemeClr val="tx1"/>
            </a:solid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en-US" dirty="0" smtClean="0">
              <a:noFill/>
            </a:endParaRPr>
          </a:p>
        </p:txBody>
      </p:sp>
      <p:sp>
        <p:nvSpPr>
          <p:cNvPr id="2" name="Title 1"/>
          <p:cNvSpPr>
            <a:spLocks noGrp="1"/>
          </p:cNvSpPr>
          <p:nvPr>
            <p:ph type="title"/>
          </p:nvPr>
        </p:nvSpPr>
        <p:spPr>
          <a:xfrm>
            <a:off x="416169" y="435143"/>
            <a:ext cx="8229600" cy="480423"/>
          </a:xfrm>
        </p:spPr>
        <p:txBody>
          <a:bodyPr/>
          <a:lstStyle/>
          <a:p>
            <a:pPr algn="ctr"/>
            <a:r>
              <a:rPr lang="en-US" sz="3200" dirty="0" smtClean="0"/>
              <a:t>What is linker for?</a:t>
            </a:r>
            <a:endParaRPr lang="en-US" sz="3200" dirty="0"/>
          </a:p>
        </p:txBody>
      </p:sp>
      <p:sp>
        <p:nvSpPr>
          <p:cNvPr id="3" name="Content Placeholder 2"/>
          <p:cNvSpPr>
            <a:spLocks noGrp="1"/>
          </p:cNvSpPr>
          <p:nvPr>
            <p:ph sz="quarter" idx="13"/>
          </p:nvPr>
        </p:nvSpPr>
        <p:spPr>
          <a:xfrm>
            <a:off x="1312903" y="1059582"/>
            <a:ext cx="6859497" cy="3240360"/>
          </a:xfrm>
        </p:spPr>
        <p:txBody>
          <a:bodyPr/>
          <a:lstStyle/>
          <a:p>
            <a:pPr lvl="1">
              <a:buNone/>
            </a:pPr>
            <a:r>
              <a:rPr lang="en-US" dirty="0" smtClean="0"/>
              <a:t>Compilation steps:</a:t>
            </a:r>
          </a:p>
          <a:p>
            <a:pPr lvl="1">
              <a:buNone/>
            </a:pPr>
            <a:endParaRPr lang="en-US" dirty="0" smtClean="0"/>
          </a:p>
          <a:p>
            <a:pPr lvl="1">
              <a:buFont typeface="Arial" pitchFamily="34" charset="0"/>
              <a:buChar char="•"/>
            </a:pPr>
            <a:r>
              <a:rPr lang="en-US" dirty="0" smtClean="0"/>
              <a:t>Preprocessing</a:t>
            </a:r>
          </a:p>
          <a:p>
            <a:pPr lvl="1">
              <a:buFont typeface="Arial" pitchFamily="34" charset="0"/>
              <a:buChar char="•"/>
            </a:pPr>
            <a:r>
              <a:rPr lang="en-US" dirty="0" smtClean="0"/>
              <a:t>Translation</a:t>
            </a:r>
          </a:p>
          <a:p>
            <a:pPr lvl="1">
              <a:buFont typeface="Arial" pitchFamily="34" charset="0"/>
              <a:buChar char="•"/>
            </a:pPr>
            <a:r>
              <a:rPr lang="en-US" dirty="0" smtClean="0"/>
              <a:t>Assembling</a:t>
            </a:r>
          </a:p>
          <a:p>
            <a:pPr lvl="1">
              <a:buFont typeface="Arial" pitchFamily="34" charset="0"/>
              <a:buChar char="•"/>
            </a:pPr>
            <a:r>
              <a:rPr lang="en-US" dirty="0" smtClean="0"/>
              <a:t>Linking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363135"/>
            <a:ext cx="8229600" cy="480423"/>
          </a:xfrm>
        </p:spPr>
        <p:txBody>
          <a:bodyPr/>
          <a:lstStyle/>
          <a:p>
            <a:pPr algn="ctr"/>
            <a:r>
              <a:rPr lang="en-US" sz="3200" dirty="0" smtClean="0"/>
              <a:t>Static libraries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Content Placeholder 2"/>
          <p:cNvSpPr txBox="1">
            <a:spLocks/>
          </p:cNvSpPr>
          <p:nvPr/>
        </p:nvSpPr>
        <p:spPr bwMode="auto">
          <a:xfrm>
            <a:off x="251520" y="4236318"/>
            <a:ext cx="8587689" cy="2796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r>
              <a:rPr lang="en-US" i="1" dirty="0" smtClean="0">
                <a:solidFill>
                  <a:schemeClr val="bg2"/>
                </a:solidFill>
                <a:latin typeface="+mn-lt"/>
                <a:ea typeface="ヒラギノ角ゴ Pro W3" charset="0"/>
              </a:rPr>
              <a:t>Note: Static library are used like a building blocks for other components</a:t>
            </a:r>
            <a:endParaRPr kumimoji="0" lang="en-US" b="0" i="1"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pic>
        <p:nvPicPr>
          <p:cNvPr id="4099" name="Picture 3" descr="D:\userdata\bakhvalo\My Documents\GitHub\Linker\Pictures\Static Library2.jpg"/>
          <p:cNvPicPr>
            <a:picLocks noChangeAspect="1" noChangeArrowheads="1"/>
          </p:cNvPicPr>
          <p:nvPr/>
        </p:nvPicPr>
        <p:blipFill>
          <a:blip r:embed="rId2"/>
          <a:srcRect/>
          <a:stretch>
            <a:fillRect/>
          </a:stretch>
        </p:blipFill>
        <p:spPr bwMode="auto">
          <a:xfrm>
            <a:off x="804664" y="771550"/>
            <a:ext cx="7511752" cy="3418176"/>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Do linker throws away unused code?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432048" y="1332513"/>
            <a:ext cx="3995936" cy="2031325"/>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Counter.h</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r>
              <a:rPr lang="en-US" sz="1400" dirty="0" err="1" smtClean="0">
                <a:solidFill>
                  <a:schemeClr val="bg2"/>
                </a:solidFill>
                <a:latin typeface="Consolas" pitchFamily="49" charset="0"/>
                <a:ea typeface="ヒラギノ角ゴ Pro W3" charset="0"/>
                <a:cs typeface="Consolas" pitchFamily="49" charset="0"/>
              </a:rPr>
              <a:t>pragma</a:t>
            </a:r>
            <a:r>
              <a:rPr lang="en-US" sz="1400" dirty="0" smtClean="0">
                <a:solidFill>
                  <a:schemeClr val="bg2"/>
                </a:solidFill>
                <a:latin typeface="Consolas" pitchFamily="49" charset="0"/>
                <a:ea typeface="ヒラギノ角ゴ Pro W3" charset="0"/>
                <a:cs typeface="Consolas" pitchFamily="49" charset="0"/>
              </a:rPr>
              <a:t> once</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struct</a:t>
            </a:r>
            <a:r>
              <a:rPr lang="en-US" sz="1400" dirty="0" smtClean="0">
                <a:solidFill>
                  <a:schemeClr val="bg2"/>
                </a:solidFill>
                <a:latin typeface="Consolas" pitchFamily="49" charset="0"/>
                <a:ea typeface="ヒラギノ角ゴ Pro W3" charset="0"/>
                <a:cs typeface="Consolas" pitchFamily="49" charset="0"/>
              </a:rPr>
              <a:t> Counter</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Counter();</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static unsigned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count;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p:txBody>
      </p:sp>
      <p:sp>
        <p:nvSpPr>
          <p:cNvPr id="8" name="Rectangle 7"/>
          <p:cNvSpPr/>
          <p:nvPr/>
        </p:nvSpPr>
        <p:spPr>
          <a:xfrm>
            <a:off x="4499992" y="1333093"/>
            <a:ext cx="3995936" cy="2246769"/>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Counter.cpp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Counter.h</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unsigned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Counter::count = 0;</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Counter::Counter()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++count;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sz="1400" dirty="0">
              <a:solidFill>
                <a:schemeClr val="bg2"/>
              </a:solidFill>
              <a:latin typeface="Consolas" pitchFamily="49" charset="0"/>
              <a:ea typeface="ヒラギノ角ゴ Pro W3" charset="0"/>
              <a:cs typeface="Consolas" pitchFamily="49"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Do linker throws away unused code?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648072" y="1332513"/>
            <a:ext cx="3995936" cy="2677656"/>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Counter.h</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static Counter A;</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B.cpp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Counter.h</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static Counter B;</a:t>
            </a:r>
          </a:p>
        </p:txBody>
      </p:sp>
      <p:sp>
        <p:nvSpPr>
          <p:cNvPr id="8" name="Rectangle 7"/>
          <p:cNvSpPr/>
          <p:nvPr/>
        </p:nvSpPr>
        <p:spPr>
          <a:xfrm>
            <a:off x="4499992" y="1333093"/>
            <a:ext cx="3995936" cy="2031325"/>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Counter.h</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#include &lt;</a:t>
            </a:r>
            <a:r>
              <a:rPr lang="en-US" sz="1400" dirty="0" err="1" smtClean="0">
                <a:solidFill>
                  <a:schemeClr val="bg2"/>
                </a:solidFill>
                <a:latin typeface="Consolas" pitchFamily="49" charset="0"/>
                <a:ea typeface="ヒラギノ角ゴ Pro W3" charset="0"/>
                <a:cs typeface="Consolas" pitchFamily="49" charset="0"/>
              </a:rPr>
              <a:t>iostream</a:t>
            </a:r>
            <a:r>
              <a:rPr lang="en-US" sz="1400" dirty="0" smtClean="0">
                <a:solidFill>
                  <a:schemeClr val="bg2"/>
                </a:solidFill>
                <a:latin typeface="Consolas" pitchFamily="49" charset="0"/>
                <a:ea typeface="ヒラギノ角ゴ Pro W3" charset="0"/>
                <a:cs typeface="Consolas" pitchFamily="49" charset="0"/>
              </a:rPr>
              <a:t>&gt;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main()</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std::</a:t>
            </a:r>
            <a:r>
              <a:rPr lang="en-US" sz="1400" dirty="0" err="1" smtClean="0">
                <a:solidFill>
                  <a:schemeClr val="bg2"/>
                </a:solidFill>
                <a:latin typeface="Consolas" pitchFamily="49" charset="0"/>
                <a:ea typeface="ヒラギノ角ゴ Pro W3" charset="0"/>
                <a:cs typeface="Consolas" pitchFamily="49" charset="0"/>
              </a:rPr>
              <a:t>cout</a:t>
            </a:r>
            <a:r>
              <a:rPr lang="en-US" sz="1400" dirty="0" smtClean="0">
                <a:solidFill>
                  <a:schemeClr val="bg2"/>
                </a:solidFill>
                <a:latin typeface="Consolas" pitchFamily="49" charset="0"/>
                <a:ea typeface="ヒラギノ角ゴ Pro W3" charset="0"/>
                <a:cs typeface="Consolas" pitchFamily="49" charset="0"/>
              </a:rPr>
              <a:t> &lt;&lt; Counter::count;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sz="1400" dirty="0">
              <a:solidFill>
                <a:schemeClr val="bg2"/>
              </a:solidFill>
              <a:latin typeface="Consolas" pitchFamily="49" charset="0"/>
              <a:ea typeface="ヒラギノ角ゴ Pro W3" charset="0"/>
              <a:cs typeface="Consolas" pitchFamily="49"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Do linker throws away unused code?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936103" y="1332513"/>
            <a:ext cx="7020273" cy="1600438"/>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B.cpp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Counter.o</a:t>
            </a:r>
            <a:r>
              <a:rPr lang="en-US" sz="1400" dirty="0" smtClean="0">
                <a:solidFill>
                  <a:schemeClr val="bg2"/>
                </a:solidFill>
                <a:latin typeface="Consolas" pitchFamily="49" charset="0"/>
                <a:ea typeface="ヒラギノ角ゴ Pro W3" charset="0"/>
                <a:cs typeface="Consolas" pitchFamily="49" charset="0"/>
              </a:rPr>
              <a:t> Counter.cpp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main.o</a:t>
            </a:r>
            <a:r>
              <a:rPr lang="en-US" sz="1400" dirty="0" smtClean="0">
                <a:solidFill>
                  <a:schemeClr val="bg2"/>
                </a:solidFill>
                <a:latin typeface="Consolas" pitchFamily="49" charset="0"/>
                <a:ea typeface="ヒラギノ角ゴ Pro W3" charset="0"/>
                <a:cs typeface="Consolas" pitchFamily="49" charset="0"/>
              </a:rPr>
              <a:t> main.cpp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Counter.o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main.o</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2</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Do linker throws away unused code?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936103" y="1763400"/>
            <a:ext cx="7020273" cy="1600438"/>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B.cpp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Counter.o</a:t>
            </a:r>
            <a:r>
              <a:rPr lang="en-US" sz="1400" dirty="0" smtClean="0">
                <a:solidFill>
                  <a:schemeClr val="bg2"/>
                </a:solidFill>
                <a:latin typeface="Consolas" pitchFamily="49" charset="0"/>
                <a:ea typeface="ヒラギノ角ゴ Pro W3" charset="0"/>
                <a:cs typeface="Consolas" pitchFamily="49" charset="0"/>
              </a:rPr>
              <a:t> Counter.cpp</a:t>
            </a:r>
          </a:p>
          <a:p>
            <a:pPr marL="458788" lvl="1" indent="-228600">
              <a:spcAft>
                <a:spcPts val="0"/>
              </a:spcAft>
              <a:defRPr/>
            </a:pP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ar</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rcs</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libStaticlib.a</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A.o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B.o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Counter.o</a:t>
            </a:r>
            <a:endParaRPr lang="en-US" sz="1400" dirty="0" smtClean="0">
              <a:solidFill>
                <a:srgbClr val="00B050"/>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main.cpp </a:t>
            </a:r>
            <a:r>
              <a:rPr lang="en-US" sz="1400" dirty="0" smtClean="0">
                <a:solidFill>
                  <a:srgbClr val="00B050"/>
                </a:solidFill>
                <a:latin typeface="Consolas" pitchFamily="49" charset="0"/>
                <a:ea typeface="ヒラギノ角ゴ Pro W3" charset="0"/>
                <a:cs typeface="Consolas" pitchFamily="49" charset="0"/>
              </a:rPr>
              <a:t>-L./ -</a:t>
            </a:r>
            <a:r>
              <a:rPr lang="en-US" sz="1400" dirty="0" err="1" smtClean="0">
                <a:solidFill>
                  <a:srgbClr val="00B050"/>
                </a:solidFill>
                <a:latin typeface="Consolas" pitchFamily="49" charset="0"/>
                <a:ea typeface="ヒラギノ角ゴ Pro W3" charset="0"/>
                <a:cs typeface="Consolas" pitchFamily="49" charset="0"/>
              </a:rPr>
              <a:t>lStaticlib</a:t>
            </a:r>
            <a:endParaRPr lang="en-US" sz="1400" dirty="0" smtClean="0">
              <a:solidFill>
                <a:srgbClr val="00B050"/>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rgbClr val="00B050"/>
                </a:solidFill>
                <a:latin typeface="Consolas" pitchFamily="49" charset="0"/>
                <a:ea typeface="ヒラギノ角ゴ Pro W3" charset="0"/>
                <a:cs typeface="Consolas" pitchFamily="49" charset="0"/>
              </a:rPr>
              <a:t>0</a:t>
            </a:r>
          </a:p>
        </p:txBody>
      </p:sp>
      <p:sp>
        <p:nvSpPr>
          <p:cNvPr id="8" name="Content Placeholder 2"/>
          <p:cNvSpPr txBox="1">
            <a:spLocks/>
          </p:cNvSpPr>
          <p:nvPr/>
        </p:nvSpPr>
        <p:spPr bwMode="auto">
          <a:xfrm>
            <a:off x="1024871" y="1211982"/>
            <a:ext cx="6643473" cy="2796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r>
              <a:rPr lang="en-US" dirty="0" smtClean="0">
                <a:solidFill>
                  <a:schemeClr val="bg2"/>
                </a:solidFill>
                <a:latin typeface="+mn-lt"/>
                <a:ea typeface="ヒラギノ角ゴ Pro W3" charset="0"/>
              </a:rPr>
              <a:t>Now we will ship </a:t>
            </a:r>
            <a:r>
              <a:rPr lang="en-US" dirty="0" err="1" smtClean="0">
                <a:solidFill>
                  <a:schemeClr val="bg2"/>
                </a:solidFill>
                <a:latin typeface="+mn-lt"/>
                <a:ea typeface="ヒラギノ角ゴ Pro W3" charset="0"/>
              </a:rPr>
              <a:t>A.o</a:t>
            </a:r>
            <a:r>
              <a:rPr lang="en-US" dirty="0" smtClean="0">
                <a:solidFill>
                  <a:schemeClr val="bg2"/>
                </a:solidFill>
                <a:latin typeface="+mn-lt"/>
                <a:ea typeface="ヒラギノ角ゴ Pro W3" charset="0"/>
              </a:rPr>
              <a:t>, </a:t>
            </a:r>
            <a:r>
              <a:rPr lang="en-US" dirty="0" err="1" smtClean="0">
                <a:solidFill>
                  <a:schemeClr val="bg2"/>
                </a:solidFill>
                <a:latin typeface="+mn-lt"/>
                <a:ea typeface="ヒラギノ角ゴ Pro W3" charset="0"/>
              </a:rPr>
              <a:t>B.o</a:t>
            </a:r>
            <a:r>
              <a:rPr lang="en-US" dirty="0" smtClean="0">
                <a:solidFill>
                  <a:schemeClr val="bg2"/>
                </a:solidFill>
                <a:latin typeface="+mn-lt"/>
                <a:ea typeface="ヒラギノ角ゴ Pro W3" charset="0"/>
              </a:rPr>
              <a:t> and </a:t>
            </a:r>
            <a:r>
              <a:rPr lang="en-US" dirty="0" err="1" smtClean="0">
                <a:solidFill>
                  <a:schemeClr val="bg2"/>
                </a:solidFill>
                <a:latin typeface="+mn-lt"/>
                <a:ea typeface="ヒラギノ角ゴ Pro W3" charset="0"/>
              </a:rPr>
              <a:t>main.o</a:t>
            </a:r>
            <a:r>
              <a:rPr lang="en-US" dirty="0" smtClean="0">
                <a:solidFill>
                  <a:schemeClr val="bg2"/>
                </a:solidFill>
                <a:latin typeface="+mn-lt"/>
                <a:ea typeface="ヒラギノ角ゴ Pro W3" charset="0"/>
              </a:rPr>
              <a:t> as a static library:</a:t>
            </a:r>
            <a:endParaRPr kumimoji="0" lang="en-US" b="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Do linker throws away unused code?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936103" y="2051432"/>
            <a:ext cx="7020273" cy="1600438"/>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B.cpp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Counter.o</a:t>
            </a:r>
            <a:r>
              <a:rPr lang="en-US" sz="1400" dirty="0" smtClean="0">
                <a:solidFill>
                  <a:schemeClr val="bg2"/>
                </a:solidFill>
                <a:latin typeface="Consolas" pitchFamily="49" charset="0"/>
                <a:ea typeface="ヒラギノ角ゴ Pro W3" charset="0"/>
                <a:cs typeface="Consolas" pitchFamily="49" charset="0"/>
              </a:rPr>
              <a:t> Counter.cpp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ar</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rcs</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libStaticlib.a</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Counter.o</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main.cpp -L./ -</a:t>
            </a:r>
            <a:r>
              <a:rPr lang="en-US" sz="1400" dirty="0" err="1" smtClean="0">
                <a:solidFill>
                  <a:schemeClr val="bg2"/>
                </a:solidFill>
                <a:latin typeface="Consolas" pitchFamily="49" charset="0"/>
                <a:ea typeface="ヒラギノ角ゴ Pro W3" charset="0"/>
                <a:cs typeface="Consolas" pitchFamily="49" charset="0"/>
              </a:rPr>
              <a:t>lStaticlib</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A.o</a:t>
            </a:r>
            <a:endParaRPr lang="en-US" sz="1400" dirty="0" smtClean="0">
              <a:solidFill>
                <a:srgbClr val="00B050"/>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rgbClr val="00B050"/>
                </a:solidFill>
                <a:latin typeface="Consolas" pitchFamily="49" charset="0"/>
                <a:ea typeface="ヒラギノ角ゴ Pro W3" charset="0"/>
                <a:cs typeface="Consolas" pitchFamily="49" charset="0"/>
              </a:rPr>
              <a:t>1</a:t>
            </a:r>
          </a:p>
        </p:txBody>
      </p:sp>
      <p:sp>
        <p:nvSpPr>
          <p:cNvPr id="8" name="Content Placeholder 2"/>
          <p:cNvSpPr txBox="1">
            <a:spLocks/>
          </p:cNvSpPr>
          <p:nvPr/>
        </p:nvSpPr>
        <p:spPr bwMode="auto">
          <a:xfrm>
            <a:off x="1024871" y="1211982"/>
            <a:ext cx="6643473" cy="2796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573088" marR="0" lvl="1" indent="-342900" algn="l" defTabSz="457200" rtl="0" eaLnBrk="1" fontAlgn="base" latinLnBrk="0" hangingPunct="1">
              <a:lnSpc>
                <a:spcPct val="100000"/>
              </a:lnSpc>
              <a:spcBef>
                <a:spcPct val="0"/>
              </a:spcBef>
              <a:spcAft>
                <a:spcPts val="600"/>
              </a:spcAft>
              <a:buClrTx/>
              <a:buSzTx/>
              <a:buAutoNum type="arabicPeriod"/>
              <a:tabLst/>
              <a:defRPr/>
            </a:pPr>
            <a:r>
              <a:rPr lang="en-US" dirty="0" err="1" smtClean="0">
                <a:solidFill>
                  <a:schemeClr val="bg2"/>
                </a:solidFill>
                <a:latin typeface="+mn-lt"/>
                <a:ea typeface="ヒラギノ角ゴ Pro W3" charset="0"/>
              </a:rPr>
              <a:t>A.o</a:t>
            </a:r>
            <a:r>
              <a:rPr lang="en-US" dirty="0" smtClean="0">
                <a:solidFill>
                  <a:schemeClr val="bg2"/>
                </a:solidFill>
                <a:latin typeface="+mn-lt"/>
                <a:ea typeface="ヒラギノ角ゴ Pro W3" charset="0"/>
              </a:rPr>
              <a:t>, </a:t>
            </a:r>
            <a:r>
              <a:rPr lang="en-US" dirty="0" err="1" smtClean="0">
                <a:solidFill>
                  <a:schemeClr val="bg2"/>
                </a:solidFill>
                <a:latin typeface="+mn-lt"/>
                <a:ea typeface="ヒラギノ角ゴ Pro W3" charset="0"/>
              </a:rPr>
              <a:t>B.o</a:t>
            </a:r>
            <a:r>
              <a:rPr lang="en-US" dirty="0" smtClean="0">
                <a:solidFill>
                  <a:schemeClr val="bg2"/>
                </a:solidFill>
                <a:latin typeface="+mn-lt"/>
                <a:ea typeface="ヒラギノ角ゴ Pro W3" charset="0"/>
              </a:rPr>
              <a:t> and </a:t>
            </a:r>
            <a:r>
              <a:rPr lang="en-US" dirty="0" err="1" smtClean="0">
                <a:solidFill>
                  <a:schemeClr val="bg2"/>
                </a:solidFill>
                <a:latin typeface="+mn-lt"/>
                <a:ea typeface="ヒラギノ角ゴ Pro W3" charset="0"/>
              </a:rPr>
              <a:t>main.o</a:t>
            </a:r>
            <a:r>
              <a:rPr lang="en-US" dirty="0" smtClean="0">
                <a:solidFill>
                  <a:schemeClr val="bg2"/>
                </a:solidFill>
                <a:latin typeface="+mn-lt"/>
                <a:ea typeface="ヒラギノ角ゴ Pro W3" charset="0"/>
              </a:rPr>
              <a:t> are included in static library.</a:t>
            </a:r>
          </a:p>
          <a:p>
            <a:pPr marL="573088" marR="0" lvl="1" indent="-342900" algn="l" defTabSz="457200" rtl="0" eaLnBrk="1" fontAlgn="base" latinLnBrk="0" hangingPunct="1">
              <a:lnSpc>
                <a:spcPct val="100000"/>
              </a:lnSpc>
              <a:spcBef>
                <a:spcPct val="0"/>
              </a:spcBef>
              <a:spcAft>
                <a:spcPts val="600"/>
              </a:spcAft>
              <a:buClrTx/>
              <a:buSzTx/>
              <a:buAutoNum type="arabicPeriod"/>
              <a:tabLst/>
              <a:defRPr/>
            </a:pPr>
            <a:r>
              <a:rPr lang="en-US" noProof="0" dirty="0" smtClean="0">
                <a:solidFill>
                  <a:schemeClr val="bg2"/>
                </a:solidFill>
                <a:latin typeface="+mn-lt"/>
                <a:ea typeface="ヒラギノ角ゴ Pro W3" charset="0"/>
              </a:rPr>
              <a:t>Explicitly add </a:t>
            </a:r>
            <a:r>
              <a:rPr lang="en-US" noProof="0" dirty="0" err="1" smtClean="0">
                <a:solidFill>
                  <a:schemeClr val="bg2"/>
                </a:solidFill>
                <a:latin typeface="+mn-lt"/>
                <a:ea typeface="ヒラギノ角ゴ Pro W3" charset="0"/>
              </a:rPr>
              <a:t>A.o</a:t>
            </a:r>
            <a:r>
              <a:rPr lang="en-US" noProof="0" dirty="0" smtClean="0">
                <a:solidFill>
                  <a:schemeClr val="bg2"/>
                </a:solidFill>
                <a:latin typeface="+mn-lt"/>
                <a:ea typeface="ヒラギノ角ゴ Pro W3" charset="0"/>
              </a:rPr>
              <a:t> for the linker.</a:t>
            </a:r>
            <a:endParaRPr kumimoji="0" lang="en-US" b="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Do linker throws away unused code?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936103" y="2051432"/>
            <a:ext cx="7020273" cy="1815882"/>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B.cpp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Counter.o</a:t>
            </a:r>
            <a:r>
              <a:rPr lang="en-US" sz="1400" dirty="0" smtClean="0">
                <a:solidFill>
                  <a:schemeClr val="bg2"/>
                </a:solidFill>
                <a:latin typeface="Consolas" pitchFamily="49" charset="0"/>
                <a:ea typeface="ヒラギノ角ゴ Pro W3" charset="0"/>
                <a:cs typeface="Consolas" pitchFamily="49" charset="0"/>
              </a:rPr>
              <a:t> Counter.cpp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ar</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rcs</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libStaticlib.a</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Counter.o</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main.cpp -L./ </a:t>
            </a:r>
            <a:r>
              <a:rPr lang="en-US" sz="1400" dirty="0" smtClean="0">
                <a:solidFill>
                  <a:srgbClr val="00B050"/>
                </a:solidFill>
                <a:latin typeface="Consolas" pitchFamily="49" charset="0"/>
                <a:ea typeface="ヒラギノ角ゴ Pro W3" charset="0"/>
                <a:cs typeface="Consolas" pitchFamily="49" charset="0"/>
              </a:rPr>
              <a:t>-</a:t>
            </a:r>
            <a:r>
              <a:rPr lang="en-US" sz="1400" dirty="0" err="1" smtClean="0">
                <a:solidFill>
                  <a:srgbClr val="00B050"/>
                </a:solidFill>
                <a:latin typeface="Consolas" pitchFamily="49" charset="0"/>
                <a:ea typeface="ヒラギノ角ゴ Pro W3" charset="0"/>
                <a:cs typeface="Consolas" pitchFamily="49" charset="0"/>
              </a:rPr>
              <a:t>Wl</a:t>
            </a:r>
            <a:r>
              <a:rPr lang="en-US" sz="1400" dirty="0" smtClean="0">
                <a:solidFill>
                  <a:srgbClr val="00B050"/>
                </a:solidFill>
                <a:latin typeface="Consolas" pitchFamily="49" charset="0"/>
                <a:ea typeface="ヒラギノ角ゴ Pro W3" charset="0"/>
                <a:cs typeface="Consolas" pitchFamily="49" charset="0"/>
              </a:rPr>
              <a:t>,--whole-archive -</a:t>
            </a:r>
            <a:r>
              <a:rPr lang="en-US" sz="1400" dirty="0" err="1" smtClean="0">
                <a:solidFill>
                  <a:srgbClr val="00B050"/>
                </a:solidFill>
                <a:latin typeface="Consolas" pitchFamily="49" charset="0"/>
                <a:ea typeface="ヒラギノ角ゴ Pro W3" charset="0"/>
                <a:cs typeface="Consolas" pitchFamily="49" charset="0"/>
              </a:rPr>
              <a:t>lStaticlib</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Wl</a:t>
            </a:r>
            <a:r>
              <a:rPr lang="en-US" sz="1400" dirty="0" smtClean="0">
                <a:solidFill>
                  <a:srgbClr val="00B050"/>
                </a:solidFill>
                <a:latin typeface="Consolas" pitchFamily="49" charset="0"/>
                <a:ea typeface="ヒラギノ角ゴ Pro W3" charset="0"/>
                <a:cs typeface="Consolas" pitchFamily="49" charset="0"/>
              </a:rPr>
              <a:t>,-no-whole-archive</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rgbClr val="00B050"/>
                </a:solidFill>
                <a:latin typeface="Consolas" pitchFamily="49" charset="0"/>
                <a:ea typeface="ヒラギノ角ゴ Pro W3" charset="0"/>
                <a:cs typeface="Consolas" pitchFamily="49" charset="0"/>
              </a:rPr>
              <a:t>2</a:t>
            </a:r>
          </a:p>
        </p:txBody>
      </p:sp>
      <p:sp>
        <p:nvSpPr>
          <p:cNvPr id="8" name="Content Placeholder 2"/>
          <p:cNvSpPr txBox="1">
            <a:spLocks/>
          </p:cNvSpPr>
          <p:nvPr/>
        </p:nvSpPr>
        <p:spPr bwMode="auto">
          <a:xfrm>
            <a:off x="1024871" y="1211982"/>
            <a:ext cx="6643473" cy="2796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573088" marR="0" lvl="1" indent="-342900" algn="l" defTabSz="457200" rtl="0" eaLnBrk="1" fontAlgn="base" latinLnBrk="0" hangingPunct="1">
              <a:lnSpc>
                <a:spcPct val="100000"/>
              </a:lnSpc>
              <a:spcBef>
                <a:spcPct val="0"/>
              </a:spcBef>
              <a:spcAft>
                <a:spcPts val="600"/>
              </a:spcAft>
              <a:buClrTx/>
              <a:buSzTx/>
              <a:buAutoNum type="arabicPeriod"/>
              <a:tabLst/>
              <a:defRPr/>
            </a:pPr>
            <a:r>
              <a:rPr lang="en-US" dirty="0" err="1" smtClean="0">
                <a:solidFill>
                  <a:schemeClr val="bg2"/>
                </a:solidFill>
                <a:latin typeface="+mn-lt"/>
                <a:ea typeface="ヒラギノ角ゴ Pro W3" charset="0"/>
              </a:rPr>
              <a:t>A.o</a:t>
            </a:r>
            <a:r>
              <a:rPr lang="en-US" dirty="0" smtClean="0">
                <a:solidFill>
                  <a:schemeClr val="bg2"/>
                </a:solidFill>
                <a:latin typeface="+mn-lt"/>
                <a:ea typeface="ヒラギノ角ゴ Pro W3" charset="0"/>
              </a:rPr>
              <a:t>, </a:t>
            </a:r>
            <a:r>
              <a:rPr lang="en-US" dirty="0" err="1" smtClean="0">
                <a:solidFill>
                  <a:schemeClr val="bg2"/>
                </a:solidFill>
                <a:latin typeface="+mn-lt"/>
                <a:ea typeface="ヒラギノ角ゴ Pro W3" charset="0"/>
              </a:rPr>
              <a:t>B.o</a:t>
            </a:r>
            <a:r>
              <a:rPr lang="en-US" dirty="0" smtClean="0">
                <a:solidFill>
                  <a:schemeClr val="bg2"/>
                </a:solidFill>
                <a:latin typeface="+mn-lt"/>
                <a:ea typeface="ヒラギノ角ゴ Pro W3" charset="0"/>
              </a:rPr>
              <a:t> and </a:t>
            </a:r>
            <a:r>
              <a:rPr lang="en-US" dirty="0" err="1" smtClean="0">
                <a:solidFill>
                  <a:schemeClr val="bg2"/>
                </a:solidFill>
                <a:latin typeface="+mn-lt"/>
                <a:ea typeface="ヒラギノ角ゴ Pro W3" charset="0"/>
              </a:rPr>
              <a:t>main.o</a:t>
            </a:r>
            <a:r>
              <a:rPr lang="en-US" dirty="0" smtClean="0">
                <a:solidFill>
                  <a:schemeClr val="bg2"/>
                </a:solidFill>
                <a:latin typeface="+mn-lt"/>
                <a:ea typeface="ヒラギノ角ゴ Pro W3" charset="0"/>
              </a:rPr>
              <a:t> are included in static library.</a:t>
            </a:r>
          </a:p>
          <a:p>
            <a:pPr marL="573088" marR="0" lvl="1" indent="-342900" algn="l" defTabSz="457200" rtl="0" eaLnBrk="1" fontAlgn="base" latinLnBrk="0" hangingPunct="1">
              <a:lnSpc>
                <a:spcPct val="100000"/>
              </a:lnSpc>
              <a:spcBef>
                <a:spcPct val="0"/>
              </a:spcBef>
              <a:spcAft>
                <a:spcPts val="600"/>
              </a:spcAft>
              <a:buClrTx/>
              <a:buSzTx/>
              <a:buAutoNum type="arabicPeriod"/>
              <a:tabLst/>
              <a:defRPr/>
            </a:pPr>
            <a:r>
              <a:rPr lang="en-US" noProof="0" dirty="0" smtClean="0">
                <a:solidFill>
                  <a:schemeClr val="bg2"/>
                </a:solidFill>
                <a:latin typeface="+mn-lt"/>
                <a:ea typeface="ヒラギノ角ゴ Pro W3" charset="0"/>
              </a:rPr>
              <a:t>Forcing linker to include all object files from static library.</a:t>
            </a:r>
            <a:endParaRPr kumimoji="0" lang="en-US" b="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9" name="Content Placeholder 2"/>
          <p:cNvSpPr txBox="1">
            <a:spLocks/>
          </p:cNvSpPr>
          <p:nvPr/>
        </p:nvSpPr>
        <p:spPr bwMode="auto">
          <a:xfrm>
            <a:off x="952863" y="4164310"/>
            <a:ext cx="6355441" cy="2796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r>
              <a:rPr lang="en-US" i="1" dirty="0" smtClean="0">
                <a:solidFill>
                  <a:schemeClr val="bg2"/>
                </a:solidFill>
                <a:latin typeface="+mn-lt"/>
                <a:ea typeface="ヒラギノ角ゴ Pro W3" charset="0"/>
              </a:rPr>
              <a:t>Note: be careful with that option.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Shared libraries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Content Placeholder 2"/>
          <p:cNvSpPr txBox="1">
            <a:spLocks/>
          </p:cNvSpPr>
          <p:nvPr/>
        </p:nvSpPr>
        <p:spPr bwMode="auto">
          <a:xfrm>
            <a:off x="722920" y="13559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r>
              <a:rPr lang="en-US" sz="2400" dirty="0" smtClean="0">
                <a:solidFill>
                  <a:schemeClr val="bg2"/>
                </a:solidFill>
                <a:latin typeface="+mn-lt"/>
                <a:ea typeface="ヒラギノ角ゴ Pro W3" charset="0"/>
              </a:rPr>
              <a:t>It would be a best approach to have the same copy of </a:t>
            </a:r>
            <a:r>
              <a:rPr lang="en-US" sz="2400" dirty="0" err="1" smtClean="0">
                <a:solidFill>
                  <a:schemeClr val="bg2"/>
                </a:solidFill>
                <a:latin typeface="+mn-lt"/>
                <a:ea typeface="ヒラギノ角ゴ Pro W3" charset="0"/>
              </a:rPr>
              <a:t>printf</a:t>
            </a:r>
            <a:r>
              <a:rPr lang="en-US" sz="2400" dirty="0" smtClean="0">
                <a:solidFill>
                  <a:schemeClr val="bg2"/>
                </a:solidFill>
                <a:latin typeface="+mn-lt"/>
                <a:ea typeface="ヒラギノ角ゴ Pro W3" charset="0"/>
              </a:rPr>
              <a:t>() in every executable file in our system. That’s why shared library were invented.</a:t>
            </a: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Export from shared library</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Content Placeholder 2"/>
          <p:cNvSpPr txBox="1">
            <a:spLocks/>
          </p:cNvSpPr>
          <p:nvPr/>
        </p:nvSpPr>
        <p:spPr bwMode="auto">
          <a:xfrm>
            <a:off x="722920" y="13559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r>
              <a:rPr lang="en-US" sz="2400" dirty="0" smtClean="0">
                <a:solidFill>
                  <a:schemeClr val="bg2"/>
                </a:solidFill>
                <a:latin typeface="+mn-lt"/>
                <a:ea typeface="ヒラギノ角ゴ Pro W3" charset="0"/>
              </a:rPr>
              <a:t>Name mangling</a:t>
            </a: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Static linking of dynamic libraries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Preprocessing</a:t>
            </a:r>
            <a:endParaRPr lang="en-US" sz="3200" dirty="0"/>
          </a:p>
        </p:txBody>
      </p:sp>
      <p:sp>
        <p:nvSpPr>
          <p:cNvPr id="3" name="Content Placeholder 2"/>
          <p:cNvSpPr>
            <a:spLocks noGrp="1"/>
          </p:cNvSpPr>
          <p:nvPr>
            <p:ph sz="quarter" idx="13"/>
          </p:nvPr>
        </p:nvSpPr>
        <p:spPr>
          <a:xfrm>
            <a:off x="418120" y="1347614"/>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642528" y="1779662"/>
            <a:ext cx="3497424" cy="237626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#define UNUSED_VAR(x) (void)x</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UNUSED_VAR(a);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200" dirty="0" smtClean="0">
              <a:solidFill>
                <a:schemeClr val="bg2"/>
              </a:solidFill>
              <a:latin typeface="Consolas" pitchFamily="49" charset="0"/>
              <a:ea typeface="ヒラギノ角ゴ Pro W3" charset="0"/>
              <a:cs typeface="Consolas" pitchFamily="49" charset="0"/>
            </a:endParaRPr>
          </a:p>
        </p:txBody>
      </p:sp>
      <p:sp>
        <p:nvSpPr>
          <p:cNvPr id="7" name="Rectangle 6"/>
          <p:cNvSpPr/>
          <p:nvPr/>
        </p:nvSpPr>
        <p:spPr>
          <a:xfrm>
            <a:off x="570520" y="968410"/>
            <a:ext cx="1579278"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Input:</a:t>
            </a:r>
          </a:p>
        </p:txBody>
      </p:sp>
      <p:sp>
        <p:nvSpPr>
          <p:cNvPr id="8" name="Rectangle 7"/>
          <p:cNvSpPr/>
          <p:nvPr/>
        </p:nvSpPr>
        <p:spPr>
          <a:xfrm>
            <a:off x="5184576" y="1779662"/>
            <a:ext cx="4572000" cy="1600438"/>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-E -P A.cpp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(void)a;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p:txBody>
      </p:sp>
      <p:sp>
        <p:nvSpPr>
          <p:cNvPr id="9" name="Rectangle 8"/>
          <p:cNvSpPr/>
          <p:nvPr/>
        </p:nvSpPr>
        <p:spPr>
          <a:xfrm>
            <a:off x="5411631" y="1040418"/>
            <a:ext cx="1896673"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Output: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a:t>
            </a:r>
            <a:r>
              <a:rPr lang="en-US" sz="3200" dirty="0" smtClean="0"/>
              <a:t>up</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1224136" y="833100"/>
            <a:ext cx="3995936" cy="3754874"/>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counter.h</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r>
              <a:rPr lang="en-US" sz="1400" dirty="0" err="1" smtClean="0">
                <a:solidFill>
                  <a:schemeClr val="bg2"/>
                </a:solidFill>
                <a:latin typeface="Consolas" pitchFamily="49" charset="0"/>
                <a:ea typeface="ヒラギノ角ゴ Pro W3" charset="0"/>
                <a:cs typeface="Consolas" pitchFamily="49" charset="0"/>
              </a:rPr>
              <a:t>pragma</a:t>
            </a:r>
            <a:r>
              <a:rPr lang="en-US" sz="1400" dirty="0" smtClean="0">
                <a:solidFill>
                  <a:schemeClr val="bg2"/>
                </a:solidFill>
                <a:latin typeface="Consolas" pitchFamily="49" charset="0"/>
                <a:ea typeface="ヒラギノ角ゴ Pro W3" charset="0"/>
                <a:cs typeface="Consolas" pitchFamily="49" charset="0"/>
              </a:rPr>
              <a:t> once</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struct</a:t>
            </a:r>
            <a:r>
              <a:rPr lang="en-US" sz="1400" dirty="0" smtClean="0">
                <a:solidFill>
                  <a:schemeClr val="bg2"/>
                </a:solidFill>
                <a:latin typeface="Consolas" pitchFamily="49" charset="0"/>
                <a:ea typeface="ヒラギノ角ゴ Pro W3" charset="0"/>
                <a:cs typeface="Consolas" pitchFamily="49" charset="0"/>
              </a:rPr>
              <a:t> Counter</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Counter()</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static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&amp; </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static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counter = 0;</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return counter;</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416170" y="833100"/>
            <a:ext cx="8476310" cy="3323987"/>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chemeClr val="bg2"/>
                </a:solidFill>
                <a:latin typeface="Consolas" pitchFamily="49" charset="0"/>
                <a:ea typeface="ヒラギノ角ゴ Pro W3" charset="0"/>
                <a:cs typeface="Consolas" pitchFamily="49" charset="0"/>
              </a:rPr>
              <a:t>main_DLL.cpp</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#include &lt;</a:t>
            </a:r>
            <a:r>
              <a:rPr lang="en-US" sz="1400" dirty="0" err="1" smtClean="0">
                <a:solidFill>
                  <a:schemeClr val="bg2"/>
                </a:solidFill>
                <a:latin typeface="Consolas" pitchFamily="49" charset="0"/>
                <a:ea typeface="ヒラギノ角ゴ Pro W3" charset="0"/>
                <a:cs typeface="Consolas" pitchFamily="49" charset="0"/>
              </a:rPr>
              <a:t>iostream</a:t>
            </a:r>
            <a:r>
              <a:rPr lang="en-US" sz="1400" dirty="0" smtClean="0">
                <a:solidFill>
                  <a:schemeClr val="bg2"/>
                </a:solidFill>
                <a:latin typeface="Consolas" pitchFamily="49" charset="0"/>
                <a:ea typeface="ヒラギノ角ゴ Pro W3" charset="0"/>
                <a:cs typeface="Consolas" pitchFamily="49" charset="0"/>
              </a:rPr>
              <a:t>&gt;</a:t>
            </a:r>
          </a:p>
          <a:p>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counter.h</a:t>
            </a:r>
            <a:r>
              <a:rPr lang="en-US" sz="1400" dirty="0" smtClean="0">
                <a:solidFill>
                  <a:schemeClr val="bg2"/>
                </a:solidFill>
                <a:latin typeface="Consolas" pitchFamily="49" charset="0"/>
                <a:ea typeface="ヒラギノ角ゴ Pro W3" charset="0"/>
                <a:cs typeface="Consolas" pitchFamily="49" charset="0"/>
              </a:rPr>
              <a:t>"</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extern </a:t>
            </a:r>
            <a:r>
              <a:rPr lang="en-US" sz="1400" dirty="0" smtClean="0">
                <a:solidFill>
                  <a:schemeClr val="bg2"/>
                </a:solidFill>
                <a:latin typeface="Consolas" pitchFamily="49" charset="0"/>
                <a:ea typeface="ヒラギノ角ゴ Pro W3" charset="0"/>
                <a:cs typeface="Consolas" pitchFamily="49" charset="0"/>
              </a:rPr>
              <a:t>"C"</a:t>
            </a:r>
          </a:p>
          <a:p>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chemeClr val="bg2"/>
                </a:solidFill>
                <a:latin typeface="Consolas" pitchFamily="49" charset="0"/>
                <a:ea typeface="ヒラギノ角ゴ Pro W3" charset="0"/>
                <a:cs typeface="Consolas" pitchFamily="49" charset="0"/>
              </a:rPr>
              <a:t>void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a:t>
            </a:r>
          </a:p>
          <a:p>
            <a:r>
              <a:rPr lang="en-US" sz="1400" dirty="0" smtClean="0">
                <a:solidFill>
                  <a:schemeClr val="bg2"/>
                </a:solidFill>
                <a:latin typeface="Consolas" pitchFamily="49" charset="0"/>
                <a:ea typeface="ヒラギノ角ゴ Pro W3" charset="0"/>
                <a:cs typeface="Consolas" pitchFamily="49" charset="0"/>
              </a:rPr>
              <a:t>    {</a:t>
            </a:r>
          </a:p>
          <a:p>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chemeClr val="bg2"/>
                </a:solidFill>
                <a:latin typeface="Consolas" pitchFamily="49" charset="0"/>
                <a:ea typeface="ヒラギノ角ゴ Pro W3" charset="0"/>
                <a:cs typeface="Consolas" pitchFamily="49" charset="0"/>
              </a:rPr>
              <a:t>Counter c;</a:t>
            </a:r>
          </a:p>
          <a:p>
            <a:r>
              <a:rPr lang="en-US" sz="1400" dirty="0" smtClean="0">
                <a:solidFill>
                  <a:schemeClr val="bg2"/>
                </a:solidFill>
                <a:latin typeface="Consolas" pitchFamily="49" charset="0"/>
                <a:ea typeface="ヒラギノ角ゴ Pro W3" charset="0"/>
                <a:cs typeface="Consolas" pitchFamily="49" charset="0"/>
              </a:rPr>
              <a:t>        std::</a:t>
            </a:r>
            <a:r>
              <a:rPr lang="en-US" sz="1400" dirty="0" err="1" smtClean="0">
                <a:solidFill>
                  <a:schemeClr val="bg2"/>
                </a:solidFill>
                <a:latin typeface="Consolas" pitchFamily="49" charset="0"/>
                <a:ea typeface="ヒラギノ角ゴ Pro W3" charset="0"/>
                <a:cs typeface="Consolas" pitchFamily="49" charset="0"/>
              </a:rPr>
              <a:t>cout</a:t>
            </a:r>
            <a:r>
              <a:rPr lang="en-US" sz="1400" dirty="0" smtClean="0">
                <a:solidFill>
                  <a:schemeClr val="bg2"/>
                </a:solidFill>
                <a:latin typeface="Consolas" pitchFamily="49" charset="0"/>
                <a:ea typeface="ヒラギノ角ゴ Pro W3" charset="0"/>
                <a:cs typeface="Consolas" pitchFamily="49" charset="0"/>
              </a:rPr>
              <a:t> &lt;&lt; "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ptr</a:t>
            </a:r>
            <a:r>
              <a:rPr lang="en-US" sz="1400" dirty="0" smtClean="0">
                <a:solidFill>
                  <a:schemeClr val="bg2"/>
                </a:solidFill>
                <a:latin typeface="Consolas" pitchFamily="49" charset="0"/>
                <a:ea typeface="ヒラギノ角ゴ Pro W3" charset="0"/>
                <a:cs typeface="Consolas" pitchFamily="49" charset="0"/>
              </a:rPr>
              <a:t> = "   &lt;&lt; &amp;Counter::</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 &lt;&lt; </a:t>
            </a:r>
          </a:p>
          <a:p>
            <a:r>
              <a:rPr lang="en-US" sz="1400" dirty="0" smtClean="0">
                <a:solidFill>
                  <a:schemeClr val="bg2"/>
                </a:solidFill>
                <a:latin typeface="Consolas" pitchFamily="49" charset="0"/>
                <a:ea typeface="ヒラギノ角ゴ Pro W3" charset="0"/>
                <a:cs typeface="Consolas" pitchFamily="49" charset="0"/>
              </a:rPr>
              <a:t>                                " value = " &lt;&lt;  Counter::</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 &lt;&lt; std::</a:t>
            </a:r>
            <a:r>
              <a:rPr lang="en-US" sz="1400" dirty="0" err="1" smtClean="0">
                <a:solidFill>
                  <a:schemeClr val="bg2"/>
                </a:solidFill>
                <a:latin typeface="Consolas" pitchFamily="49" charset="0"/>
                <a:ea typeface="ヒラギノ角ゴ Pro W3" charset="0"/>
                <a:cs typeface="Consolas" pitchFamily="49" charset="0"/>
              </a:rPr>
              <a:t>endl</a:t>
            </a:r>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a:t>
            </a:r>
          </a:p>
          <a:p>
            <a:r>
              <a:rPr lang="en-US" sz="1400" dirty="0" smtClean="0">
                <a:solidFill>
                  <a:schemeClr val="bg2"/>
                </a:solidFill>
                <a:latin typeface="Consolas" pitchFamily="49" charset="0"/>
                <a:ea typeface="ヒラギノ角ゴ Pro W3" charset="0"/>
                <a:cs typeface="Consolas" pitchFamily="49" charset="0"/>
              </a:rPr>
              <a:t>}</a:t>
            </a:r>
          </a:p>
          <a:p>
            <a:endParaRPr lang="en-US" sz="1400" dirty="0" smtClean="0">
              <a:solidFill>
                <a:schemeClr val="bg2"/>
              </a:solidFill>
              <a:latin typeface="Consolas" pitchFamily="49" charset="0"/>
              <a:ea typeface="ヒラギノ角ゴ Pro W3" charset="0"/>
              <a:cs typeface="Consolas" pitchFamily="49"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416170" y="833100"/>
            <a:ext cx="8476310" cy="3970318"/>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chemeClr val="bg2"/>
                </a:solidFill>
                <a:latin typeface="Consolas" pitchFamily="49" charset="0"/>
                <a:ea typeface="ヒラギノ角ゴ Pro W3" charset="0"/>
                <a:cs typeface="Consolas" pitchFamily="49" charset="0"/>
              </a:rPr>
              <a:t>main.cpp</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counter.h</a:t>
            </a:r>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#include &lt;</a:t>
            </a:r>
            <a:r>
              <a:rPr lang="en-US" sz="1400" dirty="0" err="1" smtClean="0">
                <a:solidFill>
                  <a:schemeClr val="bg2"/>
                </a:solidFill>
                <a:latin typeface="Consolas" pitchFamily="49" charset="0"/>
                <a:ea typeface="ヒラギノ角ゴ Pro W3" charset="0"/>
                <a:cs typeface="Consolas" pitchFamily="49" charset="0"/>
              </a:rPr>
              <a:t>iostream</a:t>
            </a:r>
            <a:r>
              <a:rPr lang="en-US" sz="1400" dirty="0" smtClean="0">
                <a:solidFill>
                  <a:schemeClr val="bg2"/>
                </a:solidFill>
                <a:latin typeface="Consolas" pitchFamily="49" charset="0"/>
                <a:ea typeface="ヒラギノ角ゴ Pro W3" charset="0"/>
                <a:cs typeface="Consolas" pitchFamily="49" charset="0"/>
              </a:rPr>
              <a:t>&gt;</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extern "C"</a:t>
            </a:r>
          </a:p>
          <a:p>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void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main()</a:t>
            </a:r>
          </a:p>
          <a:p>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Counter c;</a:t>
            </a:r>
          </a:p>
          <a:p>
            <a:r>
              <a:rPr lang="en-US" sz="1400" dirty="0" smtClean="0">
                <a:solidFill>
                  <a:schemeClr val="bg2"/>
                </a:solidFill>
                <a:latin typeface="Consolas" pitchFamily="49" charset="0"/>
                <a:ea typeface="ヒラギノ角ゴ Pro W3" charset="0"/>
                <a:cs typeface="Consolas" pitchFamily="49" charset="0"/>
              </a:rPr>
              <a:t>    std::</a:t>
            </a:r>
            <a:r>
              <a:rPr lang="en-US" sz="1400" dirty="0" err="1" smtClean="0">
                <a:solidFill>
                  <a:schemeClr val="bg2"/>
                </a:solidFill>
                <a:latin typeface="Consolas" pitchFamily="49" charset="0"/>
                <a:ea typeface="ヒラギノ角ゴ Pro W3" charset="0"/>
                <a:cs typeface="Consolas" pitchFamily="49" charset="0"/>
              </a:rPr>
              <a:t>cout</a:t>
            </a:r>
            <a:r>
              <a:rPr lang="en-US" sz="1400" dirty="0" smtClean="0">
                <a:solidFill>
                  <a:schemeClr val="bg2"/>
                </a:solidFill>
                <a:latin typeface="Consolas" pitchFamily="49" charset="0"/>
                <a:ea typeface="ヒラギノ角ゴ Pro W3" charset="0"/>
                <a:cs typeface="Consolas" pitchFamily="49" charset="0"/>
              </a:rPr>
              <a:t> &lt;&lt; " </a:t>
            </a:r>
            <a:r>
              <a:rPr lang="en-US" sz="1400" dirty="0" err="1" smtClean="0">
                <a:solidFill>
                  <a:schemeClr val="bg2"/>
                </a:solidFill>
                <a:latin typeface="Consolas" pitchFamily="49" charset="0"/>
                <a:ea typeface="ヒラギノ角ゴ Pro W3" charset="0"/>
                <a:cs typeface="Consolas" pitchFamily="49" charset="0"/>
              </a:rPr>
              <a:t>main_EXE</a:t>
            </a:r>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ptr</a:t>
            </a:r>
            <a:r>
              <a:rPr lang="en-US" sz="1400" dirty="0" smtClean="0">
                <a:solidFill>
                  <a:schemeClr val="bg2"/>
                </a:solidFill>
                <a:latin typeface="Consolas" pitchFamily="49" charset="0"/>
                <a:ea typeface="ヒラギノ角ゴ Pro W3" charset="0"/>
                <a:cs typeface="Consolas" pitchFamily="49" charset="0"/>
              </a:rPr>
              <a:t> = "   &lt;&lt; &amp;Counter::</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 &lt;&lt; </a:t>
            </a:r>
          </a:p>
          <a:p>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chemeClr val="bg2"/>
                </a:solidFill>
                <a:latin typeface="Consolas" pitchFamily="49" charset="0"/>
                <a:ea typeface="ヒラギノ角ゴ Pro W3" charset="0"/>
                <a:cs typeface="Consolas" pitchFamily="49" charset="0"/>
              </a:rPr>
              <a:t>" value = " &lt;&lt;  Counter::</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 &lt;&lt; std::</a:t>
            </a:r>
            <a:r>
              <a:rPr lang="en-US" sz="1400" dirty="0" err="1" smtClean="0">
                <a:solidFill>
                  <a:schemeClr val="bg2"/>
                </a:solidFill>
                <a:latin typeface="Consolas" pitchFamily="49" charset="0"/>
                <a:ea typeface="ヒラギノ角ゴ Pro W3" charset="0"/>
                <a:cs typeface="Consolas" pitchFamily="49" charset="0"/>
              </a:rPr>
              <a:t>endl</a:t>
            </a:r>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a:t>
            </a:r>
            <a:endParaRPr lang="en-US" sz="1400" dirty="0" smtClean="0">
              <a:solidFill>
                <a:schemeClr val="bg2"/>
              </a:solidFill>
              <a:latin typeface="Consolas" pitchFamily="49" charset="0"/>
              <a:ea typeface="ヒラギノ角ゴ Pro W3" charset="0"/>
              <a:cs typeface="Consolas" pitchFamily="49" charset="0"/>
            </a:endParaRPr>
          </a:p>
          <a:p>
            <a:endParaRPr lang="en-US" sz="1400" dirty="0" smtClean="0">
              <a:solidFill>
                <a:schemeClr val="bg2"/>
              </a:solidFill>
              <a:latin typeface="Consolas" pitchFamily="49" charset="0"/>
              <a:ea typeface="ヒラギノ角ゴ Pro W3" charset="0"/>
              <a:cs typeface="Consolas" pitchFamily="49"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a:t>
            </a:r>
            <a:r>
              <a:rPr lang="en-US" sz="3200" dirty="0" smtClean="0"/>
              <a:t>up </a:t>
            </a:r>
            <a:r>
              <a:rPr lang="en-US" sz="3200" dirty="0" smtClean="0"/>
              <a:t>:: run on Linux</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416170" y="1188497"/>
            <a:ext cx="8476310" cy="3108543"/>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Compile and run it on Linux machine:</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a:t>
            </a:r>
            <a:r>
              <a:rPr lang="en-US" sz="1400" dirty="0" smtClean="0">
                <a:solidFill>
                  <a:schemeClr val="bg2"/>
                </a:solidFill>
                <a:latin typeface="Consolas" pitchFamily="49" charset="0"/>
                <a:ea typeface="ヒラギノ角ゴ Pro W3" charset="0"/>
                <a:cs typeface="Consolas" pitchFamily="49" charset="0"/>
              </a:rPr>
              <a:t>++ -I./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fPIC</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main_DLL.o</a:t>
            </a:r>
            <a:r>
              <a:rPr lang="en-US" sz="1400" dirty="0" smtClean="0">
                <a:solidFill>
                  <a:schemeClr val="bg2"/>
                </a:solidFill>
                <a:latin typeface="Consolas" pitchFamily="49" charset="0"/>
                <a:ea typeface="ヒラギノ角ゴ Pro W3" charset="0"/>
                <a:cs typeface="Consolas" pitchFamily="49" charset="0"/>
              </a:rPr>
              <a:t> main_DLL.cpp</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chemeClr val="bg2"/>
                </a:solidFill>
                <a:latin typeface="Consolas" pitchFamily="49" charset="0"/>
                <a:ea typeface="ヒラギノ角ゴ Pro W3" charset="0"/>
                <a:cs typeface="Consolas" pitchFamily="49" charset="0"/>
              </a:rPr>
              <a:t>g</a:t>
            </a:r>
            <a:r>
              <a:rPr lang="en-US" sz="1400" dirty="0" smtClean="0">
                <a:solidFill>
                  <a:schemeClr val="bg2"/>
                </a:solidFill>
                <a:latin typeface="Consolas" pitchFamily="49" charset="0"/>
                <a:ea typeface="ヒラギノ角ゴ Pro W3" charset="0"/>
                <a:cs typeface="Consolas" pitchFamily="49" charset="0"/>
              </a:rPr>
              <a:t>++ -shared -</a:t>
            </a:r>
            <a:r>
              <a:rPr lang="en-US" sz="1400" dirty="0" err="1" smtClean="0">
                <a:solidFill>
                  <a:schemeClr val="bg2"/>
                </a:solidFill>
                <a:latin typeface="Consolas" pitchFamily="49" charset="0"/>
                <a:ea typeface="ヒラギノ角ゴ Pro W3" charset="0"/>
                <a:cs typeface="Consolas" pitchFamily="49" charset="0"/>
              </a:rPr>
              <a:t>fPIC</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libsharedLib.so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main_DLL.o</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chemeClr val="bg2"/>
                </a:solidFill>
                <a:latin typeface="Consolas" pitchFamily="49" charset="0"/>
                <a:ea typeface="ヒラギノ角ゴ Pro W3" charset="0"/>
                <a:cs typeface="Consolas" pitchFamily="49" charset="0"/>
              </a:rPr>
              <a:t>LD_LIBRARY_PATH=&lt;path to </a:t>
            </a:r>
            <a:r>
              <a:rPr lang="en-US" sz="1400" dirty="0" err="1" smtClean="0">
                <a:solidFill>
                  <a:schemeClr val="bg2"/>
                </a:solidFill>
                <a:latin typeface="Consolas" pitchFamily="49" charset="0"/>
                <a:ea typeface="ヒラギノ角ゴ Pro W3" charset="0"/>
                <a:cs typeface="Consolas" pitchFamily="49" charset="0"/>
              </a:rPr>
              <a:t>sharedLib</a:t>
            </a:r>
            <a:r>
              <a:rPr lang="en-US" sz="1400" dirty="0" smtClean="0">
                <a:solidFill>
                  <a:schemeClr val="bg2"/>
                </a:solidFill>
                <a:latin typeface="Consolas" pitchFamily="49" charset="0"/>
                <a:ea typeface="ヒラギノ角ゴ Pro W3" charset="0"/>
                <a:cs typeface="Consolas" pitchFamily="49" charset="0"/>
              </a:rPr>
              <a:t>&gt;</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chemeClr val="bg2"/>
                </a:solidFill>
                <a:latin typeface="Consolas" pitchFamily="49" charset="0"/>
                <a:ea typeface="ヒラギノ角ゴ Pro W3" charset="0"/>
                <a:cs typeface="Consolas" pitchFamily="49" charset="0"/>
              </a:rPr>
              <a:t>export </a:t>
            </a:r>
            <a:r>
              <a:rPr lang="en-US" sz="1400" dirty="0" smtClean="0">
                <a:solidFill>
                  <a:schemeClr val="bg2"/>
                </a:solidFill>
                <a:latin typeface="Consolas" pitchFamily="49" charset="0"/>
                <a:ea typeface="ヒラギノ角ゴ Pro W3" charset="0"/>
                <a:cs typeface="Consolas" pitchFamily="49" charset="0"/>
              </a:rPr>
              <a:t>LD_LIBRARY_PATH</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chemeClr val="bg2"/>
                </a:solidFill>
                <a:latin typeface="Consolas" pitchFamily="49" charset="0"/>
                <a:ea typeface="ヒラギノ角ゴ Pro W3" charset="0"/>
                <a:cs typeface="Consolas" pitchFamily="49" charset="0"/>
              </a:rPr>
              <a:t>g</a:t>
            </a:r>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chemeClr val="bg2"/>
                </a:solidFill>
                <a:latin typeface="Consolas" pitchFamily="49" charset="0"/>
                <a:ea typeface="ヒラギノ角ゴ Pro W3" charset="0"/>
                <a:cs typeface="Consolas" pitchFamily="49" charset="0"/>
              </a:rPr>
              <a:t>Wall </a:t>
            </a:r>
            <a:r>
              <a:rPr lang="en-US" sz="1400" dirty="0" smtClean="0">
                <a:solidFill>
                  <a:schemeClr val="bg2"/>
                </a:solidFill>
                <a:latin typeface="Consolas" pitchFamily="49" charset="0"/>
                <a:ea typeface="ヒラギノ角ゴ Pro W3" charset="0"/>
                <a:cs typeface="Consolas" pitchFamily="49" charset="0"/>
              </a:rPr>
              <a:t>-</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chemeClr val="bg2"/>
                </a:solidFill>
                <a:latin typeface="Consolas" pitchFamily="49" charset="0"/>
                <a:ea typeface="ヒラギノ角ゴ Pro W3" charset="0"/>
                <a:cs typeface="Consolas" pitchFamily="49" charset="0"/>
              </a:rPr>
              <a:t>–o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chemeClr val="bg2"/>
                </a:solidFill>
                <a:latin typeface="Consolas" pitchFamily="49" charset="0"/>
                <a:ea typeface="ヒラギノ角ゴ Pro W3" charset="0"/>
                <a:cs typeface="Consolas" pitchFamily="49" charset="0"/>
              </a:rPr>
              <a:t>main.cpp -L</a:t>
            </a:r>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chemeClr val="bg2"/>
                </a:solidFill>
                <a:latin typeface="Consolas" pitchFamily="49" charset="0"/>
                <a:ea typeface="ヒラギノ角ゴ Pro W3" charset="0"/>
                <a:cs typeface="Consolas" pitchFamily="49" charset="0"/>
              </a:rPr>
              <a:t>-</a:t>
            </a:r>
            <a:r>
              <a:rPr lang="en-US" sz="1400" dirty="0" err="1" smtClean="0">
                <a:solidFill>
                  <a:schemeClr val="bg2"/>
                </a:solidFill>
                <a:latin typeface="Consolas" pitchFamily="49" charset="0"/>
                <a:ea typeface="ヒラギノ角ゴ Pro W3" charset="0"/>
                <a:cs typeface="Consolas" pitchFamily="49" charset="0"/>
              </a:rPr>
              <a:t>lsharedLib</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ptr</a:t>
            </a:r>
            <a:r>
              <a:rPr lang="en-US" sz="1400" dirty="0" smtClean="0">
                <a:solidFill>
                  <a:schemeClr val="bg2"/>
                </a:solidFill>
                <a:latin typeface="Consolas" pitchFamily="49" charset="0"/>
                <a:ea typeface="ヒラギノ角ゴ Pro W3" charset="0"/>
                <a:cs typeface="Consolas" pitchFamily="49" charset="0"/>
              </a:rPr>
              <a:t> = 0x6013a0 value = 1</a:t>
            </a:r>
          </a:p>
          <a:p>
            <a:pPr marL="1588"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main_EXE</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ptr</a:t>
            </a:r>
            <a:r>
              <a:rPr lang="en-US" sz="1400" dirty="0" smtClean="0">
                <a:solidFill>
                  <a:schemeClr val="bg2"/>
                </a:solidFill>
                <a:latin typeface="Consolas" pitchFamily="49" charset="0"/>
                <a:ea typeface="ヒラギノ角ゴ Pro W3" charset="0"/>
                <a:cs typeface="Consolas" pitchFamily="49" charset="0"/>
              </a:rPr>
              <a:t> = 0x6013a0 value = </a:t>
            </a:r>
            <a:r>
              <a:rPr lang="en-US" sz="1400" dirty="0" smtClean="0">
                <a:solidFill>
                  <a:schemeClr val="bg2"/>
                </a:solidFill>
                <a:latin typeface="Consolas" pitchFamily="49" charset="0"/>
                <a:ea typeface="ヒラギノ角ゴ Pro W3" charset="0"/>
                <a:cs typeface="Consolas" pitchFamily="49" charset="0"/>
              </a:rPr>
              <a:t>2</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rgbClr val="00B050"/>
                </a:solidFill>
                <a:latin typeface="Consolas" pitchFamily="49" charset="0"/>
                <a:ea typeface="ヒラギノ角ゴ Pro W3" charset="0"/>
                <a:cs typeface="Consolas" pitchFamily="49" charset="0"/>
              </a:rPr>
              <a:t>// conclusion: the same counter addressed</a:t>
            </a:r>
          </a:p>
          <a:p>
            <a:endParaRPr lang="en-US" sz="1400" dirty="0" smtClean="0">
              <a:solidFill>
                <a:schemeClr val="bg2"/>
              </a:solidFill>
              <a:latin typeface="Consolas" pitchFamily="49" charset="0"/>
              <a:ea typeface="ヒラギノ角ゴ Pro W3" charset="0"/>
              <a:cs typeface="Consolas" pitchFamily="49" charset="0"/>
            </a:endParaRPr>
          </a:p>
        </p:txBody>
      </p:sp>
      <p:sp>
        <p:nvSpPr>
          <p:cNvPr id="7" name="Content Placeholder 2"/>
          <p:cNvSpPr txBox="1">
            <a:spLocks/>
          </p:cNvSpPr>
          <p:nvPr/>
        </p:nvSpPr>
        <p:spPr bwMode="auto">
          <a:xfrm>
            <a:off x="251520" y="4236318"/>
            <a:ext cx="6787489" cy="2796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r>
              <a:rPr lang="en-US" i="1" dirty="0" smtClean="0">
                <a:solidFill>
                  <a:schemeClr val="bg2"/>
                </a:solidFill>
                <a:latin typeface="+mn-lt"/>
                <a:ea typeface="ヒラギノ角ゴ Pro W3" charset="0"/>
              </a:rPr>
              <a:t>Note: </a:t>
            </a:r>
            <a:r>
              <a:rPr lang="en-US" i="1" dirty="0" smtClean="0">
                <a:solidFill>
                  <a:schemeClr val="bg2"/>
                </a:solidFill>
                <a:latin typeface="+mn-lt"/>
                <a:ea typeface="ヒラギノ角ゴ Pro W3" charset="0"/>
              </a:rPr>
              <a:t>In Linux all symbols are exported from shared library.</a:t>
            </a:r>
            <a:endParaRPr kumimoji="0" lang="en-US" b="0" i="1"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a:t>
            </a:r>
            <a:r>
              <a:rPr lang="en-US" sz="3200" dirty="0" smtClean="0"/>
              <a:t>up :: run on Linux</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416170" y="1059582"/>
            <a:ext cx="8476310" cy="2462213"/>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chemeClr val="bg2"/>
                </a:solidFill>
                <a:latin typeface="Consolas" pitchFamily="49" charset="0"/>
                <a:ea typeface="ヒラギノ角ゴ Pro W3" charset="0"/>
                <a:cs typeface="Consolas" pitchFamily="49" charset="0"/>
              </a:rPr>
              <a:t>nm </a:t>
            </a:r>
            <a:r>
              <a:rPr lang="en-US" sz="1400" dirty="0" smtClean="0">
                <a:solidFill>
                  <a:schemeClr val="bg2"/>
                </a:solidFill>
                <a:latin typeface="Consolas" pitchFamily="49" charset="0"/>
                <a:ea typeface="ヒラギノ角ゴ Pro W3" charset="0"/>
                <a:cs typeface="Consolas" pitchFamily="49" charset="0"/>
              </a:rPr>
              <a:t>-C -S </a:t>
            </a:r>
            <a:r>
              <a:rPr lang="en-US" sz="1400" dirty="0" err="1" smtClean="0">
                <a:solidFill>
                  <a:schemeClr val="bg2"/>
                </a:solidFill>
                <a:latin typeface="Consolas" pitchFamily="49" charset="0"/>
                <a:ea typeface="ヒラギノ角ゴ Pro W3" charset="0"/>
                <a:cs typeface="Consolas" pitchFamily="49" charset="0"/>
              </a:rPr>
              <a:t>libsharedLib.so</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0000000000200f08 </a:t>
            </a:r>
            <a:r>
              <a:rPr lang="en-US" sz="1400" dirty="0" smtClean="0">
                <a:solidFill>
                  <a:schemeClr val="bg2"/>
                </a:solidFill>
                <a:latin typeface="Consolas" pitchFamily="49" charset="0"/>
                <a:ea typeface="ヒラギノ角ゴ Pro W3" charset="0"/>
                <a:cs typeface="Consolas" pitchFamily="49" charset="0"/>
              </a:rPr>
              <a:t>0000000000000004 </a:t>
            </a:r>
            <a:r>
              <a:rPr lang="en-US" sz="1400" dirty="0" smtClean="0">
                <a:solidFill>
                  <a:srgbClr val="00B050"/>
                </a:solidFill>
                <a:latin typeface="Consolas" pitchFamily="49" charset="0"/>
                <a:ea typeface="ヒラギノ角ゴ Pro W3" charset="0"/>
                <a:cs typeface="Consolas" pitchFamily="49" charset="0"/>
              </a:rPr>
              <a:t>V</a:t>
            </a:r>
            <a:r>
              <a:rPr lang="en-US" sz="1400" dirty="0" smtClean="0">
                <a:solidFill>
                  <a:schemeClr val="bg2"/>
                </a:solidFill>
                <a:latin typeface="Consolas" pitchFamily="49" charset="0"/>
                <a:ea typeface="ヒラギノ角ゴ Pro W3" charset="0"/>
                <a:cs typeface="Consolas" pitchFamily="49" charset="0"/>
              </a:rPr>
              <a:t> Counter::</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a:t>
            </a:r>
            <a:r>
              <a:rPr lang="en-US" sz="1400" dirty="0" smtClean="0">
                <a:solidFill>
                  <a:schemeClr val="bg2"/>
                </a:solidFill>
                <a:latin typeface="Consolas" pitchFamily="49" charset="0"/>
                <a:ea typeface="ヒラギノ角ゴ Pro W3" charset="0"/>
                <a:cs typeface="Consolas" pitchFamily="49" charset="0"/>
              </a:rPr>
              <a:t>counter</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nm -C -S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a:t>
            </a:r>
            <a:r>
              <a:rPr lang="en-US" sz="1400" dirty="0" smtClean="0">
                <a:solidFill>
                  <a:srgbClr val="00B050"/>
                </a:solidFill>
                <a:latin typeface="Consolas" pitchFamily="49" charset="0"/>
                <a:ea typeface="ヒラギノ角ゴ Pro W3" charset="0"/>
                <a:cs typeface="Consolas" pitchFamily="49" charset="0"/>
              </a:rPr>
              <a:t>6013a0</a:t>
            </a:r>
            <a:r>
              <a:rPr lang="en-US" sz="1400" dirty="0" smtClean="0">
                <a:solidFill>
                  <a:schemeClr val="bg2"/>
                </a:solidFill>
                <a:latin typeface="Consolas" pitchFamily="49" charset="0"/>
                <a:ea typeface="ヒラギノ角ゴ Pro W3" charset="0"/>
                <a:cs typeface="Consolas" pitchFamily="49" charset="0"/>
              </a:rPr>
              <a:t> 0000000000000004 </a:t>
            </a:r>
            <a:r>
              <a:rPr lang="en-US" sz="1400" dirty="0" smtClean="0">
                <a:solidFill>
                  <a:srgbClr val="00B050"/>
                </a:solidFill>
                <a:latin typeface="Consolas" pitchFamily="49" charset="0"/>
                <a:ea typeface="ヒラギノ角ゴ Pro W3" charset="0"/>
                <a:cs typeface="Consolas" pitchFamily="49" charset="0"/>
              </a:rPr>
              <a:t>V</a:t>
            </a:r>
            <a:r>
              <a:rPr lang="en-US" sz="1400" dirty="0" smtClean="0">
                <a:solidFill>
                  <a:schemeClr val="bg2"/>
                </a:solidFill>
                <a:latin typeface="Consolas" pitchFamily="49" charset="0"/>
                <a:ea typeface="ヒラギノ角ゴ Pro W3" charset="0"/>
                <a:cs typeface="Consolas" pitchFamily="49" charset="0"/>
              </a:rPr>
              <a:t> Counter::</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()::counter</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sz="1400" dirty="0" smtClean="0">
              <a:solidFill>
                <a:schemeClr val="bg2"/>
              </a:solidFill>
              <a:latin typeface="Consolas" pitchFamily="49" charset="0"/>
              <a:ea typeface="ヒラギノ角ゴ Pro W3" charset="0"/>
              <a:cs typeface="Consolas" pitchFamily="49" charset="0"/>
            </a:endParaRPr>
          </a:p>
        </p:txBody>
      </p:sp>
      <p:sp>
        <p:nvSpPr>
          <p:cNvPr id="9" name="Rectangle 8"/>
          <p:cNvSpPr/>
          <p:nvPr/>
        </p:nvSpPr>
        <p:spPr>
          <a:xfrm>
            <a:off x="432000" y="3571151"/>
            <a:ext cx="8100440" cy="830997"/>
          </a:xfrm>
          <a:prstGeom prst="rect">
            <a:avLst/>
          </a:prstGeom>
        </p:spPr>
        <p:txBody>
          <a:bodyPr wrap="square">
            <a:spAutoFit/>
          </a:bodyPr>
          <a:lstStyle/>
          <a:p>
            <a:pPr marL="1588" indent="-228600">
              <a:spcAft>
                <a:spcPts val="0"/>
              </a:spcAft>
              <a:defRPr/>
            </a:pPr>
            <a:r>
              <a:rPr lang="en-US" sz="1600" dirty="0" smtClean="0">
                <a:solidFill>
                  <a:schemeClr val="bg2"/>
                </a:solidFill>
                <a:latin typeface="+mn-lt"/>
                <a:ea typeface="ヒラギノ角ゴ Pro W3" charset="0"/>
                <a:cs typeface="Consolas" pitchFamily="49" charset="0"/>
              </a:rPr>
              <a:t>According to </a:t>
            </a:r>
            <a:r>
              <a:rPr lang="en-US" sz="1600" dirty="0" smtClean="0">
                <a:solidFill>
                  <a:schemeClr val="bg2"/>
                </a:solidFill>
                <a:latin typeface="+mn-lt"/>
                <a:ea typeface="ヒラギノ角ゴ Pro W3" charset="0"/>
                <a:cs typeface="Consolas" pitchFamily="49" charset="0"/>
                <a:hlinkClick r:id="rId2"/>
              </a:rPr>
              <a:t>https://</a:t>
            </a:r>
            <a:r>
              <a:rPr lang="en-US" sz="1600" dirty="0" smtClean="0">
                <a:solidFill>
                  <a:schemeClr val="bg2"/>
                </a:solidFill>
                <a:latin typeface="+mn-lt"/>
                <a:ea typeface="ヒラギノ角ゴ Pro W3" charset="0"/>
                <a:cs typeface="Consolas" pitchFamily="49" charset="0"/>
                <a:hlinkClick r:id="rId2"/>
              </a:rPr>
              <a:t>sourceware.org/binutils/docs/binutils/nm.html</a:t>
            </a:r>
            <a:r>
              <a:rPr lang="en-US" sz="1600" dirty="0" smtClean="0">
                <a:solidFill>
                  <a:schemeClr val="bg2"/>
                </a:solidFill>
                <a:latin typeface="+mn-lt"/>
                <a:ea typeface="ヒラギノ角ゴ Pro W3" charset="0"/>
                <a:cs typeface="Consolas" pitchFamily="49" charset="0"/>
              </a:rPr>
              <a:t>:</a:t>
            </a:r>
          </a:p>
          <a:p>
            <a:pPr marL="1588" indent="-228600">
              <a:spcAft>
                <a:spcPts val="0"/>
              </a:spcAft>
              <a:defRPr/>
            </a:pPr>
            <a:r>
              <a:rPr lang="en-US" sz="1600" dirty="0" smtClean="0">
                <a:solidFill>
                  <a:schemeClr val="bg2"/>
                </a:solidFill>
                <a:latin typeface="+mn-lt"/>
                <a:ea typeface="ヒラギノ角ゴ Pro W3" charset="0"/>
                <a:cs typeface="Consolas" pitchFamily="49" charset="0"/>
              </a:rPr>
              <a:t>“When </a:t>
            </a:r>
            <a:r>
              <a:rPr lang="en-US" sz="1600" dirty="0" smtClean="0">
                <a:solidFill>
                  <a:schemeClr val="bg2"/>
                </a:solidFill>
                <a:latin typeface="+mn-lt"/>
                <a:ea typeface="ヒラギノ角ゴ Pro W3" charset="0"/>
                <a:cs typeface="Consolas" pitchFamily="49" charset="0"/>
              </a:rPr>
              <a:t>a weak undefined symbol is linked and the symbol is not defined, the value of the weak symbol becomes zero with no </a:t>
            </a:r>
            <a:r>
              <a:rPr lang="en-US" sz="1600" dirty="0" smtClean="0">
                <a:solidFill>
                  <a:schemeClr val="bg2"/>
                </a:solidFill>
                <a:latin typeface="+mn-lt"/>
                <a:ea typeface="ヒラギノ角ゴ Pro W3" charset="0"/>
                <a:cs typeface="Consolas" pitchFamily="49" charset="0"/>
              </a:rPr>
              <a:t>error.”</a:t>
            </a:r>
            <a:endParaRPr lang="en-US" sz="1600" dirty="0" smtClean="0">
              <a:solidFill>
                <a:schemeClr val="bg2"/>
              </a:solidFill>
              <a:latin typeface="+mn-lt"/>
              <a:ea typeface="ヒラギノ角ゴ Pro W3" charset="0"/>
              <a:cs typeface="Consolas" pitchFamily="49"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a:t>
            </a:r>
            <a:r>
              <a:rPr lang="en-US" sz="3200" dirty="0" smtClean="0"/>
              <a:t>up :: </a:t>
            </a:r>
            <a:r>
              <a:rPr lang="en-US" sz="3200" dirty="0" smtClean="0"/>
              <a:t>Windows version</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632194" y="1407423"/>
            <a:ext cx="7828238" cy="3108543"/>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main_DLL.cpp</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extern </a:t>
            </a:r>
            <a:r>
              <a:rPr lang="en-US" sz="1400" dirty="0" smtClean="0">
                <a:solidFill>
                  <a:schemeClr val="bg2"/>
                </a:solidFill>
                <a:latin typeface="Consolas" pitchFamily="49" charset="0"/>
                <a:ea typeface="ヒラギノ角ゴ Pro W3" charset="0"/>
                <a:cs typeface="Consolas" pitchFamily="49" charset="0"/>
              </a:rPr>
              <a:t>"C"</a:t>
            </a:r>
          </a:p>
          <a:p>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rgbClr val="00B050"/>
                </a:solidFill>
                <a:latin typeface="Consolas" pitchFamily="49" charset="0"/>
                <a:ea typeface="ヒラギノ角ゴ Pro W3" charset="0"/>
                <a:cs typeface="Consolas" pitchFamily="49" charset="0"/>
              </a:rPr>
              <a:t>__</a:t>
            </a:r>
            <a:r>
              <a:rPr lang="en-US" sz="1400" dirty="0" err="1" smtClean="0">
                <a:solidFill>
                  <a:srgbClr val="00B050"/>
                </a:solidFill>
                <a:latin typeface="Consolas" pitchFamily="49" charset="0"/>
                <a:ea typeface="ヒラギノ角ゴ Pro W3" charset="0"/>
                <a:cs typeface="Consolas" pitchFamily="49" charset="0"/>
              </a:rPr>
              <a:t>declspec</a:t>
            </a:r>
            <a:r>
              <a:rPr lang="en-US" sz="1400" dirty="0" smtClean="0">
                <a:solidFill>
                  <a:srgbClr val="00B050"/>
                </a:solidFill>
                <a:latin typeface="Consolas" pitchFamily="49" charset="0"/>
                <a:ea typeface="ヒラギノ角ゴ Pro W3" charset="0"/>
                <a:cs typeface="Consolas" pitchFamily="49" charset="0"/>
              </a:rPr>
              <a:t>(</a:t>
            </a:r>
            <a:r>
              <a:rPr lang="en-US" sz="1400" dirty="0" err="1" smtClean="0">
                <a:solidFill>
                  <a:srgbClr val="00B050"/>
                </a:solidFill>
                <a:latin typeface="Consolas" pitchFamily="49" charset="0"/>
                <a:ea typeface="ヒラギノ角ゴ Pro W3" charset="0"/>
                <a:cs typeface="Consolas" pitchFamily="49" charset="0"/>
              </a:rPr>
              <a:t>dllexport</a:t>
            </a:r>
            <a:r>
              <a:rPr lang="en-US" sz="1400" dirty="0" smtClean="0">
                <a:solidFill>
                  <a:srgbClr val="00B050"/>
                </a:solidFill>
                <a:latin typeface="Consolas" pitchFamily="49" charset="0"/>
                <a:ea typeface="ヒラギノ角ゴ Pro W3" charset="0"/>
                <a:cs typeface="Consolas" pitchFamily="49" charset="0"/>
              </a:rPr>
              <a:t>) </a:t>
            </a:r>
            <a:r>
              <a:rPr lang="en-US" sz="1400" dirty="0" smtClean="0">
                <a:solidFill>
                  <a:schemeClr val="bg2"/>
                </a:solidFill>
                <a:latin typeface="Consolas" pitchFamily="49" charset="0"/>
                <a:ea typeface="ヒラギノ角ゴ Pro W3" charset="0"/>
                <a:cs typeface="Consolas" pitchFamily="49" charset="0"/>
              </a:rPr>
              <a:t>void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a:t>
            </a:r>
          </a:p>
          <a:p>
            <a:r>
              <a:rPr lang="en-US" sz="1400" dirty="0" smtClean="0">
                <a:solidFill>
                  <a:schemeClr val="bg2"/>
                </a:solidFill>
                <a:latin typeface="Consolas" pitchFamily="49" charset="0"/>
                <a:ea typeface="ヒラギノ角ゴ Pro W3" charset="0"/>
                <a:cs typeface="Consolas" pitchFamily="49" charset="0"/>
              </a:rPr>
              <a:t>    { ... }</a:t>
            </a:r>
          </a:p>
          <a:p>
            <a:r>
              <a:rPr lang="en-US" sz="1400" dirty="0" smtClean="0">
                <a:solidFill>
                  <a:schemeClr val="bg2"/>
                </a:solidFill>
                <a:latin typeface="Consolas" pitchFamily="49" charset="0"/>
                <a:ea typeface="ヒラギノ角ゴ Pro W3" charset="0"/>
                <a:cs typeface="Consolas" pitchFamily="49" charset="0"/>
              </a:rPr>
              <a:t>}</a:t>
            </a:r>
          </a:p>
          <a:p>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main.cpp</a:t>
            </a:r>
          </a:p>
          <a:p>
            <a:r>
              <a:rPr lang="en-US" sz="1400" dirty="0" smtClean="0">
                <a:solidFill>
                  <a:schemeClr val="bg2"/>
                </a:solidFill>
                <a:latin typeface="Consolas" pitchFamily="49" charset="0"/>
                <a:ea typeface="ヒラギノ角ゴ Pro W3" charset="0"/>
                <a:cs typeface="Consolas" pitchFamily="49" charset="0"/>
              </a:rPr>
              <a:t>...</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extern "C"</a:t>
            </a:r>
          </a:p>
          <a:p>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rgbClr val="00B050"/>
                </a:solidFill>
                <a:latin typeface="Consolas" pitchFamily="49" charset="0"/>
                <a:ea typeface="ヒラギノ角ゴ Pro W3" charset="0"/>
                <a:cs typeface="Consolas" pitchFamily="49" charset="0"/>
              </a:rPr>
              <a:t>__</a:t>
            </a:r>
            <a:r>
              <a:rPr lang="en-US" sz="1400" dirty="0" err="1" smtClean="0">
                <a:solidFill>
                  <a:srgbClr val="00B050"/>
                </a:solidFill>
                <a:latin typeface="Consolas" pitchFamily="49" charset="0"/>
                <a:ea typeface="ヒラギノ角ゴ Pro W3" charset="0"/>
                <a:cs typeface="Consolas" pitchFamily="49" charset="0"/>
              </a:rPr>
              <a:t>declspec</a:t>
            </a:r>
            <a:r>
              <a:rPr lang="en-US" sz="1400" dirty="0" smtClean="0">
                <a:solidFill>
                  <a:srgbClr val="00B050"/>
                </a:solidFill>
                <a:latin typeface="Consolas" pitchFamily="49" charset="0"/>
                <a:ea typeface="ヒラギノ角ゴ Pro W3" charset="0"/>
                <a:cs typeface="Consolas" pitchFamily="49" charset="0"/>
              </a:rPr>
              <a:t>(</a:t>
            </a:r>
            <a:r>
              <a:rPr lang="en-US" sz="1400" dirty="0" err="1" smtClean="0">
                <a:solidFill>
                  <a:srgbClr val="00B050"/>
                </a:solidFill>
                <a:latin typeface="Consolas" pitchFamily="49" charset="0"/>
                <a:ea typeface="ヒラギノ角ゴ Pro W3" charset="0"/>
                <a:cs typeface="Consolas" pitchFamily="49" charset="0"/>
              </a:rPr>
              <a:t>dllimport</a:t>
            </a:r>
            <a:r>
              <a:rPr lang="en-US" sz="1400" dirty="0" smtClean="0">
                <a:solidFill>
                  <a:srgbClr val="00B050"/>
                </a:solidFill>
                <a:latin typeface="Consolas" pitchFamily="49" charset="0"/>
                <a:ea typeface="ヒラギノ角ゴ Pro W3" charset="0"/>
                <a:cs typeface="Consolas" pitchFamily="49" charset="0"/>
              </a:rPr>
              <a:t>) </a:t>
            </a:r>
            <a:r>
              <a:rPr lang="en-US" sz="1400" dirty="0" smtClean="0">
                <a:solidFill>
                  <a:schemeClr val="bg2"/>
                </a:solidFill>
                <a:latin typeface="Consolas" pitchFamily="49" charset="0"/>
                <a:ea typeface="ヒラギノ角ゴ Pro W3" charset="0"/>
                <a:cs typeface="Consolas" pitchFamily="49" charset="0"/>
              </a:rPr>
              <a:t>void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a:t>
            </a:r>
            <a:endParaRPr lang="en-US" sz="1400" dirty="0" smtClean="0">
              <a:solidFill>
                <a:schemeClr val="bg2"/>
              </a:solidFill>
              <a:latin typeface="Consolas" pitchFamily="49" charset="0"/>
              <a:ea typeface="ヒラギノ角ゴ Pro W3" charset="0"/>
              <a:cs typeface="Consolas" pitchFamily="49" charset="0"/>
            </a:endParaRPr>
          </a:p>
        </p:txBody>
      </p:sp>
      <p:sp>
        <p:nvSpPr>
          <p:cNvPr id="9" name="Rectangle 8"/>
          <p:cNvSpPr/>
          <p:nvPr/>
        </p:nvSpPr>
        <p:spPr>
          <a:xfrm>
            <a:off x="683569" y="729734"/>
            <a:ext cx="6696744" cy="584775"/>
          </a:xfrm>
          <a:prstGeom prst="rect">
            <a:avLst/>
          </a:prstGeom>
        </p:spPr>
        <p:txBody>
          <a:bodyPr wrap="square">
            <a:spAutoFit/>
          </a:bodyPr>
          <a:lstStyle/>
          <a:p>
            <a:pPr marL="1588" indent="-228600">
              <a:spcAft>
                <a:spcPts val="0"/>
              </a:spcAft>
              <a:defRPr/>
            </a:pPr>
            <a:r>
              <a:rPr lang="en-US" sz="1600" dirty="0" smtClean="0">
                <a:solidFill>
                  <a:schemeClr val="bg2"/>
                </a:solidFill>
                <a:latin typeface="+mn-lt"/>
                <a:ea typeface="ヒラギノ角ゴ Pro W3" charset="0"/>
                <a:cs typeface="Consolas" pitchFamily="49" charset="0"/>
              </a:rPr>
              <a:t>In Windows you should export all symbols </a:t>
            </a:r>
            <a:r>
              <a:rPr lang="en-US" sz="1600" dirty="0" smtClean="0">
                <a:solidFill>
                  <a:schemeClr val="bg2"/>
                </a:solidFill>
                <a:latin typeface="+mn-lt"/>
                <a:ea typeface="ヒラギノ角ゴ Pro W3" charset="0"/>
                <a:cs typeface="Consolas" pitchFamily="49" charset="0"/>
              </a:rPr>
              <a:t>manually, so we </a:t>
            </a:r>
            <a:r>
              <a:rPr lang="en-US" sz="1600" dirty="0" smtClean="0">
                <a:solidFill>
                  <a:schemeClr val="bg2"/>
                </a:solidFill>
                <a:latin typeface="+mn-lt"/>
                <a:ea typeface="ヒラギノ角ゴ Pro W3" charset="0"/>
                <a:cs typeface="Consolas" pitchFamily="49" charset="0"/>
              </a:rPr>
              <a:t>should make following changes: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a:t>
            </a:r>
            <a:r>
              <a:rPr lang="en-US" sz="3200" dirty="0" smtClean="0"/>
              <a:t>up :: run on </a:t>
            </a:r>
            <a:r>
              <a:rPr lang="en-US" sz="3200" dirty="0" smtClean="0"/>
              <a:t>Windows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416170" y="1188497"/>
            <a:ext cx="8476310" cy="2462213"/>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Compile and run it on Windows machine:</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main_DLL.o</a:t>
            </a:r>
            <a:r>
              <a:rPr lang="en-US" sz="1400" dirty="0" smtClean="0">
                <a:solidFill>
                  <a:schemeClr val="bg2"/>
                </a:solidFill>
                <a:latin typeface="Consolas" pitchFamily="49" charset="0"/>
                <a:ea typeface="ヒラギノ角ゴ Pro W3" charset="0"/>
                <a:cs typeface="Consolas" pitchFamily="49" charset="0"/>
              </a:rPr>
              <a:t> main_DLL.cpp </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chemeClr val="bg2"/>
                </a:solidFill>
                <a:latin typeface="Consolas" pitchFamily="49" charset="0"/>
                <a:ea typeface="ヒラギノ角ゴ Pro W3" charset="0"/>
                <a:cs typeface="Consolas" pitchFamily="49" charset="0"/>
              </a:rPr>
              <a:t>g</a:t>
            </a:r>
            <a:r>
              <a:rPr lang="en-US" sz="1400" dirty="0" smtClean="0">
                <a:solidFill>
                  <a:schemeClr val="bg2"/>
                </a:solidFill>
                <a:latin typeface="Consolas" pitchFamily="49" charset="0"/>
                <a:ea typeface="ヒラギノ角ゴ Pro W3" charset="0"/>
                <a:cs typeface="Consolas" pitchFamily="49" charset="0"/>
              </a:rPr>
              <a:t>++ -shared -</a:t>
            </a:r>
            <a:r>
              <a:rPr lang="en-US" sz="1400" dirty="0" err="1" smtClean="0">
                <a:solidFill>
                  <a:schemeClr val="bg2"/>
                </a:solidFill>
                <a:latin typeface="Consolas" pitchFamily="49" charset="0"/>
                <a:ea typeface="ヒラギノ角ゴ Pro W3" charset="0"/>
                <a:cs typeface="Consolas" pitchFamily="49" charset="0"/>
              </a:rPr>
              <a:t>Wl</a:t>
            </a:r>
            <a:r>
              <a:rPr lang="en-US" sz="1400" dirty="0" smtClean="0">
                <a:solidFill>
                  <a:schemeClr val="bg2"/>
                </a:solidFill>
                <a:latin typeface="Consolas" pitchFamily="49" charset="0"/>
                <a:ea typeface="ヒラギノ角ゴ Pro W3" charset="0"/>
                <a:cs typeface="Consolas" pitchFamily="49" charset="0"/>
              </a:rPr>
              <a:t>,--out-</a:t>
            </a:r>
            <a:r>
              <a:rPr lang="en-US" sz="1400" dirty="0" err="1" smtClean="0">
                <a:solidFill>
                  <a:schemeClr val="bg2"/>
                </a:solidFill>
                <a:latin typeface="Consolas" pitchFamily="49" charset="0"/>
                <a:ea typeface="ヒラギノ角ゴ Pro W3" charset="0"/>
                <a:cs typeface="Consolas" pitchFamily="49" charset="0"/>
              </a:rPr>
              <a:t>implib</a:t>
            </a:r>
            <a:r>
              <a:rPr lang="en-US" sz="1400" dirty="0" smtClean="0">
                <a:solidFill>
                  <a:schemeClr val="bg2"/>
                </a:solidFill>
                <a:latin typeface="Consolas" pitchFamily="49" charset="0"/>
                <a:ea typeface="ヒラギノ角ゴ Pro W3" charset="0"/>
                <a:cs typeface="Consolas" pitchFamily="49" charset="0"/>
              </a:rPr>
              <a:t>=</a:t>
            </a:r>
            <a:r>
              <a:rPr lang="en-US" sz="1400" dirty="0" err="1" smtClean="0">
                <a:solidFill>
                  <a:schemeClr val="bg2"/>
                </a:solidFill>
                <a:latin typeface="Consolas" pitchFamily="49" charset="0"/>
                <a:ea typeface="ヒラギノ角ゴ Pro W3" charset="0"/>
                <a:cs typeface="Consolas" pitchFamily="49" charset="0"/>
              </a:rPr>
              <a:t>libsharedLib.a</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libsharedLib.so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main_DLL.o</a:t>
            </a:r>
            <a:r>
              <a:rPr lang="en-US" sz="1400" dirty="0" smtClean="0">
                <a:solidFill>
                  <a:schemeClr val="bg2"/>
                </a:solidFill>
                <a:latin typeface="Consolas" pitchFamily="49" charset="0"/>
                <a:ea typeface="ヒラギノ角ゴ Pro W3" charset="0"/>
                <a:cs typeface="Consolas" pitchFamily="49" charset="0"/>
              </a:rPr>
              <a:t> </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chemeClr val="bg2"/>
                </a:solidFill>
                <a:latin typeface="Consolas" pitchFamily="49" charset="0"/>
                <a:ea typeface="ヒラギノ角ゴ Pro W3" charset="0"/>
                <a:cs typeface="Consolas" pitchFamily="49" charset="0"/>
              </a:rPr>
              <a:t>g</a:t>
            </a:r>
            <a:r>
              <a:rPr lang="en-US" sz="1400" dirty="0" smtClean="0">
                <a:solidFill>
                  <a:schemeClr val="bg2"/>
                </a:solidFill>
                <a:latin typeface="Consolas" pitchFamily="49" charset="0"/>
                <a:ea typeface="ヒラギノ角ゴ Pro W3" charset="0"/>
                <a:cs typeface="Consolas" pitchFamily="49" charset="0"/>
              </a:rPr>
              <a:t>++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main.cpp -L./ -</a:t>
            </a:r>
            <a:r>
              <a:rPr lang="en-US" sz="1400" dirty="0" err="1" smtClean="0">
                <a:solidFill>
                  <a:schemeClr val="bg2"/>
                </a:solidFill>
                <a:latin typeface="Consolas" pitchFamily="49" charset="0"/>
                <a:ea typeface="ヒラギノ角ゴ Pro W3" charset="0"/>
                <a:cs typeface="Consolas" pitchFamily="49" charset="0"/>
              </a:rPr>
              <a:t>lsharedLib</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./simpleExample.exe</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ptr</a:t>
            </a:r>
            <a:r>
              <a:rPr lang="en-US" sz="1400" dirty="0" smtClean="0">
                <a:solidFill>
                  <a:schemeClr val="bg2"/>
                </a:solidFill>
                <a:latin typeface="Consolas" pitchFamily="49" charset="0"/>
                <a:ea typeface="ヒラギノ角ゴ Pro W3" charset="0"/>
                <a:cs typeface="Consolas" pitchFamily="49" charset="0"/>
              </a:rPr>
              <a:t> = 0x68783030 value = 1 </a:t>
            </a:r>
          </a:p>
          <a:p>
            <a:pPr marL="1588"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main_EXE</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ptr</a:t>
            </a:r>
            <a:r>
              <a:rPr lang="en-US" sz="1400" dirty="0" smtClean="0">
                <a:solidFill>
                  <a:schemeClr val="bg2"/>
                </a:solidFill>
                <a:latin typeface="Consolas" pitchFamily="49" charset="0"/>
                <a:ea typeface="ヒラギノ角ゴ Pro W3" charset="0"/>
                <a:cs typeface="Consolas" pitchFamily="49" charset="0"/>
              </a:rPr>
              <a:t> = 0x403080 value = </a:t>
            </a:r>
            <a:r>
              <a:rPr lang="en-US" sz="1400" dirty="0" smtClean="0">
                <a:solidFill>
                  <a:schemeClr val="bg2"/>
                </a:solidFill>
                <a:latin typeface="Consolas" pitchFamily="49" charset="0"/>
                <a:ea typeface="ヒラギノ角ゴ Pro W3" charset="0"/>
                <a:cs typeface="Consolas" pitchFamily="49" charset="0"/>
              </a:rPr>
              <a:t>1</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rgbClr val="00B050"/>
                </a:solidFill>
                <a:latin typeface="Consolas" pitchFamily="49" charset="0"/>
                <a:ea typeface="ヒラギノ角ゴ Pro W3" charset="0"/>
                <a:cs typeface="Consolas" pitchFamily="49" charset="0"/>
              </a:rPr>
              <a:t>// conclusion: two different counters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a:t>
            </a:r>
            <a:r>
              <a:rPr lang="en-US" sz="3200" dirty="0" smtClean="0"/>
              <a:t>up :: run on Linux</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416170" y="1188497"/>
            <a:ext cx="8476310" cy="738664"/>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Result from nm on windows version</a:t>
            </a:r>
          </a:p>
          <a:p>
            <a:pPr marL="1588" indent="-228600">
              <a:spcAft>
                <a:spcPts val="0"/>
              </a:spcAft>
              <a:defRPr/>
            </a:pPr>
            <a:r>
              <a:rPr lang="ru-RU" sz="1400" dirty="0" smtClean="0">
                <a:solidFill>
                  <a:schemeClr val="bg2"/>
                </a:solidFill>
                <a:latin typeface="Consolas" pitchFamily="49" charset="0"/>
                <a:ea typeface="ヒラギノ角ゴ Pro W3" charset="0"/>
                <a:cs typeface="Consolas" pitchFamily="49" charset="0"/>
              </a:rPr>
              <a:t>Посмотреть на </a:t>
            </a:r>
            <a:r>
              <a:rPr lang="en-US" sz="1400" dirty="0" smtClean="0">
                <a:solidFill>
                  <a:schemeClr val="bg2"/>
                </a:solidFill>
                <a:latin typeface="Consolas" pitchFamily="49" charset="0"/>
                <a:ea typeface="ヒラギノ角ゴ Pro W3" charset="0"/>
                <a:cs typeface="Consolas" pitchFamily="49" charset="0"/>
              </a:rPr>
              <a:t>nm –C –S </a:t>
            </a:r>
            <a:r>
              <a:rPr lang="en-US" sz="1400" dirty="0" err="1" smtClean="0">
                <a:solidFill>
                  <a:schemeClr val="bg2"/>
                </a:solidFill>
                <a:latin typeface="Consolas" pitchFamily="49" charset="0"/>
                <a:ea typeface="ヒラギノ角ゴ Pro W3" charset="0"/>
                <a:cs typeface="Consolas" pitchFamily="49" charset="0"/>
              </a:rPr>
              <a:t>main.o</a:t>
            </a:r>
            <a:endParaRPr lang="ru-RU"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ru-RU" sz="1400" dirty="0" smtClean="0">
                <a:solidFill>
                  <a:schemeClr val="bg2"/>
                </a:solidFill>
                <a:latin typeface="Consolas" pitchFamily="49" charset="0"/>
                <a:ea typeface="ヒラギノ角ゴ Pro W3" charset="0"/>
                <a:cs typeface="Consolas" pitchFamily="49" charset="0"/>
              </a:rPr>
              <a:t>Там должна быть уже </a:t>
            </a:r>
            <a:r>
              <a:rPr lang="ru-RU" sz="1400" dirty="0" err="1" smtClean="0">
                <a:solidFill>
                  <a:schemeClr val="bg2"/>
                </a:solidFill>
                <a:latin typeface="Consolas" pitchFamily="49" charset="0"/>
                <a:ea typeface="ヒラギノ角ゴ Pro W3" charset="0"/>
                <a:cs typeface="Consolas" pitchFamily="49" charset="0"/>
              </a:rPr>
              <a:t>задефайнен</a:t>
            </a:r>
            <a:r>
              <a:rPr lang="ru-RU" sz="1400" dirty="0" smtClean="0">
                <a:solidFill>
                  <a:schemeClr val="bg2"/>
                </a:solidFill>
                <a:latin typeface="Consolas" pitchFamily="49" charset="0"/>
                <a:ea typeface="ヒラギノ角ゴ Pro W3" charset="0"/>
                <a:cs typeface="Consolas" pitchFamily="49" charset="0"/>
              </a:rPr>
              <a:t> статический счетчик.</a:t>
            </a:r>
            <a:endParaRPr lang="en-US" sz="1400" dirty="0" smtClean="0">
              <a:solidFill>
                <a:srgbClr val="00B050"/>
              </a:solidFill>
              <a:latin typeface="Consolas" pitchFamily="49" charset="0"/>
              <a:ea typeface="ヒラギノ角ゴ Pro W3" charset="0"/>
              <a:cs typeface="Consolas" pitchFamily="49"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195486"/>
            <a:ext cx="8229600" cy="480423"/>
          </a:xfrm>
        </p:spPr>
        <p:txBody>
          <a:bodyPr/>
          <a:lstStyle/>
          <a:p>
            <a:pPr algn="ctr"/>
            <a:r>
              <a:rPr lang="en-US" sz="3200" dirty="0" smtClean="0"/>
              <a:t>Static member mess </a:t>
            </a:r>
            <a:r>
              <a:rPr lang="en-US" sz="3200" dirty="0" smtClean="0"/>
              <a:t>up :: Windows version</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pic>
        <p:nvPicPr>
          <p:cNvPr id="3074" name="Picture 2" descr="D:\userdata\bakhvalo\My Documents\GitHub\Linker\Pictures\StaticMemberMessUpWinFailure.jpg"/>
          <p:cNvPicPr>
            <a:picLocks noChangeAspect="1" noChangeArrowheads="1"/>
          </p:cNvPicPr>
          <p:nvPr/>
        </p:nvPicPr>
        <p:blipFill>
          <a:blip r:embed="rId2"/>
          <a:srcRect/>
          <a:stretch>
            <a:fillRect/>
          </a:stretch>
        </p:blipFill>
        <p:spPr bwMode="auto">
          <a:xfrm>
            <a:off x="2267744" y="680378"/>
            <a:ext cx="4490805" cy="3979604"/>
          </a:xfrm>
          <a:prstGeom prst="rect">
            <a:avLst/>
          </a:prstGeom>
          <a:noFill/>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195486"/>
            <a:ext cx="8229600" cy="480423"/>
          </a:xfrm>
        </p:spPr>
        <p:txBody>
          <a:bodyPr/>
          <a:lstStyle/>
          <a:p>
            <a:pPr algn="ctr"/>
            <a:r>
              <a:rPr lang="en-US" sz="3200" dirty="0" smtClean="0"/>
              <a:t>Static member mess </a:t>
            </a:r>
            <a:r>
              <a:rPr lang="en-US" sz="3200" dirty="0" smtClean="0"/>
              <a:t>up :: Windows version</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pic>
        <p:nvPicPr>
          <p:cNvPr id="4098" name="Picture 2" descr="D:\userdata\bakhvalo\My Documents\GitHub\Linker\Pictures\StaticMemberMessUpWinFailureSchemeBefore.jpg"/>
          <p:cNvPicPr>
            <a:picLocks noChangeAspect="1" noChangeArrowheads="1"/>
          </p:cNvPicPr>
          <p:nvPr/>
        </p:nvPicPr>
        <p:blipFill>
          <a:blip r:embed="rId2"/>
          <a:srcRect/>
          <a:stretch>
            <a:fillRect/>
          </a:stretch>
        </p:blipFill>
        <p:spPr bwMode="auto">
          <a:xfrm>
            <a:off x="2085975" y="1185862"/>
            <a:ext cx="4972050" cy="2771775"/>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Translating</a:t>
            </a:r>
            <a:endParaRPr lang="en-US" sz="3200" dirty="0"/>
          </a:p>
        </p:txBody>
      </p:sp>
      <p:sp>
        <p:nvSpPr>
          <p:cNvPr id="3" name="Content Placeholder 2"/>
          <p:cNvSpPr>
            <a:spLocks noGrp="1"/>
          </p:cNvSpPr>
          <p:nvPr>
            <p:ph sz="quarter" idx="13"/>
          </p:nvPr>
        </p:nvSpPr>
        <p:spPr>
          <a:xfrm>
            <a:off x="418120" y="1347614"/>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401086" y="1779662"/>
            <a:ext cx="3497424" cy="237626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static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stat_var</a:t>
            </a:r>
            <a:r>
              <a:rPr lang="en-US" sz="1400" dirty="0" smtClean="0">
                <a:solidFill>
                  <a:schemeClr val="bg2"/>
                </a:solidFill>
                <a:latin typeface="Consolas" pitchFamily="49" charset="0"/>
                <a:ea typeface="ヒラギノ角ゴ Pro W3" charset="0"/>
                <a:cs typeface="Consolas" pitchFamily="49" charset="0"/>
              </a:rPr>
              <a:t> = 1234;</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local_var</a:t>
            </a:r>
            <a:r>
              <a:rPr lang="en-US" sz="1400" dirty="0" smtClean="0">
                <a:solidFill>
                  <a:schemeClr val="bg2"/>
                </a:solidFill>
                <a:latin typeface="Consolas" pitchFamily="49" charset="0"/>
                <a:ea typeface="ヒラギノ角ゴ Pro W3" charset="0"/>
                <a:cs typeface="Consolas" pitchFamily="49" charset="0"/>
              </a:rPr>
              <a:t> = 5678;</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local_var</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stat_var</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sz="1200" dirty="0" smtClean="0">
              <a:solidFill>
                <a:schemeClr val="bg2"/>
              </a:solidFill>
              <a:latin typeface="Consolas" pitchFamily="49" charset="0"/>
              <a:ea typeface="ヒラギノ角ゴ Pro W3" charset="0"/>
              <a:cs typeface="Consolas" pitchFamily="49" charset="0"/>
            </a:endParaRPr>
          </a:p>
        </p:txBody>
      </p:sp>
      <p:sp>
        <p:nvSpPr>
          <p:cNvPr id="7" name="Rectangle 6"/>
          <p:cNvSpPr/>
          <p:nvPr/>
        </p:nvSpPr>
        <p:spPr>
          <a:xfrm>
            <a:off x="570520" y="968410"/>
            <a:ext cx="1579278"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Input:</a:t>
            </a:r>
          </a:p>
        </p:txBody>
      </p:sp>
      <p:sp>
        <p:nvSpPr>
          <p:cNvPr id="8" name="Rectangle 7"/>
          <p:cNvSpPr/>
          <p:nvPr/>
        </p:nvSpPr>
        <p:spPr>
          <a:xfrm>
            <a:off x="3704088" y="1491630"/>
            <a:ext cx="5616624" cy="3380606"/>
          </a:xfrm>
          <a:prstGeom prst="rect">
            <a:avLst/>
          </a:prstGeom>
        </p:spPr>
        <p:txBody>
          <a:bodyPr wrap="square">
            <a:spAutoFit/>
          </a:bodyPr>
          <a:lstStyle/>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g++ -Wall -S A.cpp</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t>
            </a:r>
            <a:r>
              <a:rPr lang="en-US" sz="1100" b="1" dirty="0" smtClean="0">
                <a:solidFill>
                  <a:schemeClr val="bg2"/>
                </a:solidFill>
                <a:latin typeface="Consolas" pitchFamily="49" charset="0"/>
                <a:ea typeface="ヒラギノ角ゴ Pro W3" charset="0"/>
                <a:cs typeface="Consolas" pitchFamily="49" charset="0"/>
              </a:rPr>
              <a:t>.text</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.align 2</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a:t>
            </a:r>
            <a:r>
              <a:rPr lang="en-US" sz="1100" dirty="0" err="1" smtClean="0">
                <a:solidFill>
                  <a:schemeClr val="bg2"/>
                </a:solidFill>
                <a:latin typeface="Consolas" pitchFamily="49" charset="0"/>
                <a:ea typeface="ヒラギノ角ゴ Pro W3" charset="0"/>
                <a:cs typeface="Consolas" pitchFamily="49" charset="0"/>
              </a:rPr>
              <a:t>globl</a:t>
            </a:r>
            <a:r>
              <a:rPr lang="en-US" sz="1100" dirty="0" smtClean="0">
                <a:solidFill>
                  <a:schemeClr val="bg2"/>
                </a:solidFill>
                <a:latin typeface="Consolas" pitchFamily="49" charset="0"/>
                <a:ea typeface="ヒラギノ角ゴ Pro W3" charset="0"/>
                <a:cs typeface="Consolas" pitchFamily="49" charset="0"/>
              </a:rPr>
              <a:t> </a:t>
            </a:r>
            <a:r>
              <a:rPr lang="en-US" sz="1100" b="1" dirty="0" smtClean="0">
                <a:solidFill>
                  <a:schemeClr val="bg2"/>
                </a:solidFill>
                <a:latin typeface="Consolas" pitchFamily="49" charset="0"/>
                <a:ea typeface="ヒラギノ角ゴ Pro W3" charset="0"/>
                <a:cs typeface="Consolas" pitchFamily="49" charset="0"/>
              </a:rPr>
              <a:t>_Z1Av</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.type	</a:t>
            </a:r>
            <a:r>
              <a:rPr lang="en-US" sz="1100" b="1" dirty="0" smtClean="0">
                <a:solidFill>
                  <a:schemeClr val="bg2"/>
                </a:solidFill>
                <a:latin typeface="Consolas" pitchFamily="49" charset="0"/>
                <a:ea typeface="ヒラギノ角ゴ Pro W3" charset="0"/>
                <a:cs typeface="Consolas" pitchFamily="49" charset="0"/>
              </a:rPr>
              <a:t>_Z1Av</a:t>
            </a:r>
            <a:r>
              <a:rPr lang="en-US" sz="1100" dirty="0" smtClean="0">
                <a:solidFill>
                  <a:schemeClr val="bg2"/>
                </a:solidFill>
                <a:latin typeface="Consolas" pitchFamily="49" charset="0"/>
                <a:ea typeface="ヒラギノ角ゴ Pro W3" charset="0"/>
                <a:cs typeface="Consolas" pitchFamily="49" charset="0"/>
              </a:rPr>
              <a:t>, @function</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_Z1Av:</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.LFB2:</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pushq</a:t>
            </a: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rbp</a:t>
            </a:r>
            <a:endParaRPr lang="en-US" sz="11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.LCFI0:</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movq</a:t>
            </a: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rsp</a:t>
            </a: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rbp</a:t>
            </a:r>
            <a:endParaRPr lang="en-US" sz="11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.LCFI1:</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movl</a:t>
            </a:r>
            <a:r>
              <a:rPr lang="en-US" sz="1100" dirty="0" smtClean="0">
                <a:solidFill>
                  <a:schemeClr val="bg2"/>
                </a:solidFill>
                <a:latin typeface="Consolas" pitchFamily="49" charset="0"/>
                <a:ea typeface="ヒラギノ角ゴ Pro W3" charset="0"/>
                <a:cs typeface="Consolas" pitchFamily="49" charset="0"/>
              </a:rPr>
              <a:t>	</a:t>
            </a:r>
            <a:r>
              <a:rPr lang="en-US" sz="1100" b="1" dirty="0" smtClean="0">
                <a:solidFill>
                  <a:schemeClr val="bg2"/>
                </a:solidFill>
                <a:latin typeface="Consolas" pitchFamily="49" charset="0"/>
                <a:ea typeface="ヒラギノ角ゴ Pro W3" charset="0"/>
                <a:cs typeface="Consolas" pitchFamily="49" charset="0"/>
              </a:rPr>
              <a:t>$5678</a:t>
            </a:r>
            <a:r>
              <a:rPr lang="en-US" sz="1100" dirty="0" smtClean="0">
                <a:solidFill>
                  <a:schemeClr val="bg2"/>
                </a:solidFill>
                <a:latin typeface="Consolas" pitchFamily="49" charset="0"/>
                <a:ea typeface="ヒラギノ角ゴ Pro W3" charset="0"/>
                <a:cs typeface="Consolas" pitchFamily="49" charset="0"/>
              </a:rPr>
              <a:t>, -4(%</a:t>
            </a:r>
            <a:r>
              <a:rPr lang="en-US" sz="1100" dirty="0" err="1" smtClean="0">
                <a:solidFill>
                  <a:schemeClr val="bg2"/>
                </a:solidFill>
                <a:latin typeface="Consolas" pitchFamily="49" charset="0"/>
                <a:ea typeface="ヒラギノ角ゴ Pro W3" charset="0"/>
                <a:cs typeface="Consolas" pitchFamily="49" charset="0"/>
              </a:rPr>
              <a:t>rbp</a:t>
            </a:r>
            <a:r>
              <a:rPr lang="en-US" sz="11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movl</a:t>
            </a:r>
            <a:r>
              <a:rPr lang="en-US" sz="1100" dirty="0" smtClean="0">
                <a:solidFill>
                  <a:schemeClr val="bg2"/>
                </a:solidFill>
                <a:latin typeface="Consolas" pitchFamily="49" charset="0"/>
                <a:ea typeface="ヒラギノ角ゴ Pro W3" charset="0"/>
                <a:cs typeface="Consolas" pitchFamily="49" charset="0"/>
              </a:rPr>
              <a:t>	</a:t>
            </a:r>
            <a:r>
              <a:rPr lang="en-US" sz="1100" b="1" dirty="0" err="1" smtClean="0">
                <a:solidFill>
                  <a:schemeClr val="bg2"/>
                </a:solidFill>
                <a:latin typeface="Consolas" pitchFamily="49" charset="0"/>
                <a:ea typeface="ヒラギノ角ゴ Pro W3" charset="0"/>
                <a:cs typeface="Consolas" pitchFamily="49" charset="0"/>
              </a:rPr>
              <a:t>stat_var</a:t>
            </a:r>
            <a:r>
              <a:rPr lang="en-US" sz="1100" dirty="0" smtClean="0">
                <a:solidFill>
                  <a:schemeClr val="bg2"/>
                </a:solidFill>
                <a:latin typeface="Consolas" pitchFamily="49" charset="0"/>
                <a:ea typeface="ヒラギノ角ゴ Pro W3" charset="0"/>
                <a:cs typeface="Consolas" pitchFamily="49" charset="0"/>
              </a:rPr>
              <a:t>(%rip), %</a:t>
            </a:r>
            <a:r>
              <a:rPr lang="en-US" sz="1100" dirty="0" err="1" smtClean="0">
                <a:solidFill>
                  <a:schemeClr val="bg2"/>
                </a:solidFill>
                <a:latin typeface="Consolas" pitchFamily="49" charset="0"/>
                <a:ea typeface="ヒラギノ角ゴ Pro W3" charset="0"/>
                <a:cs typeface="Consolas" pitchFamily="49" charset="0"/>
              </a:rPr>
              <a:t>eax</a:t>
            </a:r>
            <a:endParaRPr lang="en-US" sz="11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movl</a:t>
            </a: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eax</a:t>
            </a:r>
            <a:r>
              <a:rPr lang="en-US" sz="1100" dirty="0" smtClean="0">
                <a:solidFill>
                  <a:schemeClr val="bg2"/>
                </a:solidFill>
                <a:latin typeface="Consolas" pitchFamily="49" charset="0"/>
                <a:ea typeface="ヒラギノ角ゴ Pro W3" charset="0"/>
                <a:cs typeface="Consolas" pitchFamily="49" charset="0"/>
              </a:rPr>
              <a:t>, -4(%</a:t>
            </a:r>
            <a:r>
              <a:rPr lang="en-US" sz="1100" dirty="0" err="1" smtClean="0">
                <a:solidFill>
                  <a:schemeClr val="bg2"/>
                </a:solidFill>
                <a:latin typeface="Consolas" pitchFamily="49" charset="0"/>
                <a:ea typeface="ヒラギノ角ゴ Pro W3" charset="0"/>
                <a:cs typeface="Consolas" pitchFamily="49" charset="0"/>
              </a:rPr>
              <a:t>rbp</a:t>
            </a:r>
            <a:r>
              <a:rPr lang="en-US" sz="11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leave</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ret</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.LFE2:</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.size	_Z1Av, .-_Z1Av</a:t>
            </a:r>
          </a:p>
        </p:txBody>
      </p:sp>
      <p:sp>
        <p:nvSpPr>
          <p:cNvPr id="9" name="Rectangle 8"/>
          <p:cNvSpPr/>
          <p:nvPr/>
        </p:nvSpPr>
        <p:spPr>
          <a:xfrm>
            <a:off x="5411631" y="1040418"/>
            <a:ext cx="1896673"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Output:</a:t>
            </a:r>
          </a:p>
        </p:txBody>
      </p:sp>
      <p:sp>
        <p:nvSpPr>
          <p:cNvPr id="10" name="Rectangle 9"/>
          <p:cNvSpPr/>
          <p:nvPr/>
        </p:nvSpPr>
        <p:spPr>
          <a:xfrm>
            <a:off x="6512400" y="1833954"/>
            <a:ext cx="4572000" cy="1107996"/>
          </a:xfrm>
          <a:prstGeom prst="rect">
            <a:avLst/>
          </a:prstGeom>
        </p:spPr>
        <p:txBody>
          <a:bodyPr>
            <a:spAutoFit/>
          </a:bodyPr>
          <a:lstStyle/>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t>
            </a:r>
            <a:r>
              <a:rPr lang="en-US" sz="1100" b="1" dirty="0" smtClean="0">
                <a:solidFill>
                  <a:schemeClr val="bg2"/>
                </a:solidFill>
                <a:latin typeface="Consolas" pitchFamily="49" charset="0"/>
                <a:ea typeface="ヒラギノ角ゴ Pro W3" charset="0"/>
                <a:cs typeface="Consolas" pitchFamily="49" charset="0"/>
              </a:rPr>
              <a:t>.data</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.align 4</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.type	</a:t>
            </a:r>
            <a:r>
              <a:rPr lang="en-US" sz="1100" b="1" dirty="0" err="1" smtClean="0">
                <a:solidFill>
                  <a:schemeClr val="bg2"/>
                </a:solidFill>
                <a:latin typeface="Consolas" pitchFamily="49" charset="0"/>
                <a:ea typeface="ヒラギノ角ゴ Pro W3" charset="0"/>
                <a:cs typeface="Consolas" pitchFamily="49" charset="0"/>
              </a:rPr>
              <a:t>stat_var</a:t>
            </a:r>
            <a:r>
              <a:rPr lang="en-US" sz="1100" dirty="0" smtClean="0">
                <a:solidFill>
                  <a:schemeClr val="bg2"/>
                </a:solidFill>
                <a:latin typeface="Consolas" pitchFamily="49" charset="0"/>
                <a:ea typeface="ヒラギノ角ゴ Pro W3" charset="0"/>
                <a:cs typeface="Consolas" pitchFamily="49" charset="0"/>
              </a:rPr>
              <a:t>, @object</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.size	</a:t>
            </a:r>
            <a:r>
              <a:rPr lang="en-US" sz="1100" b="1" dirty="0" err="1" smtClean="0">
                <a:solidFill>
                  <a:schemeClr val="bg2"/>
                </a:solidFill>
                <a:latin typeface="Consolas" pitchFamily="49" charset="0"/>
                <a:ea typeface="ヒラギノ角ゴ Pro W3" charset="0"/>
                <a:cs typeface="Consolas" pitchFamily="49" charset="0"/>
              </a:rPr>
              <a:t>stat_var</a:t>
            </a:r>
            <a:r>
              <a:rPr lang="en-US" sz="1100" dirty="0" smtClean="0">
                <a:solidFill>
                  <a:schemeClr val="bg2"/>
                </a:solidFill>
                <a:latin typeface="Consolas" pitchFamily="49" charset="0"/>
                <a:ea typeface="ヒラギノ角ゴ Pro W3" charset="0"/>
                <a:cs typeface="Consolas" pitchFamily="49" charset="0"/>
              </a:rPr>
              <a:t>, 4</a:t>
            </a:r>
          </a:p>
          <a:p>
            <a:pPr marL="458788" lvl="1" indent="-228600">
              <a:spcAft>
                <a:spcPts val="0"/>
              </a:spcAft>
              <a:defRPr/>
            </a:pPr>
            <a:r>
              <a:rPr lang="en-US" sz="1100" dirty="0" err="1" smtClean="0">
                <a:solidFill>
                  <a:schemeClr val="bg2"/>
                </a:solidFill>
                <a:latin typeface="Consolas" pitchFamily="49" charset="0"/>
                <a:ea typeface="ヒラギノ角ゴ Pro W3" charset="0"/>
                <a:cs typeface="Consolas" pitchFamily="49" charset="0"/>
              </a:rPr>
              <a:t>stat_var</a:t>
            </a:r>
            <a:r>
              <a:rPr lang="en-US" sz="11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.long	</a:t>
            </a:r>
            <a:r>
              <a:rPr lang="en-US" sz="1100" b="1" dirty="0" smtClean="0">
                <a:solidFill>
                  <a:schemeClr val="bg2"/>
                </a:solidFill>
                <a:latin typeface="Consolas" pitchFamily="49" charset="0"/>
                <a:ea typeface="ヒラギノ角ゴ Pro W3" charset="0"/>
                <a:cs typeface="Consolas" pitchFamily="49" charset="0"/>
              </a:rPr>
              <a:t>1234</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195486"/>
            <a:ext cx="8229600" cy="480423"/>
          </a:xfrm>
        </p:spPr>
        <p:txBody>
          <a:bodyPr/>
          <a:lstStyle/>
          <a:p>
            <a:pPr algn="ctr"/>
            <a:r>
              <a:rPr lang="en-US" sz="3200" dirty="0" smtClean="0"/>
              <a:t>Static member mess </a:t>
            </a:r>
            <a:r>
              <a:rPr lang="en-US" sz="3200" dirty="0" smtClean="0"/>
              <a:t>up :: Windows version</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pic>
        <p:nvPicPr>
          <p:cNvPr id="5123" name="Picture 3" descr="D:\userdata\bakhvalo\My Documents\GitHub\Linker\Pictures\StaticMemberMessUpWinFailureSchemeAfter.jpg"/>
          <p:cNvPicPr>
            <a:picLocks noChangeAspect="1" noChangeArrowheads="1"/>
          </p:cNvPicPr>
          <p:nvPr/>
        </p:nvPicPr>
        <p:blipFill>
          <a:blip r:embed="rId2"/>
          <a:srcRect/>
          <a:stretch>
            <a:fillRect/>
          </a:stretch>
        </p:blipFill>
        <p:spPr bwMode="auto">
          <a:xfrm>
            <a:off x="2100262" y="1238250"/>
            <a:ext cx="4943475" cy="2667000"/>
          </a:xfrm>
          <a:prstGeom prst="rect">
            <a:avLst/>
          </a:prstGeom>
          <a:noFill/>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67494"/>
            <a:ext cx="8856984" cy="480423"/>
          </a:xfrm>
        </p:spPr>
        <p:txBody>
          <a:bodyPr/>
          <a:lstStyle/>
          <a:p>
            <a:pPr algn="ctr"/>
            <a:r>
              <a:rPr lang="en-US" sz="3200" dirty="0" smtClean="0"/>
              <a:t>Static member mess </a:t>
            </a:r>
            <a:r>
              <a:rPr lang="en-US" sz="3200" dirty="0" smtClean="0"/>
              <a:t>up :: </a:t>
            </a:r>
            <a:r>
              <a:rPr lang="en-US" sz="3200" dirty="0" smtClean="0"/>
              <a:t>Win :: same counters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704202" y="1563638"/>
            <a:ext cx="3867798" cy="2246769"/>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counter.h</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r>
              <a:rPr lang="en-US" sz="1400" dirty="0" err="1" smtClean="0">
                <a:solidFill>
                  <a:schemeClr val="bg2"/>
                </a:solidFill>
                <a:latin typeface="Consolas" pitchFamily="49" charset="0"/>
                <a:ea typeface="ヒラギノ角ゴ Pro W3" charset="0"/>
                <a:cs typeface="Consolas" pitchFamily="49" charset="0"/>
              </a:rPr>
              <a:t>pragma</a:t>
            </a:r>
            <a:r>
              <a:rPr lang="en-US" sz="1400" dirty="0" smtClean="0">
                <a:solidFill>
                  <a:schemeClr val="bg2"/>
                </a:solidFill>
                <a:latin typeface="Consolas" pitchFamily="49" charset="0"/>
                <a:ea typeface="ヒラギノ角ゴ Pro W3" charset="0"/>
                <a:cs typeface="Consolas" pitchFamily="49" charset="0"/>
              </a:rPr>
              <a:t> once</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struct</a:t>
            </a:r>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rgbClr val="00B050"/>
                </a:solidFill>
                <a:latin typeface="Consolas" pitchFamily="49" charset="0"/>
                <a:ea typeface="ヒラギノ角ゴ Pro W3" charset="0"/>
                <a:cs typeface="Consolas" pitchFamily="49" charset="0"/>
              </a:rPr>
              <a:t>EXPORT_IMPORT</a:t>
            </a:r>
            <a:r>
              <a:rPr lang="en-US" sz="1400" dirty="0" smtClean="0">
                <a:solidFill>
                  <a:schemeClr val="bg2"/>
                </a:solidFill>
                <a:latin typeface="Consolas" pitchFamily="49" charset="0"/>
                <a:ea typeface="ヒラギノ角ゴ Pro W3" charset="0"/>
                <a:cs typeface="Consolas" pitchFamily="49" charset="0"/>
              </a:rPr>
              <a:t> Counter</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Counter();</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static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&amp; </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p:txBody>
      </p:sp>
      <p:sp>
        <p:nvSpPr>
          <p:cNvPr id="7" name="Rectangle 6"/>
          <p:cNvSpPr/>
          <p:nvPr/>
        </p:nvSpPr>
        <p:spPr>
          <a:xfrm>
            <a:off x="683569" y="834847"/>
            <a:ext cx="6696744" cy="584775"/>
          </a:xfrm>
          <a:prstGeom prst="rect">
            <a:avLst/>
          </a:prstGeom>
        </p:spPr>
        <p:txBody>
          <a:bodyPr wrap="square">
            <a:spAutoFit/>
          </a:bodyPr>
          <a:lstStyle/>
          <a:p>
            <a:pPr marL="1588" indent="-228600">
              <a:spcAft>
                <a:spcPts val="0"/>
              </a:spcAft>
              <a:defRPr/>
            </a:pPr>
            <a:r>
              <a:rPr lang="en-US" sz="1600" dirty="0" smtClean="0">
                <a:solidFill>
                  <a:schemeClr val="bg2"/>
                </a:solidFill>
                <a:latin typeface="+mn-lt"/>
                <a:ea typeface="ヒラギノ角ゴ Pro W3" charset="0"/>
                <a:cs typeface="Consolas" pitchFamily="49" charset="0"/>
              </a:rPr>
              <a:t>To fix this issue on Windows we should do the following:</a:t>
            </a:r>
          </a:p>
          <a:p>
            <a:pPr marL="1588" indent="-228600">
              <a:spcAft>
                <a:spcPts val="0"/>
              </a:spcAft>
              <a:defRPr/>
            </a:pPr>
            <a:r>
              <a:rPr lang="en-US" sz="1600" dirty="0" smtClean="0">
                <a:solidFill>
                  <a:srgbClr val="00B050"/>
                </a:solidFill>
                <a:latin typeface="+mn-lt"/>
                <a:ea typeface="ヒラギノ角ゴ Pro W3" charset="0"/>
                <a:cs typeface="Consolas" pitchFamily="49" charset="0"/>
              </a:rPr>
              <a:t>1. Split declaration and definition of Counter.</a:t>
            </a:r>
            <a:endParaRPr lang="en-US" sz="1600" dirty="0" smtClean="0">
              <a:solidFill>
                <a:srgbClr val="00B050"/>
              </a:solidFill>
              <a:latin typeface="+mn-lt"/>
              <a:ea typeface="ヒラギノ角ゴ Pro W3" charset="0"/>
              <a:cs typeface="Consolas" pitchFamily="49" charset="0"/>
            </a:endParaRPr>
          </a:p>
        </p:txBody>
      </p:sp>
      <p:sp>
        <p:nvSpPr>
          <p:cNvPr id="9" name="Rectangle 8"/>
          <p:cNvSpPr/>
          <p:nvPr/>
        </p:nvSpPr>
        <p:spPr>
          <a:xfrm>
            <a:off x="4026623" y="1563638"/>
            <a:ext cx="4649833" cy="3323987"/>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counter.cpp</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#define </a:t>
            </a:r>
            <a:r>
              <a:rPr lang="en-US" sz="1400" dirty="0" smtClean="0">
                <a:solidFill>
                  <a:srgbClr val="00B050"/>
                </a:solidFill>
                <a:latin typeface="Consolas" pitchFamily="49" charset="0"/>
                <a:ea typeface="ヒラギノ角ゴ Pro W3" charset="0"/>
                <a:cs typeface="Consolas" pitchFamily="49" charset="0"/>
              </a:rPr>
              <a:t>EXPORT_IMPORT __</a:t>
            </a:r>
            <a:r>
              <a:rPr lang="en-US" sz="1400" dirty="0" err="1" smtClean="0">
                <a:solidFill>
                  <a:srgbClr val="00B050"/>
                </a:solidFill>
                <a:latin typeface="Consolas" pitchFamily="49" charset="0"/>
                <a:ea typeface="ヒラギノ角ゴ Pro W3" charset="0"/>
                <a:cs typeface="Consolas" pitchFamily="49" charset="0"/>
              </a:rPr>
              <a:t>declspec</a:t>
            </a:r>
            <a:r>
              <a:rPr lang="en-US" sz="1400" dirty="0" smtClean="0">
                <a:solidFill>
                  <a:srgbClr val="00B050"/>
                </a:solidFill>
                <a:latin typeface="Consolas" pitchFamily="49" charset="0"/>
                <a:ea typeface="ヒラギノ角ゴ Pro W3" charset="0"/>
                <a:cs typeface="Consolas" pitchFamily="49" charset="0"/>
              </a:rPr>
              <a:t>(</a:t>
            </a:r>
            <a:r>
              <a:rPr lang="en-US" sz="1400" dirty="0" err="1" smtClean="0">
                <a:solidFill>
                  <a:srgbClr val="00B050"/>
                </a:solidFill>
                <a:latin typeface="Consolas" pitchFamily="49" charset="0"/>
                <a:ea typeface="ヒラギノ角ゴ Pro W3" charset="0"/>
                <a:cs typeface="Consolas" pitchFamily="49" charset="0"/>
              </a:rPr>
              <a:t>dllexport</a:t>
            </a:r>
            <a:r>
              <a:rPr lang="en-US" sz="1400" dirty="0" smtClean="0">
                <a:solidFill>
                  <a:srgbClr val="00B050"/>
                </a:solidFill>
                <a:latin typeface="Consolas" pitchFamily="49" charset="0"/>
                <a:ea typeface="ヒラギノ角ゴ Pro W3" charset="0"/>
                <a:cs typeface="Consolas" pitchFamily="49" charset="0"/>
              </a:rPr>
              <a: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counter.h</a:t>
            </a: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Counter::Counter() </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&amp; Counter::</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static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counter = 0;</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return counter;</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sz="1400" dirty="0" smtClean="0">
              <a:solidFill>
                <a:schemeClr val="bg2"/>
              </a:solidFill>
              <a:latin typeface="Consolas" pitchFamily="49" charset="0"/>
              <a:ea typeface="ヒラギノ角ゴ Pro W3" charset="0"/>
              <a:cs typeface="Consolas" pitchFamily="49"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 :: Win :: same counters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endParaRPr lang="en-US" sz="1600" dirty="0" smtClean="0">
              <a:cs typeface="Consolas" pitchFamily="49" charset="0"/>
            </a:endParaRP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662881" y="1981745"/>
            <a:ext cx="8229599" cy="2462213"/>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main_DLL.cpp</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#include &lt;</a:t>
            </a:r>
            <a:r>
              <a:rPr lang="en-US" sz="1400" dirty="0" err="1" smtClean="0">
                <a:solidFill>
                  <a:schemeClr val="bg2"/>
                </a:solidFill>
                <a:latin typeface="Consolas" pitchFamily="49" charset="0"/>
                <a:ea typeface="ヒラギノ角ゴ Pro W3" charset="0"/>
                <a:cs typeface="Consolas" pitchFamily="49" charset="0"/>
              </a:rPr>
              <a:t>iostream</a:t>
            </a:r>
            <a:r>
              <a:rPr lang="en-US" sz="1400" dirty="0" smtClean="0">
                <a:solidFill>
                  <a:schemeClr val="bg2"/>
                </a:solidFill>
                <a:latin typeface="Consolas" pitchFamily="49" charset="0"/>
                <a:ea typeface="ヒラギノ角ゴ Pro W3" charset="0"/>
                <a:cs typeface="Consolas" pitchFamily="49" charset="0"/>
              </a:rPr>
              <a:t>&gt;</a:t>
            </a:r>
          </a:p>
          <a:p>
            <a:r>
              <a:rPr lang="en-US" sz="1400" dirty="0" smtClean="0">
                <a:solidFill>
                  <a:srgbClr val="00B050"/>
                </a:solidFill>
                <a:latin typeface="Consolas" pitchFamily="49" charset="0"/>
                <a:ea typeface="ヒラギノ角ゴ Pro W3" charset="0"/>
                <a:cs typeface="Consolas" pitchFamily="49" charset="0"/>
              </a:rPr>
              <a:t>#define EXPORT_IMPORT __</a:t>
            </a:r>
            <a:r>
              <a:rPr lang="en-US" sz="1400" dirty="0" err="1" smtClean="0">
                <a:solidFill>
                  <a:srgbClr val="00B050"/>
                </a:solidFill>
                <a:latin typeface="Consolas" pitchFamily="49" charset="0"/>
                <a:ea typeface="ヒラギノ角ゴ Pro W3" charset="0"/>
                <a:cs typeface="Consolas" pitchFamily="49" charset="0"/>
              </a:rPr>
              <a:t>declspec</a:t>
            </a:r>
            <a:r>
              <a:rPr lang="en-US" sz="1400" dirty="0" smtClean="0">
                <a:solidFill>
                  <a:srgbClr val="00B050"/>
                </a:solidFill>
                <a:latin typeface="Consolas" pitchFamily="49" charset="0"/>
                <a:ea typeface="ヒラギノ角ゴ Pro W3" charset="0"/>
                <a:cs typeface="Consolas" pitchFamily="49" charset="0"/>
              </a:rPr>
              <a:t>(</a:t>
            </a:r>
            <a:r>
              <a:rPr lang="en-US" sz="1400" dirty="0" err="1" smtClean="0">
                <a:solidFill>
                  <a:srgbClr val="00B050"/>
                </a:solidFill>
                <a:latin typeface="Consolas" pitchFamily="49" charset="0"/>
                <a:ea typeface="ヒラギノ角ゴ Pro W3" charset="0"/>
                <a:cs typeface="Consolas" pitchFamily="49" charset="0"/>
              </a:rPr>
              <a:t>dllexport</a:t>
            </a:r>
            <a:r>
              <a:rPr lang="en-US" sz="1400" dirty="0" smtClean="0">
                <a:solidFill>
                  <a:srgbClr val="00B050"/>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counter.h</a:t>
            </a:r>
            <a:r>
              <a:rPr lang="en-US" sz="1400" dirty="0" smtClean="0">
                <a:solidFill>
                  <a:schemeClr val="bg2"/>
                </a:solidFill>
                <a:latin typeface="Consolas" pitchFamily="49" charset="0"/>
                <a:ea typeface="ヒラギノ角ゴ Pro W3" charset="0"/>
                <a:cs typeface="Consolas" pitchFamily="49" charset="0"/>
              </a:rPr>
              <a:t>"</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extern "C"</a:t>
            </a:r>
          </a:p>
          <a:p>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rgbClr val="00B050"/>
                </a:solidFill>
                <a:latin typeface="Consolas" pitchFamily="49" charset="0"/>
                <a:ea typeface="ヒラギノ角ゴ Pro W3" charset="0"/>
                <a:cs typeface="Consolas" pitchFamily="49" charset="0"/>
              </a:rPr>
              <a:t>EXPORT_IMPORT </a:t>
            </a:r>
            <a:r>
              <a:rPr lang="en-US" sz="1400" dirty="0" smtClean="0">
                <a:solidFill>
                  <a:schemeClr val="bg2"/>
                </a:solidFill>
                <a:latin typeface="Consolas" pitchFamily="49" charset="0"/>
                <a:ea typeface="ヒラギノ角ゴ Pro W3" charset="0"/>
                <a:cs typeface="Consolas" pitchFamily="49" charset="0"/>
              </a:rPr>
              <a:t>void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a:t>
            </a:r>
          </a:p>
          <a:p>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chemeClr val="bg2"/>
                </a:solidFill>
                <a:latin typeface="Consolas" pitchFamily="49" charset="0"/>
                <a:ea typeface="ヒラギノ角ゴ Pro W3" charset="0"/>
                <a:cs typeface="Consolas" pitchFamily="49" charset="0"/>
              </a:rPr>
              <a:t>{ ... }</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a:t>
            </a:r>
            <a:endParaRPr lang="en-US" sz="1400" dirty="0" smtClean="0">
              <a:solidFill>
                <a:schemeClr val="bg2"/>
              </a:solidFill>
              <a:latin typeface="Consolas" pitchFamily="49" charset="0"/>
              <a:ea typeface="ヒラギノ角ゴ Pro W3" charset="0"/>
              <a:cs typeface="Consolas" pitchFamily="49" charset="0"/>
            </a:endParaRPr>
          </a:p>
        </p:txBody>
      </p:sp>
      <p:sp>
        <p:nvSpPr>
          <p:cNvPr id="7" name="Rectangle 6"/>
          <p:cNvSpPr/>
          <p:nvPr/>
        </p:nvSpPr>
        <p:spPr>
          <a:xfrm>
            <a:off x="683569" y="834847"/>
            <a:ext cx="6696744" cy="1077218"/>
          </a:xfrm>
          <a:prstGeom prst="rect">
            <a:avLst/>
          </a:prstGeom>
        </p:spPr>
        <p:txBody>
          <a:bodyPr wrap="square">
            <a:spAutoFit/>
          </a:bodyPr>
          <a:lstStyle/>
          <a:p>
            <a:pPr marL="1588" indent="-228600">
              <a:spcAft>
                <a:spcPts val="0"/>
              </a:spcAft>
              <a:defRPr/>
            </a:pPr>
            <a:r>
              <a:rPr lang="en-US" sz="1600" dirty="0" smtClean="0">
                <a:solidFill>
                  <a:schemeClr val="bg2"/>
                </a:solidFill>
                <a:latin typeface="+mn-lt"/>
                <a:ea typeface="ヒラギノ角ゴ Pro W3" charset="0"/>
                <a:cs typeface="Consolas" pitchFamily="49" charset="0"/>
              </a:rPr>
              <a:t>To fix this issue on Windows we should do the following:</a:t>
            </a:r>
          </a:p>
          <a:p>
            <a:pPr marL="115888" indent="-342900">
              <a:spcAft>
                <a:spcPts val="0"/>
              </a:spcAft>
              <a:buAutoNum type="arabicPeriod"/>
              <a:defRPr/>
            </a:pPr>
            <a:r>
              <a:rPr lang="en-US" sz="1600" dirty="0" smtClean="0">
                <a:solidFill>
                  <a:schemeClr val="bg2"/>
                </a:solidFill>
                <a:latin typeface="+mn-lt"/>
                <a:ea typeface="ヒラギノ角ゴ Pro W3" charset="0"/>
                <a:cs typeface="Consolas" pitchFamily="49" charset="0"/>
              </a:rPr>
              <a:t>Split </a:t>
            </a:r>
            <a:r>
              <a:rPr lang="en-US" sz="1600" dirty="0" smtClean="0">
                <a:solidFill>
                  <a:schemeClr val="bg2"/>
                </a:solidFill>
                <a:latin typeface="+mn-lt"/>
                <a:ea typeface="ヒラギノ角ゴ Pro W3" charset="0"/>
                <a:cs typeface="Consolas" pitchFamily="49" charset="0"/>
              </a:rPr>
              <a:t>declaration and definition of Counter</a:t>
            </a:r>
            <a:r>
              <a:rPr lang="en-US" sz="1600" dirty="0" smtClean="0">
                <a:solidFill>
                  <a:schemeClr val="bg2"/>
                </a:solidFill>
                <a:latin typeface="+mn-lt"/>
                <a:ea typeface="ヒラギノ角ゴ Pro W3" charset="0"/>
                <a:cs typeface="Consolas" pitchFamily="49" charset="0"/>
              </a:rPr>
              <a:t>.</a:t>
            </a:r>
          </a:p>
          <a:p>
            <a:pPr marL="115888" indent="-342900">
              <a:spcAft>
                <a:spcPts val="0"/>
              </a:spcAft>
              <a:buFontTx/>
              <a:buAutoNum type="arabicPeriod"/>
              <a:defRPr/>
            </a:pPr>
            <a:r>
              <a:rPr lang="en-US" sz="1600" dirty="0" smtClean="0">
                <a:solidFill>
                  <a:srgbClr val="00B050"/>
                </a:solidFill>
                <a:latin typeface="Nokia Pure Text Light"/>
                <a:ea typeface="ヒラギノ角ゴ Pro W3" charset="0"/>
                <a:cs typeface="Consolas" pitchFamily="49" charset="0"/>
              </a:rPr>
              <a:t>Export </a:t>
            </a:r>
            <a:r>
              <a:rPr lang="en-US" sz="1600" dirty="0" smtClean="0">
                <a:solidFill>
                  <a:srgbClr val="00B050"/>
                </a:solidFill>
                <a:latin typeface="Nokia Pure Text Light"/>
                <a:ea typeface="ヒラギノ角ゴ Pro W3" charset="0"/>
                <a:cs typeface="Consolas" pitchFamily="49" charset="0"/>
              </a:rPr>
              <a:t>Counter </a:t>
            </a:r>
            <a:r>
              <a:rPr lang="en-US" sz="1600" dirty="0" smtClean="0">
                <a:solidFill>
                  <a:srgbClr val="00B050"/>
                </a:solidFill>
                <a:latin typeface="Nokia Pure Text Light"/>
                <a:ea typeface="ヒラギノ角ゴ Pro W3" charset="0"/>
                <a:cs typeface="Consolas" pitchFamily="49" charset="0"/>
              </a:rPr>
              <a:t>from</a:t>
            </a:r>
            <a:r>
              <a:rPr lang="ru-RU" sz="1600" dirty="0" smtClean="0">
                <a:solidFill>
                  <a:srgbClr val="00B050"/>
                </a:solidFill>
                <a:latin typeface="Nokia Pure Text Light"/>
                <a:ea typeface="ヒラギノ角ゴ Pro W3" charset="0"/>
                <a:cs typeface="Consolas" pitchFamily="49" charset="0"/>
              </a:rPr>
              <a:t> </a:t>
            </a:r>
            <a:r>
              <a:rPr lang="en-US" sz="1600" dirty="0" err="1" smtClean="0">
                <a:solidFill>
                  <a:srgbClr val="00B050"/>
                </a:solidFill>
                <a:latin typeface="Nokia Pure Text Light"/>
                <a:ea typeface="ヒラギノ角ゴ Pro W3" charset="0"/>
                <a:cs typeface="Consolas" pitchFamily="49" charset="0"/>
              </a:rPr>
              <a:t>dll</a:t>
            </a:r>
            <a:r>
              <a:rPr lang="en-US" sz="1600" dirty="0" smtClean="0">
                <a:solidFill>
                  <a:srgbClr val="00B050"/>
                </a:solidFill>
                <a:latin typeface="Nokia Pure Text Light"/>
                <a:ea typeface="ヒラギノ角ゴ Pro W3" charset="0"/>
                <a:cs typeface="Consolas" pitchFamily="49" charset="0"/>
              </a:rPr>
              <a:t>.</a:t>
            </a:r>
            <a:endParaRPr lang="en-US" sz="1600" dirty="0" smtClean="0">
              <a:solidFill>
                <a:srgbClr val="00B050"/>
              </a:solidFill>
              <a:latin typeface="+mn-lt"/>
              <a:ea typeface="ヒラギノ角ゴ Pro W3" charset="0"/>
              <a:cs typeface="Consolas" pitchFamily="49" charset="0"/>
            </a:endParaRPr>
          </a:p>
          <a:p>
            <a:pPr marL="115888" indent="-342900">
              <a:spcAft>
                <a:spcPts val="0"/>
              </a:spcAft>
              <a:buAutoNum type="arabicPeriod"/>
              <a:defRPr/>
            </a:pPr>
            <a:endParaRPr lang="en-US" sz="1600" dirty="0" smtClean="0">
              <a:solidFill>
                <a:schemeClr val="bg2"/>
              </a:solidFill>
              <a:latin typeface="+mn-lt"/>
              <a:ea typeface="ヒラギノ角ゴ Pro W3" charset="0"/>
              <a:cs typeface="Consolas" pitchFamily="49"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 :: Win :: same counters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endParaRPr lang="en-US" sz="1600" dirty="0" smtClean="0">
              <a:cs typeface="Consolas" pitchFamily="49" charset="0"/>
            </a:endParaRP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662881" y="1980004"/>
            <a:ext cx="8229599" cy="1815882"/>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chemeClr val="bg2"/>
                </a:solidFill>
                <a:latin typeface="Consolas" pitchFamily="49" charset="0"/>
                <a:ea typeface="ヒラギノ角ゴ Pro W3" charset="0"/>
                <a:cs typeface="Consolas" pitchFamily="49" charset="0"/>
              </a:rPr>
              <a:t>main.cpp</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#include &lt;</a:t>
            </a:r>
            <a:r>
              <a:rPr lang="en-US" sz="1400" dirty="0" err="1" smtClean="0">
                <a:solidFill>
                  <a:schemeClr val="bg2"/>
                </a:solidFill>
                <a:latin typeface="Consolas" pitchFamily="49" charset="0"/>
                <a:ea typeface="ヒラギノ角ゴ Pro W3" charset="0"/>
                <a:cs typeface="Consolas" pitchFamily="49" charset="0"/>
              </a:rPr>
              <a:t>iostream</a:t>
            </a:r>
            <a:r>
              <a:rPr lang="en-US" sz="1400" dirty="0" smtClean="0">
                <a:solidFill>
                  <a:schemeClr val="bg2"/>
                </a:solidFill>
                <a:latin typeface="Consolas" pitchFamily="49" charset="0"/>
                <a:ea typeface="ヒラギノ角ゴ Pro W3" charset="0"/>
                <a:cs typeface="Consolas" pitchFamily="49" charset="0"/>
              </a:rPr>
              <a:t>&gt;</a:t>
            </a:r>
          </a:p>
          <a:p>
            <a:r>
              <a:rPr lang="en-US" sz="1400" dirty="0" smtClean="0">
                <a:solidFill>
                  <a:srgbClr val="00B050"/>
                </a:solidFill>
                <a:latin typeface="Consolas" pitchFamily="49" charset="0"/>
                <a:ea typeface="ヒラギノ角ゴ Pro W3" charset="0"/>
                <a:cs typeface="Consolas" pitchFamily="49" charset="0"/>
              </a:rPr>
              <a:t>#define EXPORT_IMPORT __</a:t>
            </a:r>
            <a:r>
              <a:rPr lang="en-US" sz="1400" dirty="0" err="1" smtClean="0">
                <a:solidFill>
                  <a:srgbClr val="00B050"/>
                </a:solidFill>
                <a:latin typeface="Consolas" pitchFamily="49" charset="0"/>
                <a:ea typeface="ヒラギノ角ゴ Pro W3" charset="0"/>
                <a:cs typeface="Consolas" pitchFamily="49" charset="0"/>
              </a:rPr>
              <a:t>declspec</a:t>
            </a:r>
            <a:r>
              <a:rPr lang="en-US" sz="1400" dirty="0" smtClean="0">
                <a:solidFill>
                  <a:srgbClr val="00B050"/>
                </a:solidFill>
                <a:latin typeface="Consolas" pitchFamily="49" charset="0"/>
                <a:ea typeface="ヒラギノ角ゴ Pro W3" charset="0"/>
                <a:cs typeface="Consolas" pitchFamily="49" charset="0"/>
              </a:rPr>
              <a:t>(</a:t>
            </a:r>
            <a:r>
              <a:rPr lang="en-US" sz="1400" dirty="0" err="1" smtClean="0">
                <a:solidFill>
                  <a:srgbClr val="00B050"/>
                </a:solidFill>
                <a:latin typeface="Consolas" pitchFamily="49" charset="0"/>
                <a:ea typeface="ヒラギノ角ゴ Pro W3" charset="0"/>
                <a:cs typeface="Consolas" pitchFamily="49" charset="0"/>
              </a:rPr>
              <a:t>dllimport</a:t>
            </a:r>
            <a:r>
              <a:rPr lang="en-US" sz="1400" dirty="0" smtClean="0">
                <a:solidFill>
                  <a:srgbClr val="00B050"/>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counter.h</a:t>
            </a:r>
            <a:r>
              <a:rPr lang="en-US" sz="1400" dirty="0" smtClean="0">
                <a:solidFill>
                  <a:schemeClr val="bg2"/>
                </a:solidFill>
                <a:latin typeface="Consolas" pitchFamily="49" charset="0"/>
                <a:ea typeface="ヒラギノ角ゴ Pro W3" charset="0"/>
                <a:cs typeface="Consolas" pitchFamily="49" charset="0"/>
              </a:rPr>
              <a:t>"</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rgbClr val="00B050"/>
                </a:solidFill>
                <a:latin typeface="Consolas" pitchFamily="49" charset="0"/>
                <a:ea typeface="ヒラギノ角ゴ Pro W3" charset="0"/>
                <a:cs typeface="Consolas" pitchFamily="49" charset="0"/>
              </a:rPr>
              <a:t>EXPORT_IMPORT</a:t>
            </a:r>
            <a:r>
              <a:rPr lang="en-US" sz="1400" dirty="0" smtClean="0">
                <a:solidFill>
                  <a:schemeClr val="bg2"/>
                </a:solidFill>
                <a:latin typeface="Consolas" pitchFamily="49" charset="0"/>
                <a:ea typeface="ヒラギノ角ゴ Pro W3" charset="0"/>
                <a:cs typeface="Consolas" pitchFamily="49" charset="0"/>
              </a:rPr>
              <a:t> void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a:t>
            </a:r>
          </a:p>
        </p:txBody>
      </p:sp>
      <p:sp>
        <p:nvSpPr>
          <p:cNvPr id="7" name="Rectangle 6"/>
          <p:cNvSpPr/>
          <p:nvPr/>
        </p:nvSpPr>
        <p:spPr>
          <a:xfrm>
            <a:off x="683569" y="834847"/>
            <a:ext cx="6696744" cy="1323439"/>
          </a:xfrm>
          <a:prstGeom prst="rect">
            <a:avLst/>
          </a:prstGeom>
        </p:spPr>
        <p:txBody>
          <a:bodyPr wrap="square">
            <a:spAutoFit/>
          </a:bodyPr>
          <a:lstStyle/>
          <a:p>
            <a:pPr marL="1588" indent="-228600">
              <a:spcAft>
                <a:spcPts val="0"/>
              </a:spcAft>
              <a:defRPr/>
            </a:pPr>
            <a:r>
              <a:rPr lang="en-US" sz="1600" dirty="0" smtClean="0">
                <a:solidFill>
                  <a:schemeClr val="bg2"/>
                </a:solidFill>
                <a:latin typeface="+mn-lt"/>
                <a:ea typeface="ヒラギノ角ゴ Pro W3" charset="0"/>
                <a:cs typeface="Consolas" pitchFamily="49" charset="0"/>
              </a:rPr>
              <a:t>To fix this issue on Windows we should do the following:</a:t>
            </a:r>
          </a:p>
          <a:p>
            <a:pPr marL="115888" indent="-342900">
              <a:spcAft>
                <a:spcPts val="0"/>
              </a:spcAft>
              <a:buAutoNum type="arabicPeriod"/>
              <a:defRPr/>
            </a:pPr>
            <a:r>
              <a:rPr lang="en-US" sz="1600" dirty="0" smtClean="0">
                <a:solidFill>
                  <a:schemeClr val="bg2"/>
                </a:solidFill>
                <a:latin typeface="+mn-lt"/>
                <a:ea typeface="ヒラギノ角ゴ Pro W3" charset="0"/>
                <a:cs typeface="Consolas" pitchFamily="49" charset="0"/>
              </a:rPr>
              <a:t>Split </a:t>
            </a:r>
            <a:r>
              <a:rPr lang="en-US" sz="1600" dirty="0" smtClean="0">
                <a:solidFill>
                  <a:schemeClr val="bg2"/>
                </a:solidFill>
                <a:latin typeface="+mn-lt"/>
                <a:ea typeface="ヒラギノ角ゴ Pro W3" charset="0"/>
                <a:cs typeface="Consolas" pitchFamily="49" charset="0"/>
              </a:rPr>
              <a:t>declaration and definition of Counter</a:t>
            </a:r>
            <a:r>
              <a:rPr lang="en-US" sz="1600" dirty="0" smtClean="0">
                <a:solidFill>
                  <a:schemeClr val="bg2"/>
                </a:solidFill>
                <a:latin typeface="+mn-lt"/>
                <a:ea typeface="ヒラギノ角ゴ Pro W3" charset="0"/>
                <a:cs typeface="Consolas" pitchFamily="49" charset="0"/>
              </a:rPr>
              <a:t>.</a:t>
            </a:r>
          </a:p>
          <a:p>
            <a:pPr marL="115888" indent="-342900">
              <a:spcAft>
                <a:spcPts val="0"/>
              </a:spcAft>
              <a:buFontTx/>
              <a:buAutoNum type="arabicPeriod"/>
              <a:defRPr/>
            </a:pPr>
            <a:r>
              <a:rPr lang="en-US" sz="1600" dirty="0" smtClean="0">
                <a:solidFill>
                  <a:schemeClr val="bg2"/>
                </a:solidFill>
                <a:latin typeface="+mn-lt"/>
                <a:ea typeface="ヒラギノ角ゴ Pro W3" charset="0"/>
                <a:cs typeface="Consolas" pitchFamily="49" charset="0"/>
              </a:rPr>
              <a:t>Export </a:t>
            </a:r>
            <a:r>
              <a:rPr lang="en-US" sz="1600" dirty="0" smtClean="0">
                <a:solidFill>
                  <a:schemeClr val="bg2"/>
                </a:solidFill>
                <a:latin typeface="+mn-lt"/>
                <a:ea typeface="ヒラギノ角ゴ Pro W3" charset="0"/>
                <a:cs typeface="Consolas" pitchFamily="49" charset="0"/>
              </a:rPr>
              <a:t>Counter </a:t>
            </a:r>
            <a:r>
              <a:rPr lang="en-US" sz="1600" dirty="0" smtClean="0">
                <a:solidFill>
                  <a:schemeClr val="bg2"/>
                </a:solidFill>
                <a:latin typeface="+mn-lt"/>
                <a:ea typeface="ヒラギノ角ゴ Pro W3" charset="0"/>
                <a:cs typeface="Consolas" pitchFamily="49" charset="0"/>
              </a:rPr>
              <a:t>from</a:t>
            </a:r>
            <a:r>
              <a:rPr lang="ru-RU" sz="1600" dirty="0" smtClean="0">
                <a:solidFill>
                  <a:schemeClr val="bg2"/>
                </a:solidFill>
                <a:latin typeface="+mn-lt"/>
                <a:ea typeface="ヒラギノ角ゴ Pro W3" charset="0"/>
                <a:cs typeface="Consolas" pitchFamily="49" charset="0"/>
              </a:rPr>
              <a:t> </a:t>
            </a:r>
            <a:r>
              <a:rPr lang="en-US" sz="1600" dirty="0" err="1" smtClean="0">
                <a:solidFill>
                  <a:schemeClr val="bg2"/>
                </a:solidFill>
                <a:latin typeface="+mn-lt"/>
                <a:ea typeface="ヒラギノ角ゴ Pro W3" charset="0"/>
                <a:cs typeface="Consolas" pitchFamily="49" charset="0"/>
              </a:rPr>
              <a:t>dll</a:t>
            </a:r>
            <a:r>
              <a:rPr lang="en-US" sz="1600" dirty="0" smtClean="0">
                <a:solidFill>
                  <a:schemeClr val="bg2"/>
                </a:solidFill>
                <a:latin typeface="+mn-lt"/>
                <a:ea typeface="ヒラギノ角ゴ Pro W3" charset="0"/>
                <a:cs typeface="Consolas" pitchFamily="49" charset="0"/>
              </a:rPr>
              <a:t>.</a:t>
            </a:r>
          </a:p>
          <a:p>
            <a:pPr marL="115888" indent="-342900">
              <a:spcAft>
                <a:spcPts val="0"/>
              </a:spcAft>
              <a:buFontTx/>
              <a:buAutoNum type="arabicPeriod"/>
              <a:defRPr/>
            </a:pPr>
            <a:r>
              <a:rPr lang="en-US" sz="1600" dirty="0" smtClean="0">
                <a:solidFill>
                  <a:srgbClr val="00B050"/>
                </a:solidFill>
                <a:latin typeface="+mn-lt"/>
                <a:ea typeface="ヒラギノ角ゴ Pro W3" charset="0"/>
                <a:cs typeface="Consolas" pitchFamily="49" charset="0"/>
              </a:rPr>
              <a:t>Import Counter in executable.</a:t>
            </a:r>
            <a:endParaRPr lang="en-US" sz="1600" dirty="0" smtClean="0">
              <a:solidFill>
                <a:srgbClr val="00B050"/>
              </a:solidFill>
              <a:latin typeface="+mn-lt"/>
              <a:ea typeface="ヒラギノ角ゴ Pro W3" charset="0"/>
              <a:cs typeface="Consolas" pitchFamily="49" charset="0"/>
            </a:endParaRPr>
          </a:p>
          <a:p>
            <a:pPr marL="115888" indent="-342900">
              <a:spcAft>
                <a:spcPts val="0"/>
              </a:spcAft>
              <a:buAutoNum type="arabicPeriod"/>
              <a:defRPr/>
            </a:pPr>
            <a:endParaRPr lang="en-US" sz="1600" dirty="0" smtClean="0">
              <a:solidFill>
                <a:schemeClr val="bg2"/>
              </a:solidFill>
              <a:latin typeface="+mn-lt"/>
              <a:ea typeface="ヒラギノ角ゴ Pro W3" charset="0"/>
              <a:cs typeface="Consolas" pitchFamily="49"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 :: Win :: same counters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endParaRPr lang="en-US" sz="1600" dirty="0" smtClean="0">
              <a:cs typeface="Consolas" pitchFamily="49" charset="0"/>
            </a:endParaRP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9" name="Rectangle 8"/>
          <p:cNvSpPr/>
          <p:nvPr/>
        </p:nvSpPr>
        <p:spPr>
          <a:xfrm>
            <a:off x="704202" y="1331932"/>
            <a:ext cx="8476310" cy="2462213"/>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a:t>
            </a:r>
            <a:r>
              <a:rPr lang="en-US" sz="1400" dirty="0" smtClean="0">
                <a:solidFill>
                  <a:schemeClr val="bg2"/>
                </a:solidFill>
                <a:latin typeface="Consolas" pitchFamily="49" charset="0"/>
                <a:ea typeface="ヒラギノ角ゴ Pro W3" charset="0"/>
                <a:cs typeface="Consolas" pitchFamily="49" charset="0"/>
              </a:rPr>
              <a:t>-</a:t>
            </a:r>
            <a:r>
              <a:rPr lang="en-US" sz="1400" dirty="0" smtClean="0">
                <a:solidFill>
                  <a:schemeClr val="bg2"/>
                </a:solidFill>
                <a:latin typeface="Consolas" pitchFamily="49" charset="0"/>
                <a:ea typeface="ヒラギノ角ゴ Pro W3" charset="0"/>
                <a:cs typeface="Consolas" pitchFamily="49" charset="0"/>
              </a:rPr>
              <a:t>c -Wall </a:t>
            </a:r>
            <a:r>
              <a:rPr lang="en-US" sz="1400" dirty="0" smtClean="0">
                <a:solidFill>
                  <a:schemeClr val="bg2"/>
                </a:solidFill>
                <a:latin typeface="Consolas" pitchFamily="49" charset="0"/>
                <a:ea typeface="ヒラギノ角ゴ Pro W3" charset="0"/>
                <a:cs typeface="Consolas" pitchFamily="49" charset="0"/>
              </a:rPr>
              <a:t>–o </a:t>
            </a:r>
            <a:r>
              <a:rPr lang="en-US" sz="1400" dirty="0" err="1" smtClean="0">
                <a:solidFill>
                  <a:schemeClr val="bg2"/>
                </a:solidFill>
                <a:latin typeface="Consolas" pitchFamily="49" charset="0"/>
                <a:ea typeface="ヒラギノ角ゴ Pro W3" charset="0"/>
                <a:cs typeface="Consolas" pitchFamily="49" charset="0"/>
              </a:rPr>
              <a:t>counter.o</a:t>
            </a:r>
            <a:r>
              <a:rPr lang="en-US" sz="1400" dirty="0" smtClean="0">
                <a:solidFill>
                  <a:schemeClr val="bg2"/>
                </a:solidFill>
                <a:latin typeface="Consolas" pitchFamily="49" charset="0"/>
                <a:ea typeface="ヒラギノ角ゴ Pro W3" charset="0"/>
                <a:cs typeface="Consolas" pitchFamily="49" charset="0"/>
              </a:rPr>
              <a:t> counter.cpp</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chemeClr val="bg2"/>
                </a:solidFill>
                <a:latin typeface="Consolas" pitchFamily="49" charset="0"/>
                <a:ea typeface="ヒラギノ角ゴ Pro W3" charset="0"/>
                <a:cs typeface="Consolas" pitchFamily="49" charset="0"/>
              </a:rPr>
              <a:t>g</a:t>
            </a:r>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chemeClr val="bg2"/>
                </a:solidFill>
                <a:latin typeface="Consolas" pitchFamily="49" charset="0"/>
                <a:ea typeface="ヒラギノ角ゴ Pro W3" charset="0"/>
                <a:cs typeface="Consolas" pitchFamily="49" charset="0"/>
              </a:rPr>
              <a:t>-</a:t>
            </a:r>
            <a:r>
              <a:rPr lang="en-US" sz="1400" dirty="0" smtClean="0">
                <a:solidFill>
                  <a:schemeClr val="bg2"/>
                </a:solidFill>
                <a:latin typeface="Consolas" pitchFamily="49" charset="0"/>
                <a:ea typeface="ヒラギノ角ゴ Pro W3" charset="0"/>
                <a:cs typeface="Consolas" pitchFamily="49" charset="0"/>
              </a:rPr>
              <a:t>c -Wall </a:t>
            </a:r>
            <a:r>
              <a:rPr lang="en-US" sz="1400" dirty="0" smtClean="0">
                <a:solidFill>
                  <a:schemeClr val="bg2"/>
                </a:solidFill>
                <a:latin typeface="Consolas" pitchFamily="49" charset="0"/>
                <a:ea typeface="ヒラギノ角ゴ Pro W3" charset="0"/>
                <a:cs typeface="Consolas" pitchFamily="49" charset="0"/>
              </a:rPr>
              <a:t>–o </a:t>
            </a:r>
            <a:r>
              <a:rPr lang="en-US" sz="1400" dirty="0" err="1" smtClean="0">
                <a:solidFill>
                  <a:schemeClr val="bg2"/>
                </a:solidFill>
                <a:latin typeface="Consolas" pitchFamily="49" charset="0"/>
                <a:ea typeface="ヒラギノ角ゴ Pro W3" charset="0"/>
                <a:cs typeface="Consolas" pitchFamily="49" charset="0"/>
              </a:rPr>
              <a:t>main_DLL.o</a:t>
            </a:r>
            <a:r>
              <a:rPr lang="en-US" sz="1400" dirty="0" smtClean="0">
                <a:solidFill>
                  <a:schemeClr val="bg2"/>
                </a:solidFill>
                <a:latin typeface="Consolas" pitchFamily="49" charset="0"/>
                <a:ea typeface="ヒラギノ角ゴ Pro W3" charset="0"/>
                <a:cs typeface="Consolas" pitchFamily="49" charset="0"/>
              </a:rPr>
              <a:t> main_DLL.cpp</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a:t>
            </a:r>
            <a:r>
              <a:rPr lang="en-US" sz="1400" dirty="0" smtClean="0">
                <a:solidFill>
                  <a:schemeClr val="bg2"/>
                </a:solidFill>
                <a:latin typeface="Consolas" pitchFamily="49" charset="0"/>
                <a:ea typeface="ヒラギノ角ゴ Pro W3" charset="0"/>
                <a:cs typeface="Consolas" pitchFamily="49" charset="0"/>
              </a:rPr>
              <a:t>++ -shared -</a:t>
            </a:r>
            <a:r>
              <a:rPr lang="en-US" sz="1400" dirty="0" err="1" smtClean="0">
                <a:solidFill>
                  <a:schemeClr val="bg2"/>
                </a:solidFill>
                <a:latin typeface="Consolas" pitchFamily="49" charset="0"/>
                <a:ea typeface="ヒラギノ角ゴ Pro W3" charset="0"/>
                <a:cs typeface="Consolas" pitchFamily="49" charset="0"/>
              </a:rPr>
              <a:t>Wl</a:t>
            </a:r>
            <a:r>
              <a:rPr lang="en-US" sz="1400" dirty="0" smtClean="0">
                <a:solidFill>
                  <a:schemeClr val="bg2"/>
                </a:solidFill>
                <a:latin typeface="Consolas" pitchFamily="49" charset="0"/>
                <a:ea typeface="ヒラギノ角ゴ Pro W3" charset="0"/>
                <a:cs typeface="Consolas" pitchFamily="49" charset="0"/>
              </a:rPr>
              <a:t>,--</a:t>
            </a:r>
            <a:r>
              <a:rPr lang="en-US" sz="1400" dirty="0" smtClean="0">
                <a:solidFill>
                  <a:schemeClr val="bg2"/>
                </a:solidFill>
                <a:latin typeface="Consolas" pitchFamily="49" charset="0"/>
                <a:ea typeface="ヒラギノ角ゴ Pro W3" charset="0"/>
                <a:cs typeface="Consolas" pitchFamily="49" charset="0"/>
              </a:rPr>
              <a:t>out-</a:t>
            </a:r>
            <a:r>
              <a:rPr lang="en-US" sz="1400" dirty="0" err="1" smtClean="0">
                <a:solidFill>
                  <a:schemeClr val="bg2"/>
                </a:solidFill>
                <a:latin typeface="Consolas" pitchFamily="49" charset="0"/>
                <a:ea typeface="ヒラギノ角ゴ Pro W3" charset="0"/>
                <a:cs typeface="Consolas" pitchFamily="49" charset="0"/>
              </a:rPr>
              <a:t>implib</a:t>
            </a:r>
            <a:r>
              <a:rPr lang="en-US" sz="1400" dirty="0" smtClean="0">
                <a:solidFill>
                  <a:schemeClr val="bg2"/>
                </a:solidFill>
                <a:latin typeface="Consolas" pitchFamily="49" charset="0"/>
                <a:ea typeface="ヒラギノ角ゴ Pro W3" charset="0"/>
                <a:cs typeface="Consolas" pitchFamily="49" charset="0"/>
              </a:rPr>
              <a:t>=</a:t>
            </a:r>
            <a:r>
              <a:rPr lang="en-US" sz="1400" dirty="0" err="1" smtClean="0">
                <a:solidFill>
                  <a:schemeClr val="bg2"/>
                </a:solidFill>
                <a:latin typeface="Consolas" pitchFamily="49" charset="0"/>
                <a:ea typeface="ヒラギノ角ゴ Pro W3" charset="0"/>
                <a:cs typeface="Consolas" pitchFamily="49" charset="0"/>
              </a:rPr>
              <a:t>libsharedLib.a</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libsharedLib.so</a:t>
            </a:r>
            <a:r>
              <a:rPr lang="en-US" sz="1400" dirty="0" smtClean="0">
                <a:solidFill>
                  <a:schemeClr val="bg2"/>
                </a:solidFill>
                <a:latin typeface="Consolas" pitchFamily="49" charset="0"/>
                <a:ea typeface="ヒラギノ角ゴ Pro W3" charset="0"/>
                <a:cs typeface="Consolas" pitchFamily="49" charset="0"/>
              </a:rPr>
              <a:t> </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main_DLL.o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counter.o</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chemeClr val="bg2"/>
                </a:solidFill>
                <a:latin typeface="Consolas" pitchFamily="49" charset="0"/>
                <a:ea typeface="ヒラギノ角ゴ Pro W3" charset="0"/>
                <a:cs typeface="Consolas" pitchFamily="49" charset="0"/>
              </a:rPr>
              <a:t>g</a:t>
            </a:r>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chemeClr val="bg2"/>
                </a:solidFill>
                <a:latin typeface="Consolas" pitchFamily="49" charset="0"/>
                <a:ea typeface="ヒラギノ角ゴ Pro W3" charset="0"/>
                <a:cs typeface="Consolas" pitchFamily="49" charset="0"/>
              </a:rPr>
              <a:t>-</a:t>
            </a:r>
            <a:r>
              <a:rPr lang="en-US" sz="1400" dirty="0" smtClean="0">
                <a:solidFill>
                  <a:schemeClr val="bg2"/>
                </a:solidFill>
                <a:latin typeface="Consolas" pitchFamily="49" charset="0"/>
                <a:ea typeface="ヒラギノ角ゴ Pro W3" charset="0"/>
                <a:cs typeface="Consolas" pitchFamily="49" charset="0"/>
              </a:rPr>
              <a:t>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chemeClr val="bg2"/>
                </a:solidFill>
                <a:latin typeface="Consolas" pitchFamily="49" charset="0"/>
                <a:ea typeface="ヒラギノ角ゴ Pro W3" charset="0"/>
                <a:cs typeface="Consolas" pitchFamily="49" charset="0"/>
              </a:rPr>
              <a:t>main.cpp -L./</a:t>
            </a:r>
            <a:r>
              <a:rPr lang="en-US" sz="1400" dirty="0" err="1" smtClean="0">
                <a:solidFill>
                  <a:schemeClr val="bg2"/>
                </a:solidFill>
                <a:latin typeface="Consolas" pitchFamily="49" charset="0"/>
                <a:ea typeface="ヒラギノ角ゴ Pro W3" charset="0"/>
                <a:cs typeface="Consolas" pitchFamily="49" charset="0"/>
              </a:rPr>
              <a:t>obj</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lsharedLib</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simpleExample.exe</a:t>
            </a:r>
          </a:p>
          <a:p>
            <a:pPr marL="1588"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ptr</a:t>
            </a:r>
            <a:r>
              <a:rPr lang="en-US" sz="1400" dirty="0" smtClean="0">
                <a:solidFill>
                  <a:schemeClr val="bg2"/>
                </a:solidFill>
                <a:latin typeface="Consolas" pitchFamily="49" charset="0"/>
                <a:ea typeface="ヒラギノ角ゴ Pro W3" charset="0"/>
                <a:cs typeface="Consolas" pitchFamily="49" charset="0"/>
              </a:rPr>
              <a:t> = 0x68787020 value = 1 </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main_EXE</a:t>
            </a:r>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ptr</a:t>
            </a:r>
            <a:r>
              <a:rPr lang="en-US" sz="1400" dirty="0" smtClean="0">
                <a:solidFill>
                  <a:schemeClr val="bg2"/>
                </a:solidFill>
                <a:latin typeface="Consolas" pitchFamily="49" charset="0"/>
                <a:ea typeface="ヒラギノ角ゴ Pro W3" charset="0"/>
                <a:cs typeface="Consolas" pitchFamily="49" charset="0"/>
              </a:rPr>
              <a:t> = 0x68787020 value = 2</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rgbClr val="00B050"/>
                </a:solidFill>
                <a:latin typeface="Consolas" pitchFamily="49" charset="0"/>
                <a:ea typeface="ヒラギノ角ゴ Pro W3" charset="0"/>
                <a:cs typeface="Consolas" pitchFamily="49" charset="0"/>
              </a:rPr>
              <a:t>// </a:t>
            </a:r>
            <a:r>
              <a:rPr lang="en-US" sz="1400" dirty="0" smtClean="0">
                <a:solidFill>
                  <a:srgbClr val="00B050"/>
                </a:solidFill>
                <a:latin typeface="Consolas" pitchFamily="49" charset="0"/>
                <a:ea typeface="ヒラギノ角ゴ Pro W3" charset="0"/>
                <a:cs typeface="Consolas" pitchFamily="49" charset="0"/>
              </a:rPr>
              <a:t>conclusion: </a:t>
            </a:r>
            <a:r>
              <a:rPr lang="en-US" sz="1400" dirty="0" smtClean="0">
                <a:solidFill>
                  <a:srgbClr val="00B050"/>
                </a:solidFill>
                <a:latin typeface="Consolas" pitchFamily="49" charset="0"/>
                <a:ea typeface="ヒラギノ角ゴ Pro W3" charset="0"/>
                <a:cs typeface="Consolas" pitchFamily="49" charset="0"/>
              </a:rPr>
              <a:t>one counter addressed</a:t>
            </a:r>
            <a:endParaRPr lang="en-US" sz="1400" dirty="0" smtClean="0">
              <a:solidFill>
                <a:srgbClr val="00B050"/>
              </a:solidFill>
              <a:latin typeface="Consolas" pitchFamily="49" charset="0"/>
              <a:ea typeface="ヒラギノ角ゴ Pro W3" charset="0"/>
              <a:cs typeface="Consolas" pitchFamily="49" charset="0"/>
            </a:endParaRPr>
          </a:p>
        </p:txBody>
      </p:sp>
      <p:sp>
        <p:nvSpPr>
          <p:cNvPr id="10" name="Rectangle 9"/>
          <p:cNvSpPr/>
          <p:nvPr/>
        </p:nvSpPr>
        <p:spPr>
          <a:xfrm>
            <a:off x="683569" y="834847"/>
            <a:ext cx="6696744" cy="338554"/>
          </a:xfrm>
          <a:prstGeom prst="rect">
            <a:avLst/>
          </a:prstGeom>
        </p:spPr>
        <p:txBody>
          <a:bodyPr wrap="square">
            <a:spAutoFit/>
          </a:bodyPr>
          <a:lstStyle/>
          <a:p>
            <a:pPr marL="1588" indent="-228600">
              <a:spcAft>
                <a:spcPts val="0"/>
              </a:spcAft>
              <a:defRPr/>
            </a:pPr>
            <a:r>
              <a:rPr lang="en-US" sz="1600" dirty="0" smtClean="0">
                <a:solidFill>
                  <a:schemeClr val="bg2"/>
                </a:solidFill>
                <a:latin typeface="+mn-lt"/>
                <a:ea typeface="ヒラギノ角ゴ Pro W3" charset="0"/>
                <a:cs typeface="Consolas" pitchFamily="49" charset="0"/>
              </a:rPr>
              <a:t>Results:</a:t>
            </a:r>
            <a:endParaRPr lang="en-US" sz="1600" dirty="0" smtClean="0">
              <a:solidFill>
                <a:schemeClr val="bg2"/>
              </a:solidFill>
              <a:latin typeface="+mn-lt"/>
              <a:ea typeface="ヒラギノ角ゴ Pro W3" charset="0"/>
              <a:cs typeface="Consolas" pitchFamily="49"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 :: </a:t>
            </a:r>
            <a:r>
              <a:rPr lang="en-US" sz="3200" dirty="0" smtClean="0"/>
              <a:t>Linux </a:t>
            </a:r>
            <a:r>
              <a:rPr lang="en-US" sz="3200" dirty="0" smtClean="0"/>
              <a:t>:: </a:t>
            </a:r>
            <a:r>
              <a:rPr lang="en-US" sz="3200" dirty="0" smtClean="0"/>
              <a:t>diff </a:t>
            </a:r>
            <a:r>
              <a:rPr lang="en-US" sz="3200" dirty="0" smtClean="0"/>
              <a:t>counters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endParaRPr lang="en-US" sz="1600" dirty="0" smtClean="0">
              <a:cs typeface="Consolas" pitchFamily="49" charset="0"/>
            </a:endParaRP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9" name="Rectangle 8"/>
          <p:cNvSpPr/>
          <p:nvPr/>
        </p:nvSpPr>
        <p:spPr>
          <a:xfrm>
            <a:off x="704202" y="1331932"/>
            <a:ext cx="8476310" cy="1169551"/>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chemeClr val="bg2"/>
                </a:solidFill>
                <a:latin typeface="Consolas" pitchFamily="49" charset="0"/>
                <a:ea typeface="ヒラギノ角ゴ Pro W3" charset="0"/>
                <a:cs typeface="Consolas" pitchFamily="49" charset="0"/>
              </a:rPr>
              <a:t>main_DLL.cpp</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#include &lt;</a:t>
            </a:r>
            <a:r>
              <a:rPr lang="en-US" sz="1400" dirty="0" err="1" smtClean="0">
                <a:solidFill>
                  <a:schemeClr val="bg2"/>
                </a:solidFill>
                <a:latin typeface="Consolas" pitchFamily="49" charset="0"/>
                <a:ea typeface="ヒラギノ角ゴ Pro W3" charset="0"/>
                <a:cs typeface="Consolas" pitchFamily="49" charset="0"/>
              </a:rPr>
              <a:t>iostream</a:t>
            </a:r>
            <a:r>
              <a:rPr lang="en-US" sz="1400" dirty="0" smtClean="0">
                <a:solidFill>
                  <a:schemeClr val="bg2"/>
                </a:solidFill>
                <a:latin typeface="Consolas" pitchFamily="49" charset="0"/>
                <a:ea typeface="ヒラギノ角ゴ Pro W3" charset="0"/>
                <a:cs typeface="Consolas" pitchFamily="49" charset="0"/>
              </a:rPr>
              <a:t>&gt;</a:t>
            </a:r>
          </a:p>
          <a:p>
            <a:r>
              <a:rPr lang="en-US" sz="1400" dirty="0" smtClean="0">
                <a:solidFill>
                  <a:srgbClr val="00B050"/>
                </a:solidFill>
                <a:latin typeface="Consolas" pitchFamily="49" charset="0"/>
                <a:ea typeface="ヒラギノ角ゴ Pro W3" charset="0"/>
                <a:cs typeface="Consolas" pitchFamily="49" charset="0"/>
              </a:rPr>
              <a:t>#define Counter </a:t>
            </a:r>
            <a:r>
              <a:rPr lang="en-US" sz="1400" dirty="0" err="1" smtClean="0">
                <a:solidFill>
                  <a:srgbClr val="00B050"/>
                </a:solidFill>
                <a:latin typeface="Consolas" pitchFamily="49" charset="0"/>
                <a:ea typeface="ヒラギノ角ゴ Pro W3" charset="0"/>
                <a:cs typeface="Consolas" pitchFamily="49" charset="0"/>
              </a:rPr>
              <a:t>CounterDLL</a:t>
            </a:r>
            <a:r>
              <a:rPr lang="en-US" sz="1400" dirty="0" smtClean="0">
                <a:solidFill>
                  <a:srgbClr val="00B050"/>
                </a:solidFill>
                <a:latin typeface="Consolas" pitchFamily="49" charset="0"/>
                <a:ea typeface="ヒラギノ角ゴ Pro W3" charset="0"/>
                <a:cs typeface="Consolas" pitchFamily="49" charset="0"/>
              </a:rPr>
              <a:t> </a:t>
            </a:r>
            <a:endParaRPr lang="en-US" sz="1400" dirty="0" smtClean="0">
              <a:solidFill>
                <a:srgbClr val="00B050"/>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a:t>
            </a:r>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counter.h</a:t>
            </a:r>
            <a:r>
              <a:rPr lang="en-US" sz="1400" dirty="0" smtClean="0">
                <a:solidFill>
                  <a:schemeClr val="bg2"/>
                </a:solidFill>
                <a:latin typeface="Consolas" pitchFamily="49" charset="0"/>
                <a:ea typeface="ヒラギノ角ゴ Pro W3" charset="0"/>
                <a:cs typeface="Consolas" pitchFamily="49" charset="0"/>
              </a:rPr>
              <a:t>"</a:t>
            </a:r>
            <a:endParaRPr lang="en-US" sz="1400" dirty="0" smtClean="0">
              <a:solidFill>
                <a:schemeClr val="bg2"/>
              </a:solidFill>
              <a:latin typeface="Consolas" pitchFamily="49" charset="0"/>
              <a:ea typeface="ヒラギノ角ゴ Pro W3" charset="0"/>
              <a:cs typeface="Consolas" pitchFamily="49" charset="0"/>
            </a:endParaRPr>
          </a:p>
        </p:txBody>
      </p:sp>
      <p:sp>
        <p:nvSpPr>
          <p:cNvPr id="10" name="Rectangle 9"/>
          <p:cNvSpPr/>
          <p:nvPr/>
        </p:nvSpPr>
        <p:spPr>
          <a:xfrm>
            <a:off x="683568" y="834847"/>
            <a:ext cx="6912767" cy="338554"/>
          </a:xfrm>
          <a:prstGeom prst="rect">
            <a:avLst/>
          </a:prstGeom>
        </p:spPr>
        <p:txBody>
          <a:bodyPr wrap="square">
            <a:spAutoFit/>
          </a:bodyPr>
          <a:lstStyle/>
          <a:p>
            <a:pPr marL="1588" indent="-228600">
              <a:spcAft>
                <a:spcPts val="0"/>
              </a:spcAft>
              <a:defRPr/>
            </a:pPr>
            <a:r>
              <a:rPr lang="en-US" sz="1600" dirty="0" smtClean="0">
                <a:solidFill>
                  <a:schemeClr val="bg2"/>
                </a:solidFill>
                <a:latin typeface="+mn-lt"/>
                <a:ea typeface="ヒラギノ角ゴ Pro W3" charset="0"/>
                <a:cs typeface="Consolas" pitchFamily="49" charset="0"/>
              </a:rPr>
              <a:t>To make two different counters on Linux you should make such a “hack”:</a:t>
            </a:r>
            <a:endParaRPr lang="en-US" sz="1600" dirty="0" smtClean="0">
              <a:solidFill>
                <a:schemeClr val="bg2"/>
              </a:solidFill>
              <a:latin typeface="+mn-lt"/>
              <a:ea typeface="ヒラギノ角ゴ Pro W3" charset="0"/>
              <a:cs typeface="Consolas" pitchFamily="49" charset="0"/>
            </a:endParaRPr>
          </a:p>
        </p:txBody>
      </p:sp>
      <p:sp>
        <p:nvSpPr>
          <p:cNvPr id="11" name="Rectangle 10"/>
          <p:cNvSpPr/>
          <p:nvPr/>
        </p:nvSpPr>
        <p:spPr>
          <a:xfrm>
            <a:off x="704202" y="3273246"/>
            <a:ext cx="4572000" cy="738664"/>
          </a:xfrm>
          <a:prstGeom prst="rect">
            <a:avLst/>
          </a:prstGeom>
        </p:spPr>
        <p:txBody>
          <a:bodyPr>
            <a:spAutoFit/>
          </a:bodyPr>
          <a:lstStyle/>
          <a:p>
            <a:r>
              <a:rPr lang="en-US" sz="1400" dirty="0" smtClean="0">
                <a:solidFill>
                  <a:schemeClr val="bg2"/>
                </a:solidFill>
                <a:latin typeface="Consolas" pitchFamily="49" charset="0"/>
                <a:ea typeface="ヒラギノ角ゴ Pro W3" charset="0"/>
                <a:cs typeface="Consolas" pitchFamily="49" charset="0"/>
              </a:rPr>
              <a:t>./</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ptr</a:t>
            </a:r>
            <a:r>
              <a:rPr lang="en-US" sz="1400" dirty="0" smtClean="0">
                <a:solidFill>
                  <a:schemeClr val="bg2"/>
                </a:solidFill>
                <a:latin typeface="Consolas" pitchFamily="49" charset="0"/>
                <a:ea typeface="ヒラギノ角ゴ Pro W3" charset="0"/>
                <a:cs typeface="Consolas" pitchFamily="49" charset="0"/>
              </a:rPr>
              <a:t> = 0x7f392ed87e64 value = 1</a:t>
            </a:r>
          </a:p>
          <a:p>
            <a:r>
              <a:rPr lang="en-US" sz="1400" dirty="0" err="1" smtClean="0">
                <a:solidFill>
                  <a:schemeClr val="bg2"/>
                </a:solidFill>
                <a:latin typeface="Consolas" pitchFamily="49" charset="0"/>
                <a:ea typeface="ヒラギノ角ゴ Pro W3" charset="0"/>
                <a:cs typeface="Consolas" pitchFamily="49" charset="0"/>
              </a:rPr>
              <a:t>main_EXE</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ptr</a:t>
            </a:r>
            <a:r>
              <a:rPr lang="en-US" sz="1400" dirty="0" smtClean="0">
                <a:solidFill>
                  <a:schemeClr val="bg2"/>
                </a:solidFill>
                <a:latin typeface="Consolas" pitchFamily="49" charset="0"/>
                <a:ea typeface="ヒラギノ角ゴ Pro W3" charset="0"/>
                <a:cs typeface="Consolas" pitchFamily="49" charset="0"/>
              </a:rPr>
              <a:t> = 0x6012bc value = 1</a:t>
            </a:r>
          </a:p>
        </p:txBody>
      </p:sp>
      <p:sp>
        <p:nvSpPr>
          <p:cNvPr id="12" name="Rectangle 11"/>
          <p:cNvSpPr/>
          <p:nvPr/>
        </p:nvSpPr>
        <p:spPr>
          <a:xfrm>
            <a:off x="683568" y="2643758"/>
            <a:ext cx="6696744" cy="584775"/>
          </a:xfrm>
          <a:prstGeom prst="rect">
            <a:avLst/>
          </a:prstGeom>
        </p:spPr>
        <p:txBody>
          <a:bodyPr wrap="square">
            <a:spAutoFit/>
          </a:bodyPr>
          <a:lstStyle/>
          <a:p>
            <a:pPr marL="1588" indent="-228600">
              <a:spcAft>
                <a:spcPts val="0"/>
              </a:spcAft>
              <a:defRPr/>
            </a:pPr>
            <a:r>
              <a:rPr lang="en-US" sz="1600" dirty="0" smtClean="0">
                <a:solidFill>
                  <a:schemeClr val="bg2"/>
                </a:solidFill>
                <a:latin typeface="+mn-lt"/>
                <a:ea typeface="ヒラギノ角ゴ Pro W3" charset="0"/>
                <a:cs typeface="Consolas" pitchFamily="49" charset="0"/>
              </a:rPr>
              <a:t>So, we force compiler to create different counters.</a:t>
            </a:r>
          </a:p>
          <a:p>
            <a:pPr marL="1588" indent="-228600">
              <a:spcAft>
                <a:spcPts val="0"/>
              </a:spcAft>
              <a:defRPr/>
            </a:pPr>
            <a:r>
              <a:rPr lang="en-US" sz="1600" dirty="0" smtClean="0">
                <a:solidFill>
                  <a:schemeClr val="bg2"/>
                </a:solidFill>
                <a:latin typeface="+mn-lt"/>
                <a:ea typeface="ヒラギノ角ゴ Pro W3" charset="0"/>
                <a:cs typeface="Consolas" pitchFamily="49" charset="0"/>
              </a:rPr>
              <a:t>Result:</a:t>
            </a:r>
            <a:endParaRPr lang="en-US" sz="1600" dirty="0" smtClean="0">
              <a:solidFill>
                <a:schemeClr val="bg2"/>
              </a:solidFill>
              <a:latin typeface="+mn-lt"/>
              <a:ea typeface="ヒラギノ角ゴ Pro W3" charset="0"/>
              <a:cs typeface="Consolas" pitchFamily="49" charset="0"/>
            </a:endParaRPr>
          </a:p>
        </p:txBody>
      </p:sp>
      <p:sp>
        <p:nvSpPr>
          <p:cNvPr id="14" name="Content Placeholder 2"/>
          <p:cNvSpPr txBox="1">
            <a:spLocks/>
          </p:cNvSpPr>
          <p:nvPr/>
        </p:nvSpPr>
        <p:spPr bwMode="auto">
          <a:xfrm>
            <a:off x="539552" y="4155926"/>
            <a:ext cx="8258617" cy="2796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r>
              <a:rPr lang="en-US" i="1" dirty="0" smtClean="0">
                <a:solidFill>
                  <a:schemeClr val="bg2"/>
                </a:solidFill>
                <a:latin typeface="+mn-lt"/>
                <a:ea typeface="ヒラギノ角ゴ Pro W3" charset="0"/>
              </a:rPr>
              <a:t>Note: </a:t>
            </a:r>
            <a:r>
              <a:rPr lang="en-US" i="1" dirty="0" smtClean="0">
                <a:solidFill>
                  <a:schemeClr val="bg2"/>
                </a:solidFill>
                <a:latin typeface="+mn-lt"/>
                <a:ea typeface="ヒラギノ角ゴ Pro W3" charset="0"/>
              </a:rPr>
              <a:t>M</a:t>
            </a:r>
            <a:r>
              <a:rPr lang="en-US" i="1" dirty="0" smtClean="0">
                <a:solidFill>
                  <a:schemeClr val="bg2"/>
                </a:solidFill>
                <a:latin typeface="+mn-lt"/>
                <a:ea typeface="ヒラギノ角ゴ Pro W3" charset="0"/>
              </a:rPr>
              <a:t>uch more safer way to do it is to transform shared library into static.</a:t>
            </a:r>
            <a:endParaRPr kumimoji="0" lang="en-US" b="0" i="1"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My preferable project structure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pic>
        <p:nvPicPr>
          <p:cNvPr id="6146" name="Picture 2" descr="D:\userdata\bakhvalo\My Documents\GitHub\Linker\Pictures\MyPreferableStructure.jpg"/>
          <p:cNvPicPr>
            <a:picLocks noChangeAspect="1" noChangeArrowheads="1"/>
          </p:cNvPicPr>
          <p:nvPr/>
        </p:nvPicPr>
        <p:blipFill>
          <a:blip r:embed="rId2"/>
          <a:srcRect/>
          <a:stretch>
            <a:fillRect/>
          </a:stretch>
        </p:blipFill>
        <p:spPr bwMode="auto">
          <a:xfrm>
            <a:off x="1143000" y="944091"/>
            <a:ext cx="6858000" cy="3571875"/>
          </a:xfrm>
          <a:prstGeom prst="rect">
            <a:avLst/>
          </a:prstGeom>
          <a:noFill/>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 Placeholder 5"/>
          <p:cNvSpPr>
            <a:spLocks noGrp="1"/>
          </p:cNvSpPr>
          <p:nvPr>
            <p:ph type="body" sz="quarter" idx="10"/>
          </p:nvPr>
        </p:nvSpPr>
        <p:spPr>
          <a:xfrm>
            <a:off x="422363" y="1398270"/>
            <a:ext cx="8244000" cy="1173480"/>
          </a:xfrm>
        </p:spPr>
        <p:txBody>
          <a:bodyPr/>
          <a:lstStyle/>
          <a:p>
            <a:pPr algn="ctr" eaLnBrk="1" hangingPunct="1"/>
            <a:r>
              <a:rPr lang="en-US" sz="5500" dirty="0" smtClean="0">
                <a:ea typeface="ヒラギノ角ゴ Pro W3"/>
                <a:cs typeface="ヒラギノ角ゴ Pro W3"/>
              </a:rPr>
              <a:t>Thank you!</a:t>
            </a:r>
          </a:p>
        </p:txBody>
      </p:sp>
      <p:sp>
        <p:nvSpPr>
          <p:cNvPr id="5" name="Footer Placeholder 4"/>
          <p:cNvSpPr>
            <a:spLocks noGrp="1"/>
          </p:cNvSpPr>
          <p:nvPr>
            <p:ph type="ftr" sz="quarter" idx="12"/>
          </p:nvPr>
        </p:nvSpPr>
        <p:spPr/>
        <p:txBody>
          <a:bodyPr/>
          <a:lstStyle/>
          <a:p>
            <a:r>
              <a:rPr lang="en-GB" dirty="0" smtClean="0">
                <a:solidFill>
                  <a:schemeClr val="bg1"/>
                </a:solidFill>
                <a:cs typeface="Arial" panose="020B0604020202020204" pitchFamily="34" charset="0"/>
              </a:rPr>
              <a:t>&lt;Change information classification in footer&gt;</a:t>
            </a:r>
          </a:p>
        </p:txBody>
      </p:sp>
      <p:sp>
        <p:nvSpPr>
          <p:cNvPr id="8" name="Text Placeholder 7"/>
          <p:cNvSpPr>
            <a:spLocks noGrp="1"/>
          </p:cNvSpPr>
          <p:nvPr>
            <p:ph type="body" sz="quarter" idx="13"/>
          </p:nvPr>
        </p:nvSpPr>
        <p:spPr>
          <a:xfrm>
            <a:off x="422276" y="3147815"/>
            <a:ext cx="8243887" cy="1152128"/>
          </a:xfrm>
        </p:spPr>
        <p:txBody>
          <a:bodyPr/>
          <a:lstStyle/>
          <a:p>
            <a:pPr eaLnBrk="1" hangingPunct="1">
              <a:buNone/>
              <a:defRPr/>
            </a:pPr>
            <a:r>
              <a:rPr lang="en-US" sz="2200" dirty="0" smtClean="0"/>
              <a:t>“Diving </a:t>
            </a:r>
            <a:r>
              <a:rPr lang="en-US" sz="2200" dirty="0" smtClean="0"/>
              <a:t>into C++ </a:t>
            </a:r>
            <a:r>
              <a:rPr lang="en-US" sz="2200" dirty="0" smtClean="0"/>
              <a:t>linker”</a:t>
            </a:r>
            <a:endParaRPr lang="en-US" sz="2200" dirty="0" smtClean="0"/>
          </a:p>
          <a:p>
            <a:pPr eaLnBrk="1" hangingPunct="1">
              <a:defRPr/>
            </a:pPr>
            <a:r>
              <a:rPr lang="en-US" sz="2200" dirty="0" smtClean="0"/>
              <a:t>Denis </a:t>
            </a:r>
            <a:r>
              <a:rPr lang="en-US" sz="2200" dirty="0" smtClean="0"/>
              <a:t>Bakhvalov</a:t>
            </a:r>
          </a:p>
          <a:p>
            <a:pPr eaLnBrk="1" hangingPunct="1">
              <a:defRPr/>
            </a:pPr>
            <a:r>
              <a:rPr lang="en-GB" sz="2200" dirty="0" smtClean="0"/>
              <a:t>29-07-</a:t>
            </a:r>
            <a:r>
              <a:rPr lang="pl-PL" sz="2200" dirty="0" smtClean="0"/>
              <a:t>201</a:t>
            </a:r>
            <a:r>
              <a:rPr lang="en-US" sz="2200" dirty="0" smtClean="0"/>
              <a:t>5</a:t>
            </a:r>
            <a:endParaRPr lang="en-GB" sz="2200" dirty="0"/>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Title 7"/>
          <p:cNvSpPr>
            <a:spLocks noGrp="1"/>
          </p:cNvSpPr>
          <p:nvPr>
            <p:ph type="title"/>
          </p:nvPr>
        </p:nvSpPr>
        <p:spPr/>
        <p:txBody>
          <a:bodyPr/>
          <a:lstStyle/>
          <a:p>
            <a:pPr eaLnBrk="1" hangingPunct="1"/>
            <a:r>
              <a:rPr lang="en-US" sz="1800" smtClean="0">
                <a:ea typeface="ヒラギノ角ゴ Pro W3"/>
                <a:cs typeface="Arial" charset="0"/>
              </a:rPr>
              <a:t>Copyright and confidentiality</a:t>
            </a:r>
          </a:p>
        </p:txBody>
      </p:sp>
      <p:sp>
        <p:nvSpPr>
          <p:cNvPr id="36867" name="Content Placeholder 4"/>
          <p:cNvSpPr>
            <a:spLocks noGrp="1"/>
          </p:cNvSpPr>
          <p:nvPr>
            <p:ph sz="quarter" idx="13"/>
          </p:nvPr>
        </p:nvSpPr>
        <p:spPr>
          <a:xfrm>
            <a:off x="417513" y="538163"/>
            <a:ext cx="8228012" cy="301625"/>
          </a:xfrm>
        </p:spPr>
        <p:txBody>
          <a:bodyPr/>
          <a:lstStyle/>
          <a:p>
            <a:pPr eaLnBrk="1" hangingPunct="1">
              <a:buFont typeface="Arial" charset="0"/>
              <a:buNone/>
            </a:pPr>
            <a:r>
              <a:rPr lang="en-US" sz="1800" smtClean="0">
                <a:ea typeface="ヒラギノ角ゴ Pro W3"/>
                <a:cs typeface="ヒラギノ角ゴ Pro W3"/>
              </a:rPr>
              <a:t> </a:t>
            </a:r>
          </a:p>
        </p:txBody>
      </p:sp>
      <p:sp>
        <p:nvSpPr>
          <p:cNvPr id="26" name="TextBox 25"/>
          <p:cNvSpPr txBox="1"/>
          <p:nvPr/>
        </p:nvSpPr>
        <p:spPr>
          <a:xfrm>
            <a:off x="430812" y="1556912"/>
            <a:ext cx="8278812" cy="2367388"/>
          </a:xfrm>
          <a:prstGeom prst="rect">
            <a:avLst/>
          </a:prstGeom>
          <a:noFill/>
        </p:spPr>
        <p:txBody>
          <a:bodyPr lIns="0" tIns="0" rIns="0" bIns="0" numCol="3" spcCol="360000"/>
          <a:lstStyle/>
          <a:p>
            <a:pPr>
              <a:defRPr/>
            </a:pPr>
            <a:r>
              <a:rPr lang="en-US" sz="800" dirty="0" smtClean="0">
                <a:solidFill>
                  <a:schemeClr val="bg2"/>
                </a:solidFill>
                <a:latin typeface="+mn-lt"/>
                <a:cs typeface="Arial" panose="020B0604020202020204" pitchFamily="34" charset="0"/>
              </a:rPr>
              <a:t>The contents of this document are proprietary and confidential property of Nokia Solutions and Networks. This document is provided subject to confidentiality obligations of the applicable agreement(s). </a:t>
            </a:r>
          </a:p>
          <a:p>
            <a:pPr>
              <a:defRPr/>
            </a:pPr>
            <a:endParaRPr lang="en-US" sz="800" dirty="0" smtClean="0">
              <a:solidFill>
                <a:schemeClr val="bg2"/>
              </a:solidFill>
              <a:latin typeface="+mn-lt"/>
              <a:cs typeface="Arial" panose="020B0604020202020204" pitchFamily="34" charset="0"/>
            </a:endParaRPr>
          </a:p>
          <a:p>
            <a:pPr>
              <a:defRPr/>
            </a:pPr>
            <a:r>
              <a:rPr lang="en-US" sz="800" dirty="0" smtClean="0">
                <a:solidFill>
                  <a:schemeClr val="bg2"/>
                </a:solidFill>
                <a:latin typeface="+mn-lt"/>
                <a:cs typeface="Arial" panose="020B0604020202020204" pitchFamily="34" charset="0"/>
              </a:rPr>
              <a:t>This document is intended for use of Nokia Solutions and Networks customers and collaborators only for the purpose for which this document is submitted by Nokia Solution and Networks. No part of this document may be reproduced or made available to the public or to any third party in any form or means without the prior written permission of Nokia Solutions and Networks. This document is to be used by properly trained professional personnel. Any use of the contents in this document is limited strictly to the use(s) specifically created in the applicable agreement(s) under which the document is submitted. The user of this document may voluntarily provide suggestions, comments or other feedback to Nokia Solutions and Networks in respect of the contents of this document ("Feedback"). Such Feedback may be used in Nokia Solutions and Networks products and related specifications or other documentation. Accordingly, if the user of this document gives Nokia Solutions and Networks Feedback on the contents of this document, Nokia Solutions and Networks may freely use, disclose, reproduce, license, distribute and otherwise commercialize the feedback in any Nokia Solutions and Networks product, technology, service, specification or</a:t>
            </a:r>
          </a:p>
          <a:p>
            <a:pPr>
              <a:defRPr/>
            </a:pPr>
            <a:r>
              <a:rPr lang="en-US" sz="800" dirty="0" smtClean="0">
                <a:solidFill>
                  <a:schemeClr val="bg2"/>
                </a:solidFill>
                <a:latin typeface="+mn-lt"/>
                <a:cs typeface="Arial" panose="020B0604020202020204" pitchFamily="34" charset="0"/>
              </a:rPr>
              <a:t>other documentation. </a:t>
            </a:r>
          </a:p>
          <a:p>
            <a:pPr>
              <a:defRPr/>
            </a:pPr>
            <a:endParaRPr lang="en-US" sz="800" dirty="0" smtClean="0">
              <a:solidFill>
                <a:schemeClr val="bg2"/>
              </a:solidFill>
              <a:latin typeface="+mn-lt"/>
              <a:cs typeface="Arial" panose="020B0604020202020204" pitchFamily="34" charset="0"/>
            </a:endParaRPr>
          </a:p>
          <a:p>
            <a:pPr>
              <a:defRPr/>
            </a:pPr>
            <a:r>
              <a:rPr lang="en-US" sz="800" dirty="0" smtClean="0">
                <a:solidFill>
                  <a:schemeClr val="bg2"/>
                </a:solidFill>
                <a:latin typeface="+mn-lt"/>
                <a:cs typeface="Arial" panose="020B0604020202020204" pitchFamily="34" charset="0"/>
              </a:rPr>
              <a:t>Nokia Solutions and Networks operates a policy of ongoing development. Nokia Solutions and Networks reserves the right to make changes and improvements to any of the products and/or services described in this document or withdraw this document at any time without prior notice. </a:t>
            </a:r>
          </a:p>
          <a:p>
            <a:pPr>
              <a:defRPr/>
            </a:pPr>
            <a:endParaRPr lang="en-US" sz="800" dirty="0" smtClean="0">
              <a:solidFill>
                <a:schemeClr val="bg2"/>
              </a:solidFill>
              <a:latin typeface="+mn-lt"/>
              <a:cs typeface="Arial" panose="020B0604020202020204" pitchFamily="34" charset="0"/>
            </a:endParaRPr>
          </a:p>
          <a:p>
            <a:pPr>
              <a:defRPr/>
            </a:pPr>
            <a:r>
              <a:rPr lang="en-US" sz="800" dirty="0" smtClean="0">
                <a:solidFill>
                  <a:schemeClr val="bg2"/>
                </a:solidFill>
                <a:latin typeface="+mn-lt"/>
                <a:cs typeface="Arial" panose="020B0604020202020204" pitchFamily="34" charset="0"/>
              </a:rPr>
              <a:t>The contents of this document are provided "as is". Except as required by applicable law, no warranties of any kind, either express or implied, including, but not limited to, the implied warranties of merchantability and fitness for a particular purpose, are made in relation to the accuracy, reliability or contents of this document. NOKIA SOLUTIONS AND NETWORKS SHALL NOT BE RESPONSIBLE IN ANY EVENT FOR ERRORS IN THIS DOCUMENT or for any loss of data or income or any special, incidental, consequential, indirect or direct damages howsoever caused, that might arise from the use of this document or any contents of this document. </a:t>
            </a:r>
          </a:p>
          <a:p>
            <a:pPr>
              <a:defRPr/>
            </a:pPr>
            <a:endParaRPr lang="en-US" sz="800" dirty="0" smtClean="0">
              <a:solidFill>
                <a:schemeClr val="bg2"/>
              </a:solidFill>
              <a:latin typeface="+mn-lt"/>
              <a:cs typeface="Arial" panose="020B0604020202020204" pitchFamily="34" charset="0"/>
            </a:endParaRPr>
          </a:p>
          <a:p>
            <a:pPr>
              <a:defRPr/>
            </a:pPr>
            <a:r>
              <a:rPr lang="en-US" sz="800" dirty="0" smtClean="0">
                <a:solidFill>
                  <a:schemeClr val="bg2"/>
                </a:solidFill>
                <a:latin typeface="+mn-lt"/>
                <a:cs typeface="Arial" panose="020B0604020202020204" pitchFamily="34" charset="0"/>
              </a:rPr>
              <a:t>This document and the product(s) it describes are protected by copyright according to the</a:t>
            </a:r>
            <a:br>
              <a:rPr lang="en-US" sz="800" dirty="0" smtClean="0">
                <a:solidFill>
                  <a:schemeClr val="bg2"/>
                </a:solidFill>
                <a:latin typeface="+mn-lt"/>
                <a:cs typeface="Arial" panose="020B0604020202020204" pitchFamily="34" charset="0"/>
              </a:rPr>
            </a:br>
            <a:r>
              <a:rPr lang="en-US" sz="800" dirty="0" smtClean="0">
                <a:solidFill>
                  <a:schemeClr val="bg2"/>
                </a:solidFill>
                <a:latin typeface="+mn-lt"/>
                <a:cs typeface="Arial" panose="020B0604020202020204" pitchFamily="34" charset="0"/>
              </a:rPr>
              <a:t>applicable laws. </a:t>
            </a:r>
          </a:p>
          <a:p>
            <a:pPr>
              <a:defRPr/>
            </a:pPr>
            <a:endParaRPr lang="en-US" sz="800" dirty="0" smtClean="0">
              <a:solidFill>
                <a:schemeClr val="bg2"/>
              </a:solidFill>
              <a:latin typeface="+mn-lt"/>
              <a:cs typeface="Arial" panose="020B0604020202020204" pitchFamily="34" charset="0"/>
            </a:endParaRPr>
          </a:p>
          <a:p>
            <a:pPr>
              <a:defRPr/>
            </a:pPr>
            <a:r>
              <a:rPr lang="en-US" sz="800" dirty="0" smtClean="0">
                <a:solidFill>
                  <a:schemeClr val="bg2"/>
                </a:solidFill>
                <a:latin typeface="+mn-lt"/>
                <a:cs typeface="Arial" panose="020B0604020202020204" pitchFamily="34" charset="0"/>
              </a:rPr>
              <a:t>Nokia is a registered trademark of Nokia Corporation. Other product and company names mentioned herein may be trademarks or trade names of their respective owners.</a:t>
            </a:r>
          </a:p>
          <a:p>
            <a:pPr>
              <a:defRPr/>
            </a:pPr>
            <a:endParaRPr lang="en-US" sz="800" dirty="0" smtClean="0">
              <a:solidFill>
                <a:schemeClr val="bg2"/>
              </a:solidFill>
              <a:latin typeface="+mn-lt"/>
              <a:cs typeface="Arial" panose="020B0604020202020204" pitchFamily="34" charset="0"/>
            </a:endParaRPr>
          </a:p>
          <a:p>
            <a:pPr>
              <a:defRPr/>
            </a:pPr>
            <a:r>
              <a:rPr lang="en-US" sz="800" dirty="0" smtClean="0">
                <a:solidFill>
                  <a:schemeClr val="bg2"/>
                </a:solidFill>
                <a:latin typeface="+mn-lt"/>
                <a:cs typeface="Arial" panose="020B0604020202020204" pitchFamily="34" charset="0"/>
              </a:rPr>
              <a:t>© Nokia Solutions and Networks 2014</a:t>
            </a:r>
            <a:endParaRPr lang="en-US" sz="800" dirty="0">
              <a:solidFill>
                <a:schemeClr val="bg2"/>
              </a:solidFill>
              <a:latin typeface="+mn-lt"/>
              <a:cs typeface="Arial" panose="020B0604020202020204" pitchFamily="34" charset="0"/>
            </a:endParaRPr>
          </a:p>
        </p:txBody>
      </p:sp>
      <p:cxnSp>
        <p:nvCxnSpPr>
          <p:cNvPr id="27" name="Straight Connector 26"/>
          <p:cNvCxnSpPr/>
          <p:nvPr/>
        </p:nvCxnSpPr>
        <p:spPr>
          <a:xfrm flipV="1">
            <a:off x="430213" y="1470025"/>
            <a:ext cx="8280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Footer Placeholder 6"/>
          <p:cNvSpPr>
            <a:spLocks noGrp="1"/>
          </p:cNvSpPr>
          <p:nvPr>
            <p:ph type="ftr" sz="quarter" idx="14"/>
          </p:nvPr>
        </p:nvSpPr>
        <p:spPr/>
        <p:txBody>
          <a:bodyPr/>
          <a:lstStyle/>
          <a:p>
            <a:pPr algn="l"/>
            <a:r>
              <a:rPr lang="en-US" dirty="0" smtClean="0">
                <a:solidFill>
                  <a:schemeClr val="bg2"/>
                </a:solidFill>
                <a:cs typeface="Arial" charset="0"/>
              </a:rPr>
              <a:t>&lt;Change information classification in footer&gt;</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Assembling</a:t>
            </a:r>
            <a:endParaRPr lang="en-US" sz="3200" dirty="0"/>
          </a:p>
        </p:txBody>
      </p:sp>
      <p:sp>
        <p:nvSpPr>
          <p:cNvPr id="3" name="Content Placeholder 2"/>
          <p:cNvSpPr>
            <a:spLocks noGrp="1"/>
          </p:cNvSpPr>
          <p:nvPr>
            <p:ph sz="quarter" idx="13"/>
          </p:nvPr>
        </p:nvSpPr>
        <p:spPr>
          <a:xfrm>
            <a:off x="418120" y="1347614"/>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401086" y="1779662"/>
            <a:ext cx="3497424" cy="237626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static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stat_var</a:t>
            </a:r>
            <a:r>
              <a:rPr lang="en-US" sz="1400" dirty="0" smtClean="0">
                <a:solidFill>
                  <a:schemeClr val="bg2"/>
                </a:solidFill>
                <a:latin typeface="Consolas" pitchFamily="49" charset="0"/>
                <a:ea typeface="ヒラギノ角ゴ Pro W3" charset="0"/>
                <a:cs typeface="Consolas" pitchFamily="49" charset="0"/>
              </a:rPr>
              <a:t> = 1234;</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local_var</a:t>
            </a:r>
            <a:r>
              <a:rPr lang="en-US" sz="1400" dirty="0" smtClean="0">
                <a:solidFill>
                  <a:schemeClr val="bg2"/>
                </a:solidFill>
                <a:latin typeface="Consolas" pitchFamily="49" charset="0"/>
                <a:ea typeface="ヒラギノ角ゴ Pro W3" charset="0"/>
                <a:cs typeface="Consolas" pitchFamily="49" charset="0"/>
              </a:rPr>
              <a:t> = 5678;</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local_var</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stat_var</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sz="1200" dirty="0" smtClean="0">
              <a:solidFill>
                <a:schemeClr val="bg2"/>
              </a:solidFill>
              <a:latin typeface="Consolas" pitchFamily="49" charset="0"/>
              <a:ea typeface="ヒラギノ角ゴ Pro W3" charset="0"/>
              <a:cs typeface="Consolas" pitchFamily="49" charset="0"/>
            </a:endParaRPr>
          </a:p>
        </p:txBody>
      </p:sp>
      <p:sp>
        <p:nvSpPr>
          <p:cNvPr id="7" name="Rectangle 6"/>
          <p:cNvSpPr/>
          <p:nvPr/>
        </p:nvSpPr>
        <p:spPr>
          <a:xfrm>
            <a:off x="570520" y="968410"/>
            <a:ext cx="1579278"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Input:</a:t>
            </a:r>
          </a:p>
        </p:txBody>
      </p:sp>
      <p:sp>
        <p:nvSpPr>
          <p:cNvPr id="8" name="Rectangle 7"/>
          <p:cNvSpPr/>
          <p:nvPr/>
        </p:nvSpPr>
        <p:spPr>
          <a:xfrm>
            <a:off x="3704088" y="1779662"/>
            <a:ext cx="5616624" cy="1600438"/>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-Wall –c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nm -C -S </a:t>
            </a:r>
            <a:r>
              <a:rPr lang="en-US" sz="1400" dirty="0" err="1" smtClean="0">
                <a:solidFill>
                  <a:schemeClr val="bg2"/>
                </a:solidFill>
                <a:latin typeface="Consolas" pitchFamily="49" charset="0"/>
                <a:ea typeface="ヒラギノ角ゴ Pro W3" charset="0"/>
                <a:cs typeface="Consolas" pitchFamily="49" charset="0"/>
              </a:rPr>
              <a:t>A.o</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0000000000000000 0000000000000016 T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U __gxx_personality_v0</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0000000000000000 0000000000000004 d </a:t>
            </a:r>
            <a:r>
              <a:rPr lang="en-US" sz="1400" dirty="0" err="1" smtClean="0">
                <a:solidFill>
                  <a:schemeClr val="bg2"/>
                </a:solidFill>
                <a:latin typeface="Consolas" pitchFamily="49" charset="0"/>
                <a:ea typeface="ヒラギノ角ゴ Pro W3" charset="0"/>
                <a:cs typeface="Consolas" pitchFamily="49" charset="0"/>
              </a:rPr>
              <a:t>stat_var</a:t>
            </a:r>
            <a:endParaRPr lang="en-US" sz="1400" dirty="0" smtClean="0">
              <a:solidFill>
                <a:schemeClr val="bg2"/>
              </a:solidFill>
              <a:latin typeface="Consolas" pitchFamily="49" charset="0"/>
              <a:ea typeface="ヒラギノ角ゴ Pro W3" charset="0"/>
              <a:cs typeface="Consolas" pitchFamily="49" charset="0"/>
            </a:endParaRPr>
          </a:p>
        </p:txBody>
      </p:sp>
      <p:sp>
        <p:nvSpPr>
          <p:cNvPr id="9" name="Rectangle 8"/>
          <p:cNvSpPr/>
          <p:nvPr/>
        </p:nvSpPr>
        <p:spPr>
          <a:xfrm>
            <a:off x="5411631" y="1040418"/>
            <a:ext cx="1896673"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Output: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194931"/>
            <a:ext cx="8229600" cy="480423"/>
          </a:xfrm>
        </p:spPr>
        <p:txBody>
          <a:bodyPr/>
          <a:lstStyle/>
          <a:p>
            <a:pPr algn="ctr"/>
            <a:r>
              <a:rPr lang="en-US" sz="3200" dirty="0" err="1" smtClean="0"/>
              <a:t>Objdump</a:t>
            </a:r>
            <a:r>
              <a:rPr lang="en-US" sz="3200" dirty="0" smtClean="0"/>
              <a:t> tool</a:t>
            </a:r>
            <a:endParaRPr lang="en-US" sz="3200" dirty="0"/>
          </a:p>
        </p:txBody>
      </p:sp>
      <p:sp>
        <p:nvSpPr>
          <p:cNvPr id="3" name="Content Placeholder 2"/>
          <p:cNvSpPr>
            <a:spLocks noGrp="1"/>
          </p:cNvSpPr>
          <p:nvPr>
            <p:ph sz="quarter" idx="13"/>
          </p:nvPr>
        </p:nvSpPr>
        <p:spPr>
          <a:xfrm>
            <a:off x="418120" y="843558"/>
            <a:ext cx="8402352" cy="3744416"/>
          </a:xfrm>
        </p:spPr>
        <p:txBody>
          <a:bodyPr/>
          <a:lstStyle/>
          <a:p>
            <a:pPr lvl="1">
              <a:buNone/>
            </a:pPr>
            <a:r>
              <a:rPr lang="en-US" sz="1100" dirty="0" smtClean="0">
                <a:latin typeface="Consolas" pitchFamily="49" charset="0"/>
                <a:cs typeface="Consolas" pitchFamily="49" charset="0"/>
              </a:rPr>
              <a:t>$ </a:t>
            </a:r>
            <a:r>
              <a:rPr lang="en-US" sz="1100" dirty="0" err="1" smtClean="0">
                <a:latin typeface="Consolas" pitchFamily="49" charset="0"/>
                <a:cs typeface="Consolas" pitchFamily="49" charset="0"/>
              </a:rPr>
              <a:t>objdump</a:t>
            </a:r>
            <a:r>
              <a:rPr lang="en-US" sz="1100" dirty="0" smtClean="0">
                <a:latin typeface="Consolas" pitchFamily="49" charset="0"/>
                <a:cs typeface="Consolas" pitchFamily="49" charset="0"/>
              </a:rPr>
              <a:t> -h </a:t>
            </a:r>
            <a:r>
              <a:rPr lang="en-US" sz="1100" dirty="0" err="1" smtClean="0">
                <a:latin typeface="Consolas" pitchFamily="49" charset="0"/>
                <a:cs typeface="Consolas" pitchFamily="49" charset="0"/>
              </a:rPr>
              <a:t>A.o</a:t>
            </a:r>
            <a:r>
              <a:rPr lang="en-US" sz="1100" dirty="0" smtClean="0">
                <a:latin typeface="Consolas" pitchFamily="49" charset="0"/>
                <a:cs typeface="Consolas" pitchFamily="49" charset="0"/>
              </a:rPr>
              <a:t> </a:t>
            </a:r>
          </a:p>
          <a:p>
            <a:pPr lvl="1">
              <a:buNone/>
            </a:pPr>
            <a:r>
              <a:rPr lang="en-US" sz="1100" dirty="0" smtClean="0">
                <a:latin typeface="Consolas" pitchFamily="49" charset="0"/>
                <a:cs typeface="Consolas" pitchFamily="49" charset="0"/>
              </a:rPr>
              <a:t>Sections:</a:t>
            </a:r>
          </a:p>
          <a:p>
            <a:pPr lvl="1">
              <a:buNone/>
            </a:pPr>
            <a:r>
              <a:rPr lang="en-US" sz="1100" dirty="0" err="1" smtClean="0">
                <a:latin typeface="Consolas" pitchFamily="49" charset="0"/>
                <a:cs typeface="Consolas" pitchFamily="49" charset="0"/>
              </a:rPr>
              <a:t>Idx</a:t>
            </a:r>
            <a:r>
              <a:rPr lang="en-US" sz="1100" dirty="0" smtClean="0">
                <a:latin typeface="Consolas" pitchFamily="49" charset="0"/>
                <a:cs typeface="Consolas" pitchFamily="49" charset="0"/>
              </a:rPr>
              <a:t> Name          Size      VMA               LMA               File off  </a:t>
            </a:r>
            <a:r>
              <a:rPr lang="en-US" sz="1100" dirty="0" err="1" smtClean="0">
                <a:latin typeface="Consolas" pitchFamily="49" charset="0"/>
                <a:cs typeface="Consolas" pitchFamily="49" charset="0"/>
              </a:rPr>
              <a:t>Algn</a:t>
            </a:r>
            <a:endParaRPr lang="en-US" sz="1100" dirty="0" smtClean="0">
              <a:latin typeface="Consolas" pitchFamily="49" charset="0"/>
              <a:cs typeface="Consolas" pitchFamily="49" charset="0"/>
            </a:endParaRPr>
          </a:p>
          <a:p>
            <a:pPr lvl="1">
              <a:buNone/>
            </a:pPr>
            <a:r>
              <a:rPr lang="en-US" sz="1100" dirty="0" smtClean="0">
                <a:latin typeface="Consolas" pitchFamily="49" charset="0"/>
                <a:cs typeface="Consolas" pitchFamily="49" charset="0"/>
              </a:rPr>
              <a:t>  0 .text         00000016  0000000000000000  0000000000000000  00000040  2**2</a:t>
            </a:r>
          </a:p>
          <a:p>
            <a:pPr lvl="1">
              <a:buNone/>
            </a:pPr>
            <a:r>
              <a:rPr lang="en-US" sz="1100" dirty="0" smtClean="0">
                <a:latin typeface="Consolas" pitchFamily="49" charset="0"/>
                <a:cs typeface="Consolas" pitchFamily="49" charset="0"/>
              </a:rPr>
              <a:t>                  CONTENTS, ALLOC, LOAD, RELOC, READONLY, CODE</a:t>
            </a:r>
          </a:p>
          <a:p>
            <a:pPr lvl="1">
              <a:buNone/>
            </a:pPr>
            <a:r>
              <a:rPr lang="en-US" sz="1100" dirty="0" smtClean="0">
                <a:latin typeface="Consolas" pitchFamily="49" charset="0"/>
                <a:cs typeface="Consolas" pitchFamily="49" charset="0"/>
              </a:rPr>
              <a:t>  1 .data         00000004  0000000000000000  0000000000000000  00000058  2**2</a:t>
            </a:r>
          </a:p>
          <a:p>
            <a:pPr lvl="1">
              <a:buNone/>
            </a:pPr>
            <a:r>
              <a:rPr lang="en-US" sz="1100" dirty="0" smtClean="0">
                <a:latin typeface="Consolas" pitchFamily="49" charset="0"/>
                <a:cs typeface="Consolas" pitchFamily="49" charset="0"/>
              </a:rPr>
              <a:t>                  CONTENTS, ALLOC, LOAD, DATA</a:t>
            </a:r>
          </a:p>
          <a:p>
            <a:pPr lvl="1">
              <a:buNone/>
            </a:pPr>
            <a:r>
              <a:rPr lang="en-US" sz="1100" dirty="0" smtClean="0">
                <a:latin typeface="Consolas" pitchFamily="49" charset="0"/>
                <a:cs typeface="Consolas" pitchFamily="49" charset="0"/>
              </a:rPr>
              <a:t>  2 .</a:t>
            </a:r>
            <a:r>
              <a:rPr lang="en-US" sz="1100" dirty="0" err="1" smtClean="0">
                <a:latin typeface="Consolas" pitchFamily="49" charset="0"/>
                <a:cs typeface="Consolas" pitchFamily="49" charset="0"/>
              </a:rPr>
              <a:t>bss</a:t>
            </a:r>
            <a:r>
              <a:rPr lang="en-US" sz="1100" dirty="0" smtClean="0">
                <a:latin typeface="Consolas" pitchFamily="49" charset="0"/>
                <a:cs typeface="Consolas" pitchFamily="49" charset="0"/>
              </a:rPr>
              <a:t>          00000000  0000000000000000  0000000000000000  0000005c  2**2</a:t>
            </a:r>
          </a:p>
          <a:p>
            <a:pPr lvl="1">
              <a:buNone/>
            </a:pPr>
            <a:r>
              <a:rPr lang="en-US" sz="1100" dirty="0" smtClean="0">
                <a:latin typeface="Consolas" pitchFamily="49" charset="0"/>
                <a:cs typeface="Consolas" pitchFamily="49" charset="0"/>
              </a:rPr>
              <a:t>                  ALLOC</a:t>
            </a:r>
          </a:p>
          <a:p>
            <a:pPr lvl="1">
              <a:buNone/>
            </a:pPr>
            <a:r>
              <a:rPr lang="en-US" sz="1100" dirty="0" smtClean="0">
                <a:latin typeface="Consolas" pitchFamily="49" charset="0"/>
                <a:cs typeface="Consolas" pitchFamily="49" charset="0"/>
              </a:rPr>
              <a:t>  3 .</a:t>
            </a:r>
            <a:r>
              <a:rPr lang="en-US" sz="1100" dirty="0" err="1" smtClean="0">
                <a:latin typeface="Consolas" pitchFamily="49" charset="0"/>
                <a:cs typeface="Consolas" pitchFamily="49" charset="0"/>
              </a:rPr>
              <a:t>eh_frame</a:t>
            </a:r>
            <a:r>
              <a:rPr lang="en-US" sz="1100" dirty="0" smtClean="0">
                <a:latin typeface="Consolas" pitchFamily="49" charset="0"/>
                <a:cs typeface="Consolas" pitchFamily="49" charset="0"/>
              </a:rPr>
              <a:t>     00000040  0000000000000000  0000000000000000  00000060  2**3</a:t>
            </a:r>
          </a:p>
          <a:p>
            <a:pPr lvl="1">
              <a:buNone/>
            </a:pPr>
            <a:r>
              <a:rPr lang="en-US" sz="1100" dirty="0" smtClean="0">
                <a:latin typeface="Consolas" pitchFamily="49" charset="0"/>
                <a:cs typeface="Consolas" pitchFamily="49" charset="0"/>
              </a:rPr>
              <a:t>                  CONTENTS, ALLOC, LOAD, RELOC, READONLY, DATA</a:t>
            </a:r>
          </a:p>
          <a:p>
            <a:pPr lvl="1">
              <a:buNone/>
            </a:pPr>
            <a:r>
              <a:rPr lang="en-US" sz="1100" dirty="0" smtClean="0">
                <a:latin typeface="Consolas" pitchFamily="49" charset="0"/>
                <a:cs typeface="Consolas" pitchFamily="49" charset="0"/>
              </a:rPr>
              <a:t>  4 .comment      0000002e  0000000000000000  0000000000000000  000000a0  2**0</a:t>
            </a:r>
          </a:p>
          <a:p>
            <a:pPr lvl="1">
              <a:buNone/>
            </a:pPr>
            <a:r>
              <a:rPr lang="en-US" sz="1100" dirty="0" smtClean="0">
                <a:latin typeface="Consolas" pitchFamily="49" charset="0"/>
                <a:cs typeface="Consolas" pitchFamily="49" charset="0"/>
              </a:rPr>
              <a:t>                  CONTENTS, READONLY</a:t>
            </a:r>
          </a:p>
          <a:p>
            <a:pPr lvl="1">
              <a:buNone/>
            </a:pPr>
            <a:r>
              <a:rPr lang="en-US" sz="1100" dirty="0" smtClean="0">
                <a:latin typeface="Consolas" pitchFamily="49" charset="0"/>
                <a:cs typeface="Consolas" pitchFamily="49" charset="0"/>
              </a:rPr>
              <a:t>  5 .</a:t>
            </a:r>
            <a:r>
              <a:rPr lang="en-US" sz="1100" dirty="0" err="1" smtClean="0">
                <a:latin typeface="Consolas" pitchFamily="49" charset="0"/>
                <a:cs typeface="Consolas" pitchFamily="49" charset="0"/>
              </a:rPr>
              <a:t>note.GNU</a:t>
            </a:r>
            <a:r>
              <a:rPr lang="en-US" sz="1100" dirty="0" smtClean="0">
                <a:latin typeface="Consolas" pitchFamily="49" charset="0"/>
                <a:cs typeface="Consolas" pitchFamily="49" charset="0"/>
              </a:rPr>
              <a:t>-stack 00000000  0000000000000000  0000000000000000  000000ce  2**0</a:t>
            </a:r>
          </a:p>
          <a:p>
            <a:pPr lvl="1">
              <a:buNone/>
            </a:pPr>
            <a:r>
              <a:rPr lang="en-US" sz="1100" dirty="0" smtClean="0">
                <a:latin typeface="Consolas" pitchFamily="49" charset="0"/>
                <a:cs typeface="Consolas" pitchFamily="49" charset="0"/>
              </a:rPr>
              <a:t>                  CONTENTS, READONLY</a:t>
            </a:r>
          </a:p>
          <a:p>
            <a:pPr lvl="1">
              <a:buNone/>
            </a:pPr>
            <a:endParaRPr lang="en-US" sz="1100" dirty="0" smtClean="0">
              <a:latin typeface="Consolas" pitchFamily="49" charset="0"/>
              <a:cs typeface="Consolas" pitchFamily="49" charset="0"/>
            </a:endParaRP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401086" y="1779662"/>
            <a:ext cx="3497424" cy="237626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lvl="1" indent="-228600">
              <a:spcAft>
                <a:spcPts val="0"/>
              </a:spcAft>
              <a:defRPr/>
            </a:pPr>
            <a:endParaRPr lang="en-US" sz="1200" dirty="0" smtClean="0">
              <a:solidFill>
                <a:schemeClr val="bg2"/>
              </a:solidFill>
              <a:latin typeface="Consolas" pitchFamily="49" charset="0"/>
              <a:ea typeface="ヒラギノ角ゴ Pro W3" charset="0"/>
              <a:cs typeface="Consolas" pitchFamily="49"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194931"/>
            <a:ext cx="8229600" cy="480423"/>
          </a:xfrm>
        </p:spPr>
        <p:txBody>
          <a:bodyPr/>
          <a:lstStyle/>
          <a:p>
            <a:pPr algn="ctr"/>
            <a:r>
              <a:rPr lang="en-US" sz="3200" dirty="0" err="1" smtClean="0"/>
              <a:t>Objdump</a:t>
            </a:r>
            <a:r>
              <a:rPr lang="en-US" sz="3200" dirty="0" smtClean="0"/>
              <a:t> tool</a:t>
            </a:r>
            <a:endParaRPr lang="en-US" sz="3200" dirty="0"/>
          </a:p>
        </p:txBody>
      </p:sp>
      <p:sp>
        <p:nvSpPr>
          <p:cNvPr id="3" name="Content Placeholder 2"/>
          <p:cNvSpPr>
            <a:spLocks noGrp="1"/>
          </p:cNvSpPr>
          <p:nvPr>
            <p:ph sz="quarter" idx="13"/>
          </p:nvPr>
        </p:nvSpPr>
        <p:spPr>
          <a:xfrm>
            <a:off x="418120" y="699542"/>
            <a:ext cx="8402352" cy="3744416"/>
          </a:xfrm>
        </p:spPr>
        <p:txBody>
          <a:bodyPr/>
          <a:lstStyle/>
          <a:p>
            <a:pPr lvl="1">
              <a:buNone/>
            </a:pPr>
            <a:r>
              <a:rPr lang="en-US" sz="1050" dirty="0" smtClean="0">
                <a:latin typeface="Consolas" pitchFamily="49" charset="0"/>
                <a:cs typeface="Consolas" pitchFamily="49" charset="0"/>
              </a:rPr>
              <a:t>$ </a:t>
            </a:r>
            <a:r>
              <a:rPr lang="en-US" sz="1050" dirty="0" err="1" smtClean="0">
                <a:latin typeface="Consolas" pitchFamily="49" charset="0"/>
                <a:cs typeface="Consolas" pitchFamily="49" charset="0"/>
              </a:rPr>
              <a:t>objdump</a:t>
            </a:r>
            <a:r>
              <a:rPr lang="en-US" sz="1050" dirty="0" smtClean="0">
                <a:latin typeface="Consolas" pitchFamily="49" charset="0"/>
                <a:cs typeface="Consolas" pitchFamily="49" charset="0"/>
              </a:rPr>
              <a:t> -s </a:t>
            </a:r>
            <a:r>
              <a:rPr lang="en-US" sz="1050" dirty="0" err="1" smtClean="0">
                <a:latin typeface="Consolas" pitchFamily="49" charset="0"/>
                <a:cs typeface="Consolas" pitchFamily="49" charset="0"/>
              </a:rPr>
              <a:t>A.o</a:t>
            </a:r>
            <a:endParaRPr lang="en-US" sz="1050" dirty="0" smtClean="0">
              <a:latin typeface="Consolas" pitchFamily="49" charset="0"/>
              <a:cs typeface="Consolas" pitchFamily="49" charset="0"/>
            </a:endParaRPr>
          </a:p>
          <a:p>
            <a:pPr lvl="1">
              <a:buNone/>
            </a:pPr>
            <a:endParaRPr lang="en-US" sz="1050" dirty="0" smtClean="0">
              <a:latin typeface="Consolas" pitchFamily="49" charset="0"/>
              <a:cs typeface="Consolas" pitchFamily="49" charset="0"/>
            </a:endParaRPr>
          </a:p>
          <a:p>
            <a:pPr lvl="1">
              <a:buNone/>
            </a:pPr>
            <a:r>
              <a:rPr lang="en-US" sz="1050" dirty="0" smtClean="0">
                <a:latin typeface="Consolas" pitchFamily="49" charset="0"/>
                <a:cs typeface="Consolas" pitchFamily="49" charset="0"/>
              </a:rPr>
              <a:t>Contents of section .text:</a:t>
            </a:r>
          </a:p>
          <a:p>
            <a:pPr lvl="1">
              <a:buNone/>
            </a:pPr>
            <a:r>
              <a:rPr lang="en-US" sz="1050" dirty="0" smtClean="0">
                <a:latin typeface="Consolas" pitchFamily="49" charset="0"/>
                <a:cs typeface="Consolas" pitchFamily="49" charset="0"/>
              </a:rPr>
              <a:t> 0000 554889e5 c745fc2e 1600008b 05000000  UH...E..........</a:t>
            </a:r>
          </a:p>
          <a:p>
            <a:pPr lvl="1">
              <a:buNone/>
            </a:pPr>
            <a:r>
              <a:rPr lang="en-US" sz="1050" dirty="0" smtClean="0">
                <a:latin typeface="Consolas" pitchFamily="49" charset="0"/>
                <a:cs typeface="Consolas" pitchFamily="49" charset="0"/>
              </a:rPr>
              <a:t> 0010 008945fc c9c3                        ..E...</a:t>
            </a:r>
          </a:p>
          <a:p>
            <a:pPr lvl="1">
              <a:buNone/>
            </a:pPr>
            <a:r>
              <a:rPr lang="en-US" sz="1050" dirty="0" smtClean="0">
                <a:latin typeface="Consolas" pitchFamily="49" charset="0"/>
                <a:cs typeface="Consolas" pitchFamily="49" charset="0"/>
              </a:rPr>
              <a:t>Contents of section .data:</a:t>
            </a:r>
          </a:p>
          <a:p>
            <a:pPr lvl="1">
              <a:buNone/>
            </a:pPr>
            <a:r>
              <a:rPr lang="en-US" sz="1050" dirty="0" smtClean="0">
                <a:latin typeface="Consolas" pitchFamily="49" charset="0"/>
                <a:cs typeface="Consolas" pitchFamily="49" charset="0"/>
              </a:rPr>
              <a:t> 0000 d2040000                             ....</a:t>
            </a:r>
          </a:p>
          <a:p>
            <a:pPr lvl="1">
              <a:buNone/>
            </a:pPr>
            <a:r>
              <a:rPr lang="en-US" sz="1050" dirty="0" smtClean="0">
                <a:latin typeface="Consolas" pitchFamily="49" charset="0"/>
                <a:cs typeface="Consolas" pitchFamily="49" charset="0"/>
              </a:rPr>
              <a:t>Contents of section .</a:t>
            </a:r>
            <a:r>
              <a:rPr lang="en-US" sz="1050" dirty="0" err="1" smtClean="0">
                <a:latin typeface="Consolas" pitchFamily="49" charset="0"/>
                <a:cs typeface="Consolas" pitchFamily="49" charset="0"/>
              </a:rPr>
              <a:t>eh_frame</a:t>
            </a:r>
            <a:r>
              <a:rPr lang="en-US" sz="1050" dirty="0" smtClean="0">
                <a:latin typeface="Consolas" pitchFamily="49" charset="0"/>
                <a:cs typeface="Consolas" pitchFamily="49" charset="0"/>
              </a:rPr>
              <a:t>:</a:t>
            </a:r>
          </a:p>
          <a:p>
            <a:pPr lvl="1">
              <a:buNone/>
            </a:pPr>
            <a:r>
              <a:rPr lang="en-US" sz="1050" dirty="0" smtClean="0">
                <a:latin typeface="Consolas" pitchFamily="49" charset="0"/>
                <a:cs typeface="Consolas" pitchFamily="49" charset="0"/>
              </a:rPr>
              <a:t> 0000 1c000000 00000000 017a5052 00017810  .........</a:t>
            </a:r>
            <a:r>
              <a:rPr lang="en-US" sz="1050" dirty="0" err="1" smtClean="0">
                <a:latin typeface="Consolas" pitchFamily="49" charset="0"/>
                <a:cs typeface="Consolas" pitchFamily="49" charset="0"/>
              </a:rPr>
              <a:t>zPR</a:t>
            </a:r>
            <a:r>
              <a:rPr lang="en-US" sz="1050" dirty="0" smtClean="0">
                <a:latin typeface="Consolas" pitchFamily="49" charset="0"/>
                <a:cs typeface="Consolas" pitchFamily="49" charset="0"/>
              </a:rPr>
              <a:t>..x.</a:t>
            </a:r>
          </a:p>
          <a:p>
            <a:pPr lvl="1">
              <a:buNone/>
            </a:pPr>
            <a:r>
              <a:rPr lang="en-US" sz="1050" dirty="0" smtClean="0">
                <a:latin typeface="Consolas" pitchFamily="49" charset="0"/>
                <a:cs typeface="Consolas" pitchFamily="49" charset="0"/>
              </a:rPr>
              <a:t> 0010 06030000 0000030c 07089001 00000000  ................</a:t>
            </a:r>
          </a:p>
          <a:p>
            <a:pPr lvl="1">
              <a:buNone/>
            </a:pPr>
            <a:r>
              <a:rPr lang="en-US" sz="1050" dirty="0" smtClean="0">
                <a:latin typeface="Consolas" pitchFamily="49" charset="0"/>
                <a:cs typeface="Consolas" pitchFamily="49" charset="0"/>
              </a:rPr>
              <a:t> 0020 1c000000 24000000 00000000 16000000  ....$...........</a:t>
            </a:r>
          </a:p>
          <a:p>
            <a:pPr lvl="1">
              <a:buNone/>
            </a:pPr>
            <a:r>
              <a:rPr lang="en-US" sz="1050" dirty="0" smtClean="0">
                <a:latin typeface="Consolas" pitchFamily="49" charset="0"/>
                <a:cs typeface="Consolas" pitchFamily="49" charset="0"/>
              </a:rPr>
              <a:t> 0030 00410e10 8602430d 06000000 00000000  .A....C.........</a:t>
            </a:r>
          </a:p>
          <a:p>
            <a:pPr lvl="1">
              <a:buNone/>
            </a:pPr>
            <a:r>
              <a:rPr lang="en-US" sz="1050" dirty="0" smtClean="0">
                <a:latin typeface="Consolas" pitchFamily="49" charset="0"/>
                <a:cs typeface="Consolas" pitchFamily="49" charset="0"/>
              </a:rPr>
              <a:t>Contents of section .comment:</a:t>
            </a:r>
          </a:p>
          <a:p>
            <a:pPr lvl="1">
              <a:buNone/>
            </a:pPr>
            <a:r>
              <a:rPr lang="en-US" sz="1050" dirty="0" smtClean="0">
                <a:latin typeface="Consolas" pitchFamily="49" charset="0"/>
                <a:cs typeface="Consolas" pitchFamily="49" charset="0"/>
              </a:rPr>
              <a:t> 0000 00474343 3a202847 4e552920 342e312e  .GCC: (GNU) 4.1.</a:t>
            </a:r>
          </a:p>
          <a:p>
            <a:pPr lvl="1">
              <a:buNone/>
            </a:pPr>
            <a:r>
              <a:rPr lang="en-US" sz="1050" dirty="0" smtClean="0">
                <a:latin typeface="Consolas" pitchFamily="49" charset="0"/>
                <a:cs typeface="Consolas" pitchFamily="49" charset="0"/>
              </a:rPr>
              <a:t> 0010 32203230 30383037 30342028 52656420  2 20080704 (Red</a:t>
            </a:r>
          </a:p>
          <a:p>
            <a:pPr lvl="1">
              <a:buNone/>
            </a:pPr>
            <a:r>
              <a:rPr lang="en-US" sz="1050" dirty="0" smtClean="0">
                <a:latin typeface="Consolas" pitchFamily="49" charset="0"/>
                <a:cs typeface="Consolas" pitchFamily="49" charset="0"/>
              </a:rPr>
              <a:t> 0020 48617420 342e312e 322d3438 2900      Hat 4.1.2-48).</a:t>
            </a:r>
          </a:p>
          <a:p>
            <a:pPr lvl="1">
              <a:buNone/>
            </a:pPr>
            <a:endParaRPr lang="en-US" sz="1100" dirty="0" smtClean="0">
              <a:latin typeface="Consolas" pitchFamily="49" charset="0"/>
              <a:cs typeface="Consolas" pitchFamily="49" charset="0"/>
            </a:endParaRP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401086" y="1779662"/>
            <a:ext cx="3497424" cy="237626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lvl="1" indent="-228600">
              <a:spcAft>
                <a:spcPts val="0"/>
              </a:spcAft>
              <a:defRPr/>
            </a:pPr>
            <a:endParaRPr lang="en-US" sz="1200" dirty="0" smtClean="0">
              <a:solidFill>
                <a:schemeClr val="bg2"/>
              </a:solidFill>
              <a:latin typeface="Consolas" pitchFamily="49" charset="0"/>
              <a:ea typeface="ヒラギノ角ゴ Pro W3" charset="0"/>
              <a:cs typeface="Consolas" pitchFamily="49"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194931"/>
            <a:ext cx="8229600" cy="480423"/>
          </a:xfrm>
        </p:spPr>
        <p:txBody>
          <a:bodyPr/>
          <a:lstStyle/>
          <a:p>
            <a:pPr algn="ctr"/>
            <a:r>
              <a:rPr lang="en-US" sz="3200" dirty="0" err="1" smtClean="0"/>
              <a:t>Objdump</a:t>
            </a:r>
            <a:r>
              <a:rPr lang="en-US" sz="3200" dirty="0" smtClean="0"/>
              <a:t> tool</a:t>
            </a:r>
            <a:endParaRPr lang="en-US" sz="3200" dirty="0"/>
          </a:p>
        </p:txBody>
      </p:sp>
      <p:sp>
        <p:nvSpPr>
          <p:cNvPr id="3" name="Content Placeholder 2"/>
          <p:cNvSpPr>
            <a:spLocks noGrp="1"/>
          </p:cNvSpPr>
          <p:nvPr>
            <p:ph sz="quarter" idx="13"/>
          </p:nvPr>
        </p:nvSpPr>
        <p:spPr>
          <a:xfrm>
            <a:off x="418120" y="843558"/>
            <a:ext cx="8402352" cy="3744416"/>
          </a:xfrm>
        </p:spPr>
        <p:txBody>
          <a:bodyPr/>
          <a:lstStyle/>
          <a:p>
            <a:pPr lvl="1">
              <a:buNone/>
            </a:pPr>
            <a:r>
              <a:rPr lang="en-US" sz="1050" dirty="0" smtClean="0">
                <a:latin typeface="Consolas" pitchFamily="49" charset="0"/>
                <a:cs typeface="Consolas" pitchFamily="49" charset="0"/>
              </a:rPr>
              <a:t>$ </a:t>
            </a:r>
            <a:r>
              <a:rPr lang="en-US" sz="1050" dirty="0" err="1" smtClean="0">
                <a:latin typeface="Consolas" pitchFamily="49" charset="0"/>
                <a:cs typeface="Consolas" pitchFamily="49" charset="0"/>
              </a:rPr>
              <a:t>objdump</a:t>
            </a:r>
            <a:r>
              <a:rPr lang="en-US" sz="1050" dirty="0" smtClean="0">
                <a:latin typeface="Consolas" pitchFamily="49" charset="0"/>
                <a:cs typeface="Consolas" pitchFamily="49" charset="0"/>
              </a:rPr>
              <a:t> -t </a:t>
            </a:r>
            <a:r>
              <a:rPr lang="en-US" sz="1050" dirty="0" err="1" smtClean="0">
                <a:latin typeface="Consolas" pitchFamily="49" charset="0"/>
                <a:cs typeface="Consolas" pitchFamily="49" charset="0"/>
              </a:rPr>
              <a:t>A.o</a:t>
            </a:r>
            <a:endParaRPr lang="en-US" sz="1050" dirty="0" smtClean="0">
              <a:latin typeface="Consolas" pitchFamily="49" charset="0"/>
              <a:cs typeface="Consolas" pitchFamily="49" charset="0"/>
            </a:endParaRPr>
          </a:p>
          <a:p>
            <a:pPr lvl="1">
              <a:buNone/>
            </a:pPr>
            <a:endParaRPr lang="en-US" sz="1050" dirty="0" smtClean="0">
              <a:latin typeface="Consolas" pitchFamily="49" charset="0"/>
              <a:cs typeface="Consolas" pitchFamily="49" charset="0"/>
            </a:endParaRPr>
          </a:p>
          <a:p>
            <a:pPr lvl="1">
              <a:buNone/>
            </a:pPr>
            <a:r>
              <a:rPr lang="en-US" sz="1050" dirty="0" smtClean="0">
                <a:latin typeface="Consolas" pitchFamily="49" charset="0"/>
                <a:cs typeface="Consolas" pitchFamily="49" charset="0"/>
              </a:rPr>
              <a:t>SYMBOL TABLE:</a:t>
            </a:r>
          </a:p>
          <a:p>
            <a:pPr lvl="1">
              <a:buNone/>
            </a:pPr>
            <a:r>
              <a:rPr lang="en-US" sz="1050" dirty="0" smtClean="0">
                <a:latin typeface="Consolas" pitchFamily="49" charset="0"/>
                <a:cs typeface="Consolas" pitchFamily="49" charset="0"/>
              </a:rPr>
              <a:t>0000000000000000 l    </a:t>
            </a:r>
            <a:r>
              <a:rPr lang="en-US" sz="1050" dirty="0" err="1" smtClean="0">
                <a:latin typeface="Consolas" pitchFamily="49" charset="0"/>
                <a:cs typeface="Consolas" pitchFamily="49" charset="0"/>
              </a:rPr>
              <a:t>df</a:t>
            </a:r>
            <a:r>
              <a:rPr lang="en-US" sz="1050" dirty="0" smtClean="0">
                <a:latin typeface="Consolas" pitchFamily="49" charset="0"/>
                <a:cs typeface="Consolas" pitchFamily="49" charset="0"/>
              </a:rPr>
              <a:t> *ABS*  0000000000000000 A.cpp</a:t>
            </a:r>
          </a:p>
          <a:p>
            <a:pPr lvl="1">
              <a:buNone/>
            </a:pPr>
            <a:r>
              <a:rPr lang="en-US" sz="1050" dirty="0" smtClean="0">
                <a:latin typeface="Consolas" pitchFamily="49" charset="0"/>
                <a:cs typeface="Consolas" pitchFamily="49" charset="0"/>
              </a:rPr>
              <a:t>0000000000000000 l    d  .text  0000000000000000 .text</a:t>
            </a:r>
          </a:p>
          <a:p>
            <a:pPr lvl="1">
              <a:buNone/>
            </a:pPr>
            <a:r>
              <a:rPr lang="en-US" sz="1050" dirty="0" smtClean="0">
                <a:latin typeface="Consolas" pitchFamily="49" charset="0"/>
                <a:cs typeface="Consolas" pitchFamily="49" charset="0"/>
              </a:rPr>
              <a:t>0000000000000000 l    d  .data  0000000000000000 .data</a:t>
            </a:r>
          </a:p>
          <a:p>
            <a:pPr lvl="1">
              <a:buNone/>
            </a:pPr>
            <a:r>
              <a:rPr lang="en-US" sz="1050" dirty="0" smtClean="0">
                <a:latin typeface="Consolas" pitchFamily="49" charset="0"/>
                <a:cs typeface="Consolas" pitchFamily="49" charset="0"/>
              </a:rPr>
              <a:t>0000000000000000 l    d  .</a:t>
            </a:r>
            <a:r>
              <a:rPr lang="en-US" sz="1050" dirty="0" err="1" smtClean="0">
                <a:latin typeface="Consolas" pitchFamily="49" charset="0"/>
                <a:cs typeface="Consolas" pitchFamily="49" charset="0"/>
              </a:rPr>
              <a:t>bss</a:t>
            </a:r>
            <a:r>
              <a:rPr lang="en-US" sz="1050" dirty="0" smtClean="0">
                <a:latin typeface="Consolas" pitchFamily="49" charset="0"/>
                <a:cs typeface="Consolas" pitchFamily="49" charset="0"/>
              </a:rPr>
              <a:t>   0000000000000000 .</a:t>
            </a:r>
            <a:r>
              <a:rPr lang="en-US" sz="1050" dirty="0" err="1" smtClean="0">
                <a:latin typeface="Consolas" pitchFamily="49" charset="0"/>
                <a:cs typeface="Consolas" pitchFamily="49" charset="0"/>
              </a:rPr>
              <a:t>bss</a:t>
            </a:r>
            <a:endParaRPr lang="en-US" sz="1050" dirty="0" smtClean="0">
              <a:latin typeface="Consolas" pitchFamily="49" charset="0"/>
              <a:cs typeface="Consolas" pitchFamily="49" charset="0"/>
            </a:endParaRPr>
          </a:p>
          <a:p>
            <a:pPr lvl="1">
              <a:buNone/>
            </a:pPr>
            <a:r>
              <a:rPr lang="en-US" sz="1050" dirty="0" smtClean="0">
                <a:latin typeface="Consolas" pitchFamily="49" charset="0"/>
                <a:cs typeface="Consolas" pitchFamily="49" charset="0"/>
              </a:rPr>
              <a:t>0000000000000000 l     O .data  0000000000000004 </a:t>
            </a:r>
            <a:r>
              <a:rPr lang="en-US" sz="1050" dirty="0" err="1" smtClean="0">
                <a:latin typeface="Consolas" pitchFamily="49" charset="0"/>
                <a:cs typeface="Consolas" pitchFamily="49" charset="0"/>
              </a:rPr>
              <a:t>stat_var</a:t>
            </a:r>
            <a:endParaRPr lang="en-US" sz="1050" dirty="0" smtClean="0">
              <a:latin typeface="Consolas" pitchFamily="49" charset="0"/>
              <a:cs typeface="Consolas" pitchFamily="49" charset="0"/>
            </a:endParaRPr>
          </a:p>
          <a:p>
            <a:pPr lvl="1">
              <a:buNone/>
            </a:pPr>
            <a:r>
              <a:rPr lang="en-US" sz="1050" dirty="0" smtClean="0">
                <a:latin typeface="Consolas" pitchFamily="49" charset="0"/>
                <a:cs typeface="Consolas" pitchFamily="49" charset="0"/>
              </a:rPr>
              <a:t>0000000000000000 l    d  .</a:t>
            </a:r>
            <a:r>
              <a:rPr lang="en-US" sz="1050" dirty="0" err="1" smtClean="0">
                <a:latin typeface="Consolas" pitchFamily="49" charset="0"/>
                <a:cs typeface="Consolas" pitchFamily="49" charset="0"/>
              </a:rPr>
              <a:t>eh_frame</a:t>
            </a:r>
            <a:r>
              <a:rPr lang="en-US" sz="1050" dirty="0" smtClean="0">
                <a:latin typeface="Consolas" pitchFamily="49" charset="0"/>
                <a:cs typeface="Consolas" pitchFamily="49" charset="0"/>
              </a:rPr>
              <a:t>      0000000000000000 .</a:t>
            </a:r>
            <a:r>
              <a:rPr lang="en-US" sz="1050" dirty="0" err="1" smtClean="0">
                <a:latin typeface="Consolas" pitchFamily="49" charset="0"/>
                <a:cs typeface="Consolas" pitchFamily="49" charset="0"/>
              </a:rPr>
              <a:t>eh_frame</a:t>
            </a:r>
            <a:endParaRPr lang="en-US" sz="1050" dirty="0" smtClean="0">
              <a:latin typeface="Consolas" pitchFamily="49" charset="0"/>
              <a:cs typeface="Consolas" pitchFamily="49" charset="0"/>
            </a:endParaRPr>
          </a:p>
          <a:p>
            <a:pPr lvl="1">
              <a:buNone/>
            </a:pPr>
            <a:r>
              <a:rPr lang="en-US" sz="1050" dirty="0" smtClean="0">
                <a:latin typeface="Consolas" pitchFamily="49" charset="0"/>
                <a:cs typeface="Consolas" pitchFamily="49" charset="0"/>
              </a:rPr>
              <a:t>0000000000000000 l    d  .</a:t>
            </a:r>
            <a:r>
              <a:rPr lang="en-US" sz="1050" dirty="0" err="1" smtClean="0">
                <a:latin typeface="Consolas" pitchFamily="49" charset="0"/>
                <a:cs typeface="Consolas" pitchFamily="49" charset="0"/>
              </a:rPr>
              <a:t>note.GNU</a:t>
            </a:r>
            <a:r>
              <a:rPr lang="en-US" sz="1050" dirty="0" smtClean="0">
                <a:latin typeface="Consolas" pitchFamily="49" charset="0"/>
                <a:cs typeface="Consolas" pitchFamily="49" charset="0"/>
              </a:rPr>
              <a:t>-stack        0000000000000000 .</a:t>
            </a:r>
            <a:r>
              <a:rPr lang="en-US" sz="1050" dirty="0" err="1" smtClean="0">
                <a:latin typeface="Consolas" pitchFamily="49" charset="0"/>
                <a:cs typeface="Consolas" pitchFamily="49" charset="0"/>
              </a:rPr>
              <a:t>note.GNU</a:t>
            </a:r>
            <a:r>
              <a:rPr lang="en-US" sz="1050" dirty="0" smtClean="0">
                <a:latin typeface="Consolas" pitchFamily="49" charset="0"/>
                <a:cs typeface="Consolas" pitchFamily="49" charset="0"/>
              </a:rPr>
              <a:t>-stack</a:t>
            </a:r>
          </a:p>
          <a:p>
            <a:pPr lvl="1">
              <a:buNone/>
            </a:pPr>
            <a:r>
              <a:rPr lang="en-US" sz="1050" dirty="0" smtClean="0">
                <a:latin typeface="Consolas" pitchFamily="49" charset="0"/>
                <a:cs typeface="Consolas" pitchFamily="49" charset="0"/>
              </a:rPr>
              <a:t>0000000000000000 l    d  .comment       0000000000000000 .comment</a:t>
            </a:r>
          </a:p>
          <a:p>
            <a:pPr lvl="1">
              <a:buNone/>
            </a:pPr>
            <a:r>
              <a:rPr lang="en-US" sz="1050" dirty="0" smtClean="0">
                <a:latin typeface="Consolas" pitchFamily="49" charset="0"/>
                <a:cs typeface="Consolas" pitchFamily="49" charset="0"/>
              </a:rPr>
              <a:t>0000000000000000 g     F .text  0000000000000016 _Z1Av</a:t>
            </a:r>
          </a:p>
          <a:p>
            <a:pPr lvl="1">
              <a:buNone/>
            </a:pPr>
            <a:r>
              <a:rPr lang="en-US" sz="1050" dirty="0" smtClean="0">
                <a:latin typeface="Consolas" pitchFamily="49" charset="0"/>
                <a:cs typeface="Consolas" pitchFamily="49" charset="0"/>
              </a:rPr>
              <a:t>0000000000000000         *UND*  0000000000000000 __gxx_personality_v0</a:t>
            </a:r>
          </a:p>
          <a:p>
            <a:pPr lvl="1">
              <a:buNone/>
            </a:pPr>
            <a:endParaRPr lang="en-US" sz="1100" dirty="0" smtClean="0">
              <a:latin typeface="Consolas" pitchFamily="49" charset="0"/>
              <a:cs typeface="Consolas" pitchFamily="49" charset="0"/>
            </a:endParaRP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401086" y="1779662"/>
            <a:ext cx="3497424" cy="237626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lvl="1" indent="-228600">
              <a:spcAft>
                <a:spcPts val="0"/>
              </a:spcAft>
              <a:defRPr/>
            </a:pPr>
            <a:endParaRPr lang="en-US" sz="1200" dirty="0" smtClean="0">
              <a:solidFill>
                <a:schemeClr val="bg2"/>
              </a:solidFill>
              <a:latin typeface="Consolas" pitchFamily="49" charset="0"/>
              <a:ea typeface="ヒラギノ角ゴ Pro W3" charset="0"/>
              <a:cs typeface="Consolas" pitchFamily="49"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339502"/>
            <a:ext cx="8229600" cy="480423"/>
          </a:xfrm>
        </p:spPr>
        <p:txBody>
          <a:bodyPr/>
          <a:lstStyle/>
          <a:p>
            <a:pPr algn="ctr"/>
            <a:r>
              <a:rPr lang="en-US" sz="3200" dirty="0" smtClean="0"/>
              <a:t>Compilation steps scheme</a:t>
            </a:r>
            <a:endParaRPr lang="en-US" sz="3200" dirty="0"/>
          </a:p>
        </p:txBody>
      </p:sp>
      <p:sp>
        <p:nvSpPr>
          <p:cNvPr id="3" name="Content Placeholder 2"/>
          <p:cNvSpPr>
            <a:spLocks noGrp="1"/>
          </p:cNvSpPr>
          <p:nvPr>
            <p:ph sz="quarter" idx="13"/>
          </p:nvPr>
        </p:nvSpPr>
        <p:spPr>
          <a:xfrm>
            <a:off x="418120" y="1347614"/>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pic>
        <p:nvPicPr>
          <p:cNvPr id="3074" name="Picture 2" descr="D:\Diving into C++ linker\Pictures\Compilation steps.jpg"/>
          <p:cNvPicPr>
            <a:picLocks noChangeAspect="1" noChangeArrowheads="1"/>
          </p:cNvPicPr>
          <p:nvPr/>
        </p:nvPicPr>
        <p:blipFill>
          <a:blip r:embed="rId2"/>
          <a:srcRect/>
          <a:stretch>
            <a:fillRect/>
          </a:stretch>
        </p:blipFill>
        <p:spPr bwMode="auto">
          <a:xfrm>
            <a:off x="1043608" y="819925"/>
            <a:ext cx="7127131" cy="3779383"/>
          </a:xfrm>
          <a:prstGeom prst="rect">
            <a:avLst/>
          </a:prstGeom>
          <a:noFill/>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heme/theme1.xml><?xml version="1.0" encoding="utf-8"?>
<a:theme xmlns:a="http://schemas.openxmlformats.org/drawingml/2006/main" name="Nokia template (MD)">
  <a:themeElements>
    <a:clrScheme name="Nokia Master Theme">
      <a:dk1>
        <a:srgbClr val="124191"/>
      </a:dk1>
      <a:lt1>
        <a:srgbClr val="FFFFFF"/>
      </a:lt1>
      <a:dk2>
        <a:srgbClr val="FFFFFF"/>
      </a:dk2>
      <a:lt2>
        <a:srgbClr val="68717A"/>
      </a:lt2>
      <a:accent1>
        <a:srgbClr val="00C9FF"/>
      </a:accent1>
      <a:accent2>
        <a:srgbClr val="00C9FF"/>
      </a:accent2>
      <a:accent3>
        <a:srgbClr val="00C9FF"/>
      </a:accent3>
      <a:accent4>
        <a:srgbClr val="A8BBC0"/>
      </a:accent4>
      <a:accent5>
        <a:srgbClr val="A8BBC0"/>
      </a:accent5>
      <a:accent6>
        <a:srgbClr val="D8D9DA"/>
      </a:accent6>
      <a:hlink>
        <a:srgbClr val="124191"/>
      </a:hlink>
      <a:folHlink>
        <a:srgbClr val="124191"/>
      </a:folHlink>
    </a:clrScheme>
    <a:fontScheme name="Nokia Pure v2">
      <a:majorFont>
        <a:latin typeface="Nokia Pure Headline Light"/>
        <a:ea typeface=""/>
        <a:cs typeface=""/>
      </a:majorFont>
      <a:minorFont>
        <a:latin typeface="Nokia Pure Text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effectLst/>
      </a:spPr>
      <a:bodyPr tIns="90000" bIns="90000" rtlCol="0" anchor="t" anchorCtr="0"/>
      <a:lstStyle>
        <a:defPPr algn="ctr" fontAlgn="auto">
          <a:spcBef>
            <a:spcPts val="0"/>
          </a:spcBef>
          <a:spcAft>
            <a:spcPts val="0"/>
          </a:spcAft>
          <a:defRPr dirty="0" smtClean="0">
            <a:solidFill>
              <a:schemeClr val="accent4"/>
            </a:solidFill>
          </a:defRPr>
        </a:defPPr>
      </a:lstStyle>
      <a:style>
        <a:lnRef idx="1">
          <a:schemeClr val="accent1"/>
        </a:lnRef>
        <a:fillRef idx="3">
          <a:schemeClr val="accent1"/>
        </a:fillRef>
        <a:effectRef idx="2">
          <a:schemeClr val="accent1"/>
        </a:effectRef>
        <a:fontRef idx="minor">
          <a:schemeClr val="lt1"/>
        </a:fontRef>
      </a:style>
    </a:spDef>
    <a:lnDef>
      <a:spPr>
        <a:ln w="19050" cmpd="sng">
          <a:solidFill>
            <a:schemeClr val="accent3"/>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Nokia PowerPoint Template Nokia Pure v12" id="{7AC05BEF-BBDF-4CF1-AA23-A676535EABCE}" vid="{991539CA-B441-4AED-8339-F6770207F6A2}"/>
    </a:ext>
  </a:extLst>
</a:theme>
</file>

<file path=ppt/theme/theme2.xml><?xml version="1.0" encoding="utf-8"?>
<a:theme xmlns:a="http://schemas.openxmlformats.org/drawingml/2006/main" name="Nokia Master Blue Background">
  <a:themeElements>
    <a:clrScheme name="Nokia Master Theme">
      <a:dk1>
        <a:srgbClr val="124191"/>
      </a:dk1>
      <a:lt1>
        <a:srgbClr val="FFFFFF"/>
      </a:lt1>
      <a:dk2>
        <a:srgbClr val="FFFFFF"/>
      </a:dk2>
      <a:lt2>
        <a:srgbClr val="68717A"/>
      </a:lt2>
      <a:accent1>
        <a:srgbClr val="00C9FF"/>
      </a:accent1>
      <a:accent2>
        <a:srgbClr val="00C9FF"/>
      </a:accent2>
      <a:accent3>
        <a:srgbClr val="00C9FF"/>
      </a:accent3>
      <a:accent4>
        <a:srgbClr val="A8BBC0"/>
      </a:accent4>
      <a:accent5>
        <a:srgbClr val="A8BBC0"/>
      </a:accent5>
      <a:accent6>
        <a:srgbClr val="D8D9DA"/>
      </a:accent6>
      <a:hlink>
        <a:srgbClr val="124191"/>
      </a:hlink>
      <a:folHlink>
        <a:srgbClr val="124191"/>
      </a:folHlink>
    </a:clrScheme>
    <a:fontScheme name="Nokia Pure v2">
      <a:majorFont>
        <a:latin typeface="Nokia Pure Headline Light"/>
        <a:ea typeface=""/>
        <a:cs typeface=""/>
      </a:majorFont>
      <a:minorFont>
        <a:latin typeface="Nokia Pure Text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effectLst/>
      </a:spPr>
      <a:bodyPr tIns="90000" bIns="90000" rtlCol="0" anchor="t" anchorCtr="0"/>
      <a:lstStyle>
        <a:defPPr algn="ctr" fontAlgn="auto">
          <a:spcBef>
            <a:spcPts val="0"/>
          </a:spcBef>
          <a:spcAft>
            <a:spcPts val="0"/>
          </a:spcAft>
          <a:defRPr dirty="0" smtClean="0">
            <a:solidFill>
              <a:schemeClr val="accent4"/>
            </a:solidFill>
          </a:defRPr>
        </a:defPPr>
      </a:lstStyle>
      <a:style>
        <a:lnRef idx="1">
          <a:schemeClr val="accent1"/>
        </a:lnRef>
        <a:fillRef idx="3">
          <a:schemeClr val="accent1"/>
        </a:fillRef>
        <a:effectRef idx="2">
          <a:schemeClr val="accent1"/>
        </a:effectRef>
        <a:fontRef idx="minor">
          <a:schemeClr val="lt1"/>
        </a:fontRef>
      </a:style>
    </a:spDef>
    <a:lnDef>
      <a:spPr>
        <a:ln w="19050" cmpd="sng">
          <a:solidFill>
            <a:schemeClr val="accent3"/>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mn-lt"/>
          </a:defRPr>
        </a:defPPr>
      </a:lstStyle>
    </a:txDef>
  </a:objectDefaults>
  <a:extraClrSchemeLst/>
  <a:extLst>
    <a:ext uri="{05A4C25C-085E-4340-85A3-A5531E510DB2}">
      <thm15:themeFamily xmlns:thm15="http://schemas.microsoft.com/office/thememl/2012/main" xmlns="" name="Nokia PowerPoint Template Nokia Pure v12" id="{7AC05BEF-BBDF-4CF1-AA23-A676535EABCE}" vid="{AF106B15-0C1E-44CE-A53A-F2CB8A6EA7E7}"/>
    </a:ext>
  </a:extLst>
</a:theme>
</file>

<file path=ppt/theme/theme3.xml><?xml version="1.0" encoding="utf-8"?>
<a:theme xmlns:a="http://schemas.openxmlformats.org/drawingml/2006/main" name="Final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Nokia template (MD)</Template>
  <TotalTime>0</TotalTime>
  <Words>3605</Words>
  <Application>Microsoft Office PowerPoint</Application>
  <PresentationFormat>On-screen Show (16:9)</PresentationFormat>
  <Paragraphs>727</Paragraphs>
  <Slides>48</Slides>
  <Notes>2</Notes>
  <HiddenSlides>1</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48</vt:i4>
      </vt:variant>
    </vt:vector>
  </HeadingPairs>
  <TitlesOfParts>
    <vt:vector size="52" baseType="lpstr">
      <vt:lpstr>Nokia template (MD)</vt:lpstr>
      <vt:lpstr>Nokia Master Blue Background</vt:lpstr>
      <vt:lpstr>Final Slide</vt:lpstr>
      <vt:lpstr>think-cell Slide</vt:lpstr>
      <vt:lpstr>Slide 1</vt:lpstr>
      <vt:lpstr>What is linker for?</vt:lpstr>
      <vt:lpstr>Preprocessing</vt:lpstr>
      <vt:lpstr>Translating</vt:lpstr>
      <vt:lpstr>Assembling</vt:lpstr>
      <vt:lpstr>Objdump tool</vt:lpstr>
      <vt:lpstr>Objdump tool</vt:lpstr>
      <vt:lpstr>Objdump tool</vt:lpstr>
      <vt:lpstr>Compilation steps scheme</vt:lpstr>
      <vt:lpstr>Linking</vt:lpstr>
      <vt:lpstr>Analysis using nm tool</vt:lpstr>
      <vt:lpstr>One more example…</vt:lpstr>
      <vt:lpstr>Hereditary disease</vt:lpstr>
      <vt:lpstr>Hereditary disease</vt:lpstr>
      <vt:lpstr>Hereditary disease</vt:lpstr>
      <vt:lpstr>Hereditary disease</vt:lpstr>
      <vt:lpstr>Hereditary disease</vt:lpstr>
      <vt:lpstr>Hereditary disease</vt:lpstr>
      <vt:lpstr>Static libraries</vt:lpstr>
      <vt:lpstr>Static libraries</vt:lpstr>
      <vt:lpstr>Do linker throws away unused code?</vt:lpstr>
      <vt:lpstr>Do linker throws away unused code?</vt:lpstr>
      <vt:lpstr>Do linker throws away unused code?</vt:lpstr>
      <vt:lpstr>Do linker throws away unused code?</vt:lpstr>
      <vt:lpstr>Do linker throws away unused code?</vt:lpstr>
      <vt:lpstr>Do linker throws away unused code?</vt:lpstr>
      <vt:lpstr>Shared libraries</vt:lpstr>
      <vt:lpstr>Export from shared library</vt:lpstr>
      <vt:lpstr>Static linking of dynamic libraries</vt:lpstr>
      <vt:lpstr>Static member mess up</vt:lpstr>
      <vt:lpstr>Static member mess up</vt:lpstr>
      <vt:lpstr>Static member mess up</vt:lpstr>
      <vt:lpstr>Static member mess up :: run on Linux</vt:lpstr>
      <vt:lpstr>Static member mess up :: run on Linux</vt:lpstr>
      <vt:lpstr>Static member mess up :: Windows version</vt:lpstr>
      <vt:lpstr>Static member mess up :: run on Windows</vt:lpstr>
      <vt:lpstr>Static member mess up :: run on Linux</vt:lpstr>
      <vt:lpstr>Static member mess up :: Windows version</vt:lpstr>
      <vt:lpstr>Static member mess up :: Windows version</vt:lpstr>
      <vt:lpstr>Static member mess up :: Windows version</vt:lpstr>
      <vt:lpstr>Static member mess up :: Win :: same counters</vt:lpstr>
      <vt:lpstr>Static member mess up :: Win :: same counters</vt:lpstr>
      <vt:lpstr>Static member mess up :: Win :: same counters</vt:lpstr>
      <vt:lpstr>Static member mess up :: Win :: same counters</vt:lpstr>
      <vt:lpstr>Static member mess up :: Linux :: diff counters</vt:lpstr>
      <vt:lpstr>My preferable project structure</vt:lpstr>
      <vt:lpstr>Slide 47</vt:lpstr>
      <vt:lpstr>Copyright and confidentiality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2014-05-22T06:51:20Z</dcterms:created>
  <dcterms:modified xsi:type="dcterms:W3CDTF">2015-07-23T15:05:08Z</dcterms:modified>
</cp:coreProperties>
</file>