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4"/>
  </p:notesMasterIdLst>
  <p:handoutMasterIdLst>
    <p:handoutMasterId r:id="rId55"/>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6" r:id="rId20"/>
    <p:sldId id="397" r:id="rId21"/>
    <p:sldId id="378" r:id="rId22"/>
    <p:sldId id="398" r:id="rId23"/>
    <p:sldId id="377" r:id="rId24"/>
    <p:sldId id="399" r:id="rId25"/>
    <p:sldId id="400" r:id="rId26"/>
    <p:sldId id="401" r:id="rId27"/>
    <p:sldId id="402" r:id="rId28"/>
    <p:sldId id="403" r:id="rId29"/>
    <p:sldId id="383" r:id="rId30"/>
    <p:sldId id="379" r:id="rId31"/>
    <p:sldId id="380" r:id="rId32"/>
    <p:sldId id="422" r:id="rId33"/>
    <p:sldId id="381" r:id="rId34"/>
    <p:sldId id="404" r:id="rId35"/>
    <p:sldId id="405" r:id="rId36"/>
    <p:sldId id="406" r:id="rId37"/>
    <p:sldId id="409" r:id="rId38"/>
    <p:sldId id="421" r:id="rId39"/>
    <p:sldId id="408" r:id="rId40"/>
    <p:sldId id="407" r:id="rId41"/>
    <p:sldId id="420" r:id="rId42"/>
    <p:sldId id="412" r:id="rId43"/>
    <p:sldId id="413" r:id="rId44"/>
    <p:sldId id="414" r:id="rId45"/>
    <p:sldId id="411" r:id="rId46"/>
    <p:sldId id="415" r:id="rId47"/>
    <p:sldId id="416" r:id="rId48"/>
    <p:sldId id="417" r:id="rId49"/>
    <p:sldId id="418" r:id="rId50"/>
    <p:sldId id="382" r:id="rId51"/>
    <p:sldId id="419" r:id="rId52"/>
    <p:sldId id="364" r:id="rId53"/>
  </p:sldIdLst>
  <p:sldSz cx="9144000" cy="5143500" type="screen16x9"/>
  <p:notesSz cx="6858000" cy="9144000"/>
  <p:custDataLst>
    <p:tags r:id="rId56"/>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124192"/>
    <a:srgbClr val="000000"/>
    <a:srgbClr val="68717A"/>
    <a:srgbClr val="A8BB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24-Jul-15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xmlns=""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24-Jul-15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xmlns=""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xmlns=""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49</a:t>
            </a:fld>
            <a:endParaRPr lang="en-US"/>
          </a:p>
        </p:txBody>
      </p:sp>
    </p:spTree>
    <p:extLst>
      <p:ext uri="{BB962C8B-B14F-4D97-AF65-F5344CB8AC3E}">
        <p14:creationId xmlns:p14="http://schemas.microsoft.com/office/powerpoint/2010/main" xmlns=""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24/07/2015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24/07/2015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https://sourceware.org/binutils/docs/binutils/nm.html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$0x400708,%edi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400708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763400"/>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2"/>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Dynamic </a:t>
            </a:r>
            <a:r>
              <a:rPr lang="en-US" sz="3200" dirty="0" smtClean="0"/>
              <a:t>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xmlns=""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3765</Words>
  <Application>Microsoft Office PowerPoint</Application>
  <PresentationFormat>On-screen Show (16:9)</PresentationFormat>
  <Paragraphs>763</Paragraphs>
  <Slides>50</Slides>
  <Notes>2</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50</vt:i4>
      </vt:variant>
    </vt:vector>
  </HeadingPairs>
  <TitlesOfParts>
    <vt:vector size="54"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49</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2015-07-24T09:25:58Z</dcterms:modified>
</cp:coreProperties>
</file>