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9"/>
  </p:notesMasterIdLst>
  <p:handoutMasterIdLst>
    <p:handoutMasterId r:id="rId60"/>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19" r:id="rId57"/>
    <p:sldId id="364" r:id="rId58"/>
  </p:sldIdLst>
  <p:sldSz cx="9144000" cy="5143500" type="screen16x9"/>
  <p:notesSz cx="6858000" cy="9144000"/>
  <p:custDataLst>
    <p:tags r:id="rId61"/>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124192"/>
    <a:srgbClr val="000000"/>
    <a:srgbClr val="68717A"/>
    <a:srgbClr val="A8BB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28-Jul-15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xmlns=""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28-Jul-15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xmlns=""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xmlns=""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54</a:t>
            </a:fld>
            <a:endParaRPr lang="en-US"/>
          </a:p>
        </p:txBody>
      </p:sp>
    </p:spTree>
    <p:extLst>
      <p:ext uri="{BB962C8B-B14F-4D97-AF65-F5344CB8AC3E}">
        <p14:creationId xmlns:p14="http://schemas.microsoft.com/office/powerpoint/2010/main" xmlns=""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p14="http://schemas.microsoft.com/office/powerpoint/2010/main" xmlns=""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8"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9"/>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28/07/2015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28/07/2015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xmlns=""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3940</Words>
  <Application>Microsoft Office PowerPoint</Application>
  <PresentationFormat>On-screen Show (16:9)</PresentationFormat>
  <Paragraphs>830</Paragraphs>
  <Slides>55</Slides>
  <Notes>10</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59"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Slide 26</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54</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2015-07-28T16:52:01Z</dcterms:modified>
</cp:coreProperties>
</file>