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7060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5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9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00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93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5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3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dendie-sanjaya/sbiz-reseller/tree/90124d68b83269d418cb1227bceba171eba1a187/screenshoo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dendie-sanjaya/sbiz/tree/b4740e07333d6aef676b22daa5bf01513e8e66dc/screenshoo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SBiZ</a:t>
            </a:r>
            <a:r>
              <a:rPr lang="en-US" dirty="0"/>
              <a:t> Application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Solusi </a:t>
            </a:r>
            <a:r>
              <a:rPr dirty="0" err="1"/>
              <a:t>Terpadu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Usaha Retail B2C 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dirty="0" err="1"/>
              <a:t>Contoh</a:t>
            </a:r>
            <a:r>
              <a:rPr dirty="0"/>
              <a:t> </a:t>
            </a:r>
            <a:r>
              <a:rPr dirty="0" err="1"/>
              <a:t>Tampilan</a:t>
            </a:r>
            <a:r>
              <a:rPr dirty="0"/>
              <a:t> Reseller Area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99DF1A-5FCC-33F5-D25F-665332D6B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284514"/>
            <a:ext cx="4910335" cy="33321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5A44D-F786-D08D-60AC-83EA485FD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34" y="1121229"/>
            <a:ext cx="2386630" cy="5366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EA5F-3900-D7B2-315C-7A6CDFD93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5ABE-90EF-877F-C76F-D41DA452D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4028"/>
          </a:xfrm>
        </p:spPr>
        <p:txBody>
          <a:bodyPr>
            <a:normAutofit fontScale="90000"/>
          </a:bodyPr>
          <a:lstStyle/>
          <a:p>
            <a:r>
              <a:rPr lang="en-US" dirty="0"/>
              <a:t>All </a:t>
            </a:r>
            <a:r>
              <a:rPr lang="en-US" dirty="0" err="1"/>
              <a:t>Screenshoot</a:t>
            </a:r>
            <a:r>
              <a:rPr lang="en-US" dirty="0"/>
              <a:t> Reseller</a:t>
            </a:r>
            <a:endParaRPr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F239988-8F22-D847-732B-B8ADBC2ED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789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BEBAC81-F27D-AAC0-D2A9-75FC4EAE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89" y="2157581"/>
            <a:ext cx="5962953" cy="39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Harga &amp; Kontak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💵 Paket Harga:</a:t>
            </a:r>
          </a:p>
          <a:p>
            <a:r>
              <a:rPr dirty="0"/>
              <a:t>- Paket </a:t>
            </a:r>
            <a:r>
              <a:rPr lang="en-US" dirty="0" err="1"/>
              <a:t>Lengkap</a:t>
            </a:r>
            <a:r>
              <a:rPr lang="en-US" dirty="0"/>
              <a:t> : Rp. 10.000.000</a:t>
            </a:r>
          </a:p>
          <a:p>
            <a:endParaRPr dirty="0"/>
          </a:p>
          <a:p>
            <a:r>
              <a:rPr dirty="0"/>
              <a:t>📞 Kontak:</a:t>
            </a:r>
          </a:p>
          <a:p>
            <a:r>
              <a:rPr dirty="0"/>
              <a:t>- WhatsApp:</a:t>
            </a:r>
          </a:p>
          <a:p>
            <a:r>
              <a:rPr dirty="0"/>
              <a:t>- Website: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198914"/>
            <a:ext cx="7704667" cy="3332816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dirancang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retail B2C</a:t>
            </a:r>
          </a:p>
          <a:p>
            <a:r>
              <a:rPr sz="2000" dirty="0"/>
              <a:t>- </a:t>
            </a:r>
            <a:r>
              <a:rPr sz="2000" dirty="0" err="1"/>
              <a:t>Memudahkan</a:t>
            </a:r>
            <a:r>
              <a:rPr sz="2000" dirty="0"/>
              <a:t> </a:t>
            </a:r>
            <a:r>
              <a:rPr sz="2000" dirty="0" err="1"/>
              <a:t>pemantauan</a:t>
            </a:r>
            <a:r>
              <a:rPr sz="2000" dirty="0"/>
              <a:t>, </a:t>
            </a:r>
            <a:r>
              <a:rPr sz="2000" dirty="0" err="1"/>
              <a:t>penjualan</a:t>
            </a:r>
            <a:r>
              <a:rPr sz="2000" dirty="0"/>
              <a:t>, </a:t>
            </a:r>
            <a:r>
              <a:rPr sz="2000" dirty="0" err="1"/>
              <a:t>pengiriman</a:t>
            </a:r>
            <a:r>
              <a:rPr sz="2000" dirty="0"/>
              <a:t>, dan </a:t>
            </a:r>
            <a:r>
              <a:rPr sz="2000" dirty="0" err="1"/>
              <a:t>stok</a:t>
            </a:r>
            <a:endParaRPr sz="2000" dirty="0"/>
          </a:p>
          <a:p>
            <a:r>
              <a:rPr dirty="0"/>
              <a:t>- </a:t>
            </a:r>
            <a:r>
              <a:rPr dirty="0" err="1"/>
              <a:t>Cocok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berbagai</a:t>
            </a:r>
            <a:r>
              <a:rPr dirty="0"/>
              <a:t> </a:t>
            </a:r>
            <a:r>
              <a:rPr dirty="0" err="1"/>
              <a:t>jenis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</a:t>
            </a:r>
            <a:r>
              <a:rPr dirty="0" err="1"/>
              <a:t>barang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🎯 </a:t>
            </a:r>
            <a:r>
              <a:rPr dirty="0" err="1"/>
              <a:t>Segera</a:t>
            </a:r>
            <a:r>
              <a:rPr dirty="0"/>
              <a:t> </a:t>
            </a:r>
            <a:r>
              <a:rPr dirty="0" err="1"/>
              <a:t>gunakan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efisiensi</a:t>
            </a:r>
            <a:r>
              <a:rPr dirty="0"/>
              <a:t> dan </a:t>
            </a:r>
            <a:r>
              <a:rPr dirty="0" err="1"/>
              <a:t>keuntungan</a:t>
            </a:r>
            <a:r>
              <a:rPr dirty="0"/>
              <a:t> </a:t>
            </a:r>
            <a:r>
              <a:rPr dirty="0" err="1"/>
              <a:t>usaha</a:t>
            </a:r>
            <a:r>
              <a:rPr dirty="0"/>
              <a:t> Anda!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03754"/>
          </a:xfrm>
        </p:spPr>
        <p:txBody>
          <a:bodyPr>
            <a:normAutofit/>
          </a:bodyPr>
          <a:lstStyle/>
          <a:p>
            <a:r>
              <a:rPr sz="3200" b="1" dirty="0" err="1"/>
              <a:t>Masalah</a:t>
            </a:r>
            <a:r>
              <a:rPr sz="3200" b="1" dirty="0"/>
              <a:t> Umum </a:t>
            </a:r>
            <a:r>
              <a:rPr sz="3200" b="1" dirty="0" err="1"/>
              <a:t>dalam</a:t>
            </a:r>
            <a:r>
              <a:rPr sz="3200" b="1" dirty="0"/>
              <a:t> Usaha Retail B2C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647" y="1554869"/>
            <a:ext cx="7704667" cy="33328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</a:t>
            </a:r>
            <a:r>
              <a:rPr dirty="0"/>
              <a:t>ulit </a:t>
            </a:r>
            <a:r>
              <a:rPr dirty="0" err="1"/>
              <a:t>memantau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secara</a:t>
            </a:r>
            <a:r>
              <a:rPr dirty="0"/>
              <a:t> real-time</a:t>
            </a:r>
            <a:endParaRPr lang="en-US" dirty="0"/>
          </a:p>
          <a:p>
            <a:r>
              <a:rPr lang="en-US" dirty="0"/>
              <a:t>Sulit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pemesanan</a:t>
            </a:r>
            <a:endParaRPr dirty="0"/>
          </a:p>
          <a:p>
            <a:r>
              <a:rPr dirty="0" err="1"/>
              <a:t>Kurangnya</a:t>
            </a:r>
            <a:r>
              <a:rPr dirty="0"/>
              <a:t> data </a:t>
            </a:r>
            <a:r>
              <a:rPr lang="en-US" dirty="0"/>
              <a:t>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dirty="0" err="1"/>
              <a:t>penjualan</a:t>
            </a:r>
            <a:r>
              <a:rPr lang="en-US" dirty="0"/>
              <a:t> </a:t>
            </a:r>
            <a:r>
              <a:rPr dirty="0"/>
              <a:t>yang </a:t>
            </a:r>
            <a:r>
              <a:rPr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r>
              <a:rPr lang="en-US" dirty="0"/>
              <a:t> </a:t>
            </a:r>
          </a:p>
          <a:p>
            <a:r>
              <a:rPr lang="en-US" dirty="0" err="1"/>
              <a:t>Kurangnya</a:t>
            </a:r>
            <a:r>
              <a:rPr lang="en-US" dirty="0"/>
              <a:t> data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&amp; </a:t>
            </a:r>
            <a:r>
              <a:rPr lang="en-US" dirty="0" err="1"/>
              <a:t>realtime</a:t>
            </a:r>
            <a:endParaRPr lang="en-US" dirty="0"/>
          </a:p>
          <a:p>
            <a:r>
              <a:rPr lang="en-US" dirty="0" err="1"/>
              <a:t>Validasi</a:t>
            </a:r>
            <a:r>
              <a:rPr lang="en-US" dirty="0"/>
              <a:t> &amp;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</a:p>
          <a:p>
            <a:r>
              <a:rPr lang="en-US" dirty="0"/>
              <a:t>Proses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terkelola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bundling</a:t>
            </a:r>
            <a:endParaRPr dirty="0"/>
          </a:p>
          <a:p>
            <a:r>
              <a:rPr dirty="0"/>
              <a:t>Tidak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reseller</a:t>
            </a:r>
          </a:p>
          <a:p>
            <a:pPr marL="0" indent="0">
              <a:buNone/>
            </a:pP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Solusi dari Aplikasi Penjualan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92086"/>
            <a:ext cx="7704667" cy="3332816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</a:t>
            </a:r>
            <a:r>
              <a:rPr lang="en-US" dirty="0" err="1"/>
              <a:t>tekelola</a:t>
            </a:r>
            <a:r>
              <a:rPr lang="en-US" dirty="0"/>
              <a:t> </a:t>
            </a:r>
            <a:r>
              <a:rPr dirty="0"/>
              <a:t>dan real-time</a:t>
            </a:r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</a:t>
            </a:r>
            <a:r>
              <a:rPr lang="en-US" dirty="0" err="1"/>
              <a:t>terkendali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dirty="0"/>
          </a:p>
          <a:p>
            <a:r>
              <a:rPr dirty="0"/>
              <a:t>-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</a:t>
            </a:r>
            <a:r>
              <a:rPr dirty="0" err="1"/>
              <a:t>lengkap</a:t>
            </a:r>
            <a:r>
              <a:rPr dirty="0"/>
              <a:t> &amp; </a:t>
            </a:r>
            <a:r>
              <a:rPr dirty="0" err="1"/>
              <a:t>akurat</a:t>
            </a:r>
            <a:endParaRPr dirty="0"/>
          </a:p>
          <a:p>
            <a:r>
              <a:rPr dirty="0"/>
              <a:t>- </a:t>
            </a:r>
            <a:r>
              <a:rPr sz="2000" dirty="0" err="1"/>
              <a:t>Laporan</a:t>
            </a:r>
            <a:r>
              <a:rPr sz="2000" dirty="0"/>
              <a:t> </a:t>
            </a:r>
            <a:r>
              <a:rPr sz="2000" dirty="0" err="1"/>
              <a:t>penjualan</a:t>
            </a:r>
            <a:r>
              <a:rPr lang="en-US" sz="2000" dirty="0"/>
              <a:t>, </a:t>
            </a:r>
            <a:r>
              <a:rPr lang="en-US" sz="2000" dirty="0" err="1"/>
              <a:t>laba</a:t>
            </a:r>
            <a:r>
              <a:rPr lang="en-US" sz="2000" dirty="0"/>
              <a:t>, </a:t>
            </a:r>
            <a:r>
              <a:rPr lang="en-US" sz="2000" dirty="0" err="1"/>
              <a:t>keungan</a:t>
            </a:r>
            <a:r>
              <a:rPr lang="en-US" sz="2000" dirty="0"/>
              <a:t> </a:t>
            </a:r>
            <a:r>
              <a:rPr sz="2000" dirty="0" err="1"/>
              <a:t>secara</a:t>
            </a:r>
            <a:r>
              <a:rPr sz="2000" dirty="0"/>
              <a:t> </a:t>
            </a:r>
            <a:r>
              <a:rPr sz="2000" dirty="0" err="1"/>
              <a:t>instan</a:t>
            </a:r>
            <a:r>
              <a:rPr lang="en-US" sz="2000" dirty="0"/>
              <a:t> &amp; </a:t>
            </a:r>
            <a:r>
              <a:rPr lang="en-US" sz="2000" dirty="0" err="1"/>
              <a:t>realtime</a:t>
            </a:r>
            <a:endParaRPr dirty="0"/>
          </a:p>
          <a:p>
            <a:r>
              <a:rPr dirty="0"/>
              <a:t>-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pengiriman</a:t>
            </a:r>
            <a:r>
              <a:rPr dirty="0"/>
              <a:t> dan </a:t>
            </a:r>
            <a:r>
              <a:rPr dirty="0" err="1"/>
              <a:t>pelacakan</a:t>
            </a:r>
            <a:endParaRPr dirty="0"/>
          </a:p>
          <a:p>
            <a:r>
              <a:rPr dirty="0"/>
              <a:t>- Fitur reseller </a:t>
            </a:r>
            <a:r>
              <a:rPr dirty="0" err="1"/>
              <a:t>lengkap</a:t>
            </a:r>
            <a:r>
              <a:rPr dirty="0"/>
              <a:t>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komisi</a:t>
            </a:r>
            <a:r>
              <a:rPr lang="en-US" dirty="0"/>
              <a:t> &amp; </a:t>
            </a:r>
            <a:r>
              <a:rPr lang="en-US" dirty="0" err="1"/>
              <a:t>poin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Fitur Utama Aplikasi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18" y="2133600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- Dashboard </a:t>
            </a:r>
            <a:r>
              <a:rPr dirty="0" err="1"/>
              <a:t>penjualan</a:t>
            </a:r>
            <a:r>
              <a:rPr dirty="0"/>
              <a:t> </a:t>
            </a:r>
            <a:r>
              <a:rPr dirty="0" err="1"/>
              <a:t>harian</a:t>
            </a:r>
            <a:endParaRPr dirty="0"/>
          </a:p>
          <a:p>
            <a:r>
              <a:rPr dirty="0"/>
              <a:t>- </a:t>
            </a:r>
            <a:r>
              <a:rPr lang="en-US" dirty="0"/>
              <a:t>Model </a:t>
            </a:r>
            <a:r>
              <a:rPr lang="en-US" dirty="0" err="1"/>
              <a:t>pemesanan</a:t>
            </a:r>
            <a:endParaRPr lang="en-US" dirty="0"/>
          </a:p>
          <a:p>
            <a:r>
              <a:rPr lang="en-US" dirty="0"/>
              <a:t>- </a:t>
            </a:r>
            <a:r>
              <a:rPr dirty="0"/>
              <a:t>Modul </a:t>
            </a:r>
            <a:r>
              <a:rPr dirty="0" err="1"/>
              <a:t>manajemen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&amp; </a:t>
            </a:r>
            <a:r>
              <a:rPr dirty="0" err="1"/>
              <a:t>kartu</a:t>
            </a:r>
            <a:r>
              <a:rPr dirty="0"/>
              <a:t> </a:t>
            </a:r>
            <a:r>
              <a:rPr dirty="0" err="1"/>
              <a:t>stok</a:t>
            </a:r>
            <a:endParaRPr dirty="0"/>
          </a:p>
          <a:p>
            <a:r>
              <a:rPr dirty="0"/>
              <a:t>- </a:t>
            </a:r>
            <a:r>
              <a:rPr dirty="0" err="1"/>
              <a:t>Validasi</a:t>
            </a:r>
            <a:r>
              <a:rPr dirty="0"/>
              <a:t> </a:t>
            </a:r>
            <a:r>
              <a:rPr dirty="0" err="1"/>
              <a:t>pembayaran</a:t>
            </a:r>
            <a:r>
              <a:rPr dirty="0"/>
              <a:t> transfer &amp; COD</a:t>
            </a:r>
          </a:p>
          <a:p>
            <a:r>
              <a:rPr dirty="0"/>
              <a:t>- Modul </a:t>
            </a:r>
            <a:r>
              <a:rPr lang="en-US" dirty="0" err="1"/>
              <a:t>pengemasan</a:t>
            </a:r>
            <a:r>
              <a:rPr lang="en-US" dirty="0"/>
              <a:t> &amp; </a:t>
            </a:r>
            <a:r>
              <a:rPr dirty="0" err="1"/>
              <a:t>pengiriman</a:t>
            </a:r>
            <a:r>
              <a:rPr dirty="0"/>
              <a:t> via </a:t>
            </a:r>
            <a:r>
              <a:rPr dirty="0" err="1"/>
              <a:t>ekspedisi</a:t>
            </a:r>
            <a:endParaRPr dirty="0"/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 &amp; </a:t>
            </a:r>
            <a:r>
              <a:rPr lang="en-US" dirty="0" err="1"/>
              <a:t>keuangan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- </a:t>
            </a:r>
            <a:r>
              <a:rPr dirty="0" err="1"/>
              <a:t>Sistem</a:t>
            </a:r>
            <a:r>
              <a:rPr dirty="0"/>
              <a:t> reseller (</a:t>
            </a:r>
            <a:r>
              <a:rPr dirty="0" err="1"/>
              <a:t>harga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produk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7056"/>
          </a:xfrm>
        </p:spPr>
        <p:txBody>
          <a:bodyPr>
            <a:normAutofit/>
          </a:bodyPr>
          <a:lstStyle/>
          <a:p>
            <a:r>
              <a:rPr sz="3200" dirty="0" err="1"/>
              <a:t>Tampilan</a:t>
            </a:r>
            <a:r>
              <a:rPr sz="3200" dirty="0"/>
              <a:t> Dashboard &amp; </a:t>
            </a:r>
            <a:r>
              <a:rPr sz="3200" dirty="0" err="1"/>
              <a:t>Transaksi</a:t>
            </a:r>
            <a:r>
              <a:rPr sz="3200" dirty="0"/>
              <a:t> </a:t>
            </a:r>
            <a:r>
              <a:rPr sz="3200" dirty="0" err="1"/>
              <a:t>Penjualan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8F7DE-FFE2-FB6C-32D6-E9C90439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40" y="1427189"/>
            <a:ext cx="4407864" cy="452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8F069-A714-39BD-D78C-746AC758B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29" y="1415723"/>
            <a:ext cx="2765250" cy="4533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dirty="0" err="1"/>
              <a:t>Laporan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 &amp; Stok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D8605-5F1B-D992-4BF8-336C4A7C1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1404258"/>
            <a:ext cx="3300537" cy="27323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CFF05-76AB-498E-EA15-297F31FA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8" y="1317172"/>
            <a:ext cx="4376057" cy="4511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53320-1AFC-9E7B-4C28-9C5C839B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A67F-CC4E-BCA7-E099-57E87203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18456"/>
          </a:xfrm>
        </p:spPr>
        <p:txBody>
          <a:bodyPr/>
          <a:lstStyle/>
          <a:p>
            <a:r>
              <a:rPr lang="en-US" dirty="0"/>
              <a:t>All Screen Shoot App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A3F3-A012-4455-3567-890440E5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990" y="1583871"/>
            <a:ext cx="7704667" cy="381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Screenshoot</a:t>
            </a:r>
            <a:r>
              <a:rPr lang="en-US" dirty="0">
                <a:hlinkClick r:id="rId2"/>
              </a:rPr>
              <a:t> Application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E4F4D-DA44-4224-6F8B-EC69AFFD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990" y="2144486"/>
            <a:ext cx="7511143" cy="38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Reseller </a:t>
            </a:r>
            <a:r>
              <a:rPr lang="en-US" sz="3200" dirty="0"/>
              <a:t>Fitur </a:t>
            </a:r>
            <a:br>
              <a:rPr lang="en-US" sz="3200" dirty="0"/>
            </a:br>
            <a:r>
              <a:rPr sz="3200" dirty="0" err="1"/>
              <a:t>Perluas</a:t>
            </a:r>
            <a:r>
              <a:rPr lang="en-US" sz="3200" dirty="0" err="1"/>
              <a:t>an</a:t>
            </a:r>
            <a:r>
              <a:rPr sz="3200" dirty="0"/>
              <a:t> </a:t>
            </a:r>
            <a:r>
              <a:rPr sz="3200" dirty="0" err="1"/>
              <a:t>Jangkauan</a:t>
            </a:r>
            <a:r>
              <a:rPr sz="3200" dirty="0"/>
              <a:t> </a:t>
            </a:r>
            <a:r>
              <a:rPr sz="3200" dirty="0" err="1"/>
              <a:t>Penjualan</a:t>
            </a:r>
            <a:r>
              <a:rPr sz="3200" dirty="0"/>
              <a:t> 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427515"/>
            <a:ext cx="7704667" cy="3332816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Apa </a:t>
            </a:r>
            <a:r>
              <a:rPr dirty="0" err="1"/>
              <a:t>itu</a:t>
            </a:r>
            <a:r>
              <a:rPr dirty="0"/>
              <a:t> Reseller Area?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Fitur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memungkinkan</a:t>
            </a:r>
            <a:r>
              <a:rPr dirty="0"/>
              <a:t> Anda </a:t>
            </a:r>
            <a:r>
              <a:rPr dirty="0" err="1"/>
              <a:t>mengelola</a:t>
            </a:r>
            <a:r>
              <a:rPr dirty="0"/>
              <a:t> reseller </a:t>
            </a:r>
            <a:r>
              <a:rPr dirty="0" err="1"/>
              <a:t>secara</a:t>
            </a:r>
            <a:r>
              <a:rPr dirty="0"/>
              <a:t> </a:t>
            </a:r>
            <a:r>
              <a:rPr dirty="0" err="1"/>
              <a:t>sistematis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Fitur Utama: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Data reseller, </a:t>
            </a:r>
            <a:r>
              <a:rPr dirty="0" err="1"/>
              <a:t>harga</a:t>
            </a:r>
            <a:r>
              <a:rPr dirty="0"/>
              <a:t> </a:t>
            </a:r>
            <a:r>
              <a:rPr dirty="0" err="1"/>
              <a:t>khusus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, </a:t>
            </a:r>
            <a:r>
              <a:rPr dirty="0" err="1"/>
              <a:t>poin</a:t>
            </a:r>
            <a:r>
              <a:rPr dirty="0"/>
              <a:t> &amp; </a:t>
            </a:r>
            <a:r>
              <a:rPr dirty="0" err="1"/>
              <a:t>brosur</a:t>
            </a:r>
            <a:r>
              <a:rPr dirty="0"/>
              <a:t> </a:t>
            </a:r>
            <a:r>
              <a:rPr dirty="0" err="1"/>
              <a:t>produk</a:t>
            </a:r>
            <a:r>
              <a:rPr dirty="0"/>
              <a:t>.</a:t>
            </a:r>
          </a:p>
          <a:p>
            <a:endParaRPr lang="en-US" dirty="0"/>
          </a:p>
          <a:p>
            <a:r>
              <a:rPr dirty="0"/>
              <a:t>Manfaat: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</a:t>
            </a:r>
            <a:r>
              <a:rPr dirty="0" err="1"/>
              <a:t>Menambah</a:t>
            </a:r>
            <a:r>
              <a:rPr dirty="0"/>
              <a:t> channel </a:t>
            </a:r>
            <a:r>
              <a:rPr dirty="0" err="1"/>
              <a:t>penjualan</a:t>
            </a:r>
            <a:r>
              <a:rPr dirty="0"/>
              <a:t>, </a:t>
            </a:r>
            <a:r>
              <a:rPr dirty="0" err="1"/>
              <a:t>transparan</a:t>
            </a:r>
            <a:r>
              <a:rPr dirty="0"/>
              <a:t>, dan </a:t>
            </a:r>
            <a:r>
              <a:rPr dirty="0" err="1"/>
              <a:t>bisa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dropship.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Barang Bundling</a:t>
            </a:r>
            <a:br>
              <a:rPr lang="en-US" sz="3200" dirty="0"/>
            </a:br>
            <a:r>
              <a:rPr sz="3200" dirty="0"/>
              <a:t>Strategi </a:t>
            </a:r>
            <a:r>
              <a:rPr sz="3200" dirty="0" err="1"/>
              <a:t>Penjualan</a:t>
            </a:r>
            <a:r>
              <a:rPr sz="3200" dirty="0"/>
              <a:t> </a:t>
            </a:r>
            <a:r>
              <a:rPr sz="3200" dirty="0" err="1"/>
              <a:t>Efisien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33" y="2318659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Barang bundling = </a:t>
            </a:r>
            <a:r>
              <a:rPr dirty="0" err="1"/>
              <a:t>penggabungan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dirty="0"/>
              <a:t> </a:t>
            </a:r>
            <a:r>
              <a:rPr lang="en-US" dirty="0"/>
              <a:t>1 </a:t>
            </a:r>
            <a:r>
              <a:rPr dirty="0" err="1"/>
              <a:t>produk</a:t>
            </a:r>
            <a:r>
              <a:rPr dirty="0"/>
              <a:t> </a:t>
            </a:r>
            <a:r>
              <a:rPr dirty="0" err="1"/>
              <a:t>jadi</a:t>
            </a:r>
            <a:r>
              <a:rPr dirty="0"/>
              <a:t> </a:t>
            </a:r>
            <a:r>
              <a:rPr dirty="0" err="1"/>
              <a:t>paket</a:t>
            </a:r>
            <a:r>
              <a:rPr dirty="0"/>
              <a:t> </a:t>
            </a:r>
            <a:r>
              <a:rPr dirty="0" err="1"/>
              <a:t>hemat</a:t>
            </a:r>
            <a:r>
              <a:rPr lang="en-US" dirty="0" err="1"/>
              <a:t>t</a:t>
            </a:r>
            <a:endParaRPr dirty="0"/>
          </a:p>
          <a:p>
            <a:r>
              <a:rPr dirty="0" err="1"/>
              <a:t>Contoh</a:t>
            </a:r>
            <a:r>
              <a:rPr dirty="0"/>
              <a:t>: Paket Hemat</a:t>
            </a:r>
            <a:r>
              <a:rPr lang="en-US" dirty="0"/>
              <a:t> </a:t>
            </a:r>
            <a:r>
              <a:rPr dirty="0"/>
              <a:t> (Rp 100.000</a:t>
            </a:r>
            <a:r>
              <a:rPr lang="en-US" dirty="0"/>
              <a:t> </a:t>
            </a:r>
            <a:r>
              <a:rPr dirty="0"/>
              <a:t>, </a:t>
            </a:r>
            <a:r>
              <a:rPr dirty="0" err="1"/>
              <a:t>Komisi</a:t>
            </a:r>
            <a:r>
              <a:rPr dirty="0"/>
              <a:t> Rp 1.000)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Manfaat:</a:t>
            </a:r>
          </a:p>
          <a:p>
            <a:r>
              <a:rPr dirty="0"/>
              <a:t>-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penjualan</a:t>
            </a:r>
            <a:endParaRPr dirty="0"/>
          </a:p>
          <a:p>
            <a:r>
              <a:rPr dirty="0"/>
              <a:t>- </a:t>
            </a:r>
            <a:r>
              <a:rPr dirty="0" err="1"/>
              <a:t>Mengurangi</a:t>
            </a:r>
            <a:r>
              <a:rPr dirty="0"/>
              <a:t> </a:t>
            </a:r>
            <a:r>
              <a:rPr dirty="0" err="1"/>
              <a:t>stok</a:t>
            </a:r>
            <a:r>
              <a:rPr dirty="0"/>
              <a:t> lama</a:t>
            </a:r>
          </a:p>
          <a:p>
            <a:r>
              <a:rPr dirty="0"/>
              <a:t>- </a:t>
            </a:r>
            <a:r>
              <a:rPr dirty="0" err="1"/>
              <a:t>Menarik</a:t>
            </a:r>
            <a:r>
              <a:rPr dirty="0"/>
              <a:t> </a:t>
            </a:r>
            <a:r>
              <a:rPr dirty="0" err="1"/>
              <a:t>pelanggan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342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SBiZ Application</vt:lpstr>
      <vt:lpstr>Masalah Umum dalam Usaha Retail B2C</vt:lpstr>
      <vt:lpstr>Solusi dari Aplikasi Penjualan Retail</vt:lpstr>
      <vt:lpstr>Fitur Utama Aplikasi</vt:lpstr>
      <vt:lpstr>Tampilan Dashboard &amp; Transaksi Penjualan</vt:lpstr>
      <vt:lpstr>Laporan Penjualan &amp; Stok</vt:lpstr>
      <vt:lpstr>All Screen Shoot App</vt:lpstr>
      <vt:lpstr>Reseller Fitur  Perluasan Jangkauan Penjualan Anda</vt:lpstr>
      <vt:lpstr>Barang Bundling Strategi Penjualan Efisien</vt:lpstr>
      <vt:lpstr>Contoh Tampilan Reseller Area</vt:lpstr>
      <vt:lpstr>All Screenshoot Reseller</vt:lpstr>
      <vt:lpstr>Harga &amp; Kontak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PT Praisindo Teknologi</cp:lastModifiedBy>
  <cp:revision>56</cp:revision>
  <dcterms:created xsi:type="dcterms:W3CDTF">2013-01-27T09:14:16Z</dcterms:created>
  <dcterms:modified xsi:type="dcterms:W3CDTF">2025-09-09T09:23:52Z</dcterms:modified>
  <cp:category/>
</cp:coreProperties>
</file>