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0" r:id="rId4"/>
    <p:sldId id="265" r:id="rId5"/>
    <p:sldId id="258" r:id="rId6"/>
    <p:sldId id="262" r:id="rId7"/>
    <p:sldId id="264" r:id="rId8"/>
    <p:sldId id="259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120E-7703-439E-837C-A3C524F04CC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7785-AC57-43AB-AE24-74CCCF05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6600" dirty="0" smtClean="0"/>
              <a:t>FUNGSI REKURSIF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Pertemuan</a:t>
            </a:r>
            <a:r>
              <a:rPr lang="en-ID" sz="3200" dirty="0" smtClean="0"/>
              <a:t> </a:t>
            </a:r>
            <a:r>
              <a:rPr lang="en-ID" sz="3200" dirty="0" err="1" smtClean="0"/>
              <a:t>Alpro</a:t>
            </a:r>
            <a:r>
              <a:rPr lang="en-ID" sz="3200" dirty="0" smtClean="0"/>
              <a:t> </a:t>
            </a:r>
            <a:r>
              <a:rPr lang="en-ID" sz="3200" dirty="0" err="1" smtClean="0"/>
              <a:t>Praktek</a:t>
            </a:r>
            <a:r>
              <a:rPr lang="en-ID" sz="3200" dirty="0" smtClean="0"/>
              <a:t>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63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MENGAPA REKURSIF?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 smtClean="0"/>
              <a:t>Sederhana</a:t>
            </a:r>
            <a:r>
              <a:rPr lang="en-ID" sz="2400" dirty="0" smtClean="0"/>
              <a:t>, </a:t>
            </a:r>
            <a:r>
              <a:rPr lang="en-ID" sz="2400" dirty="0" err="1" smtClean="0"/>
              <a:t>baris</a:t>
            </a:r>
            <a:r>
              <a:rPr lang="en-ID" sz="2400" dirty="0" smtClean="0"/>
              <a:t> </a:t>
            </a:r>
            <a:r>
              <a:rPr lang="en-ID" sz="2400" dirty="0" err="1" smtClean="0"/>
              <a:t>kode</a:t>
            </a:r>
            <a:r>
              <a:rPr lang="en-ID" sz="2400" dirty="0" smtClean="0"/>
              <a:t> </a:t>
            </a:r>
            <a:r>
              <a:rPr lang="en-ID" sz="2400" dirty="0" err="1" smtClean="0"/>
              <a:t>lebih</a:t>
            </a:r>
            <a:r>
              <a:rPr lang="en-ID" sz="2400" dirty="0" smtClean="0"/>
              <a:t> </a:t>
            </a:r>
            <a:r>
              <a:rPr lang="en-ID" sz="2400" dirty="0" err="1" smtClean="0"/>
              <a:t>singkat</a:t>
            </a:r>
            <a:r>
              <a:rPr lang="en-ID" sz="2400" dirty="0" smtClean="0"/>
              <a:t>. </a:t>
            </a:r>
          </a:p>
          <a:p>
            <a:r>
              <a:rPr lang="en-ID" sz="2400" dirty="0" err="1" smtClean="0"/>
              <a:t>Melatih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berpikir</a:t>
            </a:r>
            <a:r>
              <a:rPr lang="en-ID" sz="2400" dirty="0" smtClean="0"/>
              <a:t> </a:t>
            </a:r>
            <a:r>
              <a:rPr lang="en-ID" sz="2400" dirty="0" err="1" smtClean="0"/>
              <a:t>secara</a:t>
            </a:r>
            <a:r>
              <a:rPr lang="en-ID" sz="2400" dirty="0" smtClean="0"/>
              <a:t> </a:t>
            </a:r>
            <a:r>
              <a:rPr lang="en-ID" sz="2400" dirty="0" err="1" smtClean="0"/>
              <a:t>runtut</a:t>
            </a:r>
            <a:r>
              <a:rPr lang="en-ID" sz="2400" dirty="0" smtClean="0"/>
              <a:t>, </a:t>
            </a:r>
            <a:r>
              <a:rPr lang="en-ID" sz="2400" dirty="0" err="1" smtClean="0"/>
              <a:t>memecah</a:t>
            </a:r>
            <a:r>
              <a:rPr lang="en-ID" sz="2400" dirty="0" smtClean="0"/>
              <a:t> </a:t>
            </a:r>
            <a:r>
              <a:rPr lang="en-ID" sz="2400" dirty="0" err="1" smtClean="0"/>
              <a:t>suatu</a:t>
            </a:r>
            <a:r>
              <a:rPr lang="en-ID" sz="2400" dirty="0" smtClean="0"/>
              <a:t> problem </a:t>
            </a:r>
            <a:r>
              <a:rPr lang="en-ID" sz="2400" dirty="0" err="1" smtClean="0"/>
              <a:t>kedalam</a:t>
            </a:r>
            <a:r>
              <a:rPr lang="en-ID" sz="2400" dirty="0" smtClean="0"/>
              <a:t> </a:t>
            </a:r>
            <a:r>
              <a:rPr lang="en-ID" sz="2400" dirty="0" err="1" smtClean="0"/>
              <a:t>bagian</a:t>
            </a:r>
            <a:r>
              <a:rPr lang="en-ID" sz="2400" dirty="0" smtClean="0"/>
              <a:t> yang </a:t>
            </a:r>
            <a:r>
              <a:rPr lang="en-ID" sz="2400" dirty="0" err="1" smtClean="0"/>
              <a:t>lebih</a:t>
            </a:r>
            <a:r>
              <a:rPr lang="en-ID" sz="2400" dirty="0" smtClean="0"/>
              <a:t> </a:t>
            </a:r>
            <a:r>
              <a:rPr lang="en-ID" sz="2400" dirty="0" err="1" smtClean="0"/>
              <a:t>kecil</a:t>
            </a:r>
            <a:endParaRPr lang="en-ID" sz="2400" dirty="0" smtClean="0"/>
          </a:p>
          <a:p>
            <a:r>
              <a:rPr lang="en-ID" sz="2400" dirty="0" err="1" smtClean="0"/>
              <a:t>Utamanya</a:t>
            </a:r>
            <a:r>
              <a:rPr lang="en-ID" sz="2400" dirty="0" smtClean="0"/>
              <a:t> </a:t>
            </a:r>
            <a:r>
              <a:rPr lang="en-ID" sz="2400" dirty="0" err="1" smtClean="0"/>
              <a:t>digunakan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menyelesaikan</a:t>
            </a:r>
            <a:r>
              <a:rPr lang="en-ID" sz="2400" dirty="0" smtClean="0"/>
              <a:t> problem yang </a:t>
            </a:r>
            <a:r>
              <a:rPr lang="en-ID" sz="2400" dirty="0" err="1" smtClean="0"/>
              <a:t>sulit</a:t>
            </a:r>
            <a:r>
              <a:rPr lang="en-ID" sz="2400" dirty="0" smtClean="0"/>
              <a:t> </a:t>
            </a:r>
            <a:r>
              <a:rPr lang="en-ID" sz="2400" dirty="0" err="1" smtClean="0"/>
              <a:t>dipecahkan</a:t>
            </a:r>
            <a:r>
              <a:rPr lang="en-ID" sz="2400" dirty="0" smtClean="0"/>
              <a:t> </a:t>
            </a:r>
            <a:r>
              <a:rPr lang="en-ID" sz="2400" dirty="0" err="1" smtClean="0"/>
              <a:t>atau</a:t>
            </a:r>
            <a:r>
              <a:rPr lang="en-ID" sz="2400" dirty="0" smtClean="0"/>
              <a:t> </a:t>
            </a:r>
            <a:r>
              <a:rPr lang="en-ID" sz="2400" dirty="0" err="1" smtClean="0"/>
              <a:t>diimplementasikan</a:t>
            </a:r>
            <a:r>
              <a:rPr lang="en-ID" sz="2400" dirty="0" smtClean="0"/>
              <a:t>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menggunakan</a:t>
            </a:r>
            <a:r>
              <a:rPr lang="en-ID" sz="2400" dirty="0" smtClean="0"/>
              <a:t> looping </a:t>
            </a:r>
            <a:r>
              <a:rPr lang="en-ID" sz="2400" dirty="0" err="1" smtClean="0"/>
              <a:t>atau</a:t>
            </a:r>
            <a:r>
              <a:rPr lang="en-ID" sz="2400" dirty="0" smtClean="0"/>
              <a:t> </a:t>
            </a:r>
            <a:r>
              <a:rPr lang="en-ID" sz="2400" dirty="0" err="1" smtClean="0"/>
              <a:t>perulangan</a:t>
            </a:r>
            <a:r>
              <a:rPr lang="en-ID" sz="2400" dirty="0" smtClean="0"/>
              <a:t> </a:t>
            </a:r>
            <a:r>
              <a:rPr lang="en-ID" sz="2400" dirty="0" err="1" smtClean="0"/>
              <a:t>biasa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29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smtClean="0"/>
              <a:t>FUNGSI REKURSIF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0515" y="4116299"/>
            <a:ext cx="6272022" cy="2383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800" dirty="0" err="1"/>
              <a:t>Fungsi</a:t>
            </a:r>
            <a:r>
              <a:rPr lang="en-ID" sz="2800" dirty="0"/>
              <a:t> </a:t>
            </a:r>
            <a:r>
              <a:rPr lang="en-ID" sz="2800" dirty="0" err="1"/>
              <a:t>rekursif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yang </a:t>
            </a:r>
            <a:r>
              <a:rPr lang="en-ID" sz="2800" dirty="0" err="1"/>
              <a:t>didalamnya</a:t>
            </a:r>
            <a:r>
              <a:rPr lang="en-ID" sz="2800" dirty="0"/>
              <a:t> </a:t>
            </a:r>
            <a:r>
              <a:rPr lang="en-ID" sz="2800" dirty="0" err="1"/>
              <a:t>melakukan</a:t>
            </a:r>
            <a:r>
              <a:rPr lang="en-ID" sz="2800" dirty="0"/>
              <a:t> </a:t>
            </a:r>
            <a:r>
              <a:rPr lang="en-ID" sz="2800" dirty="0" err="1"/>
              <a:t>pemanggilan</a:t>
            </a:r>
            <a:r>
              <a:rPr lang="en-ID" sz="2800" dirty="0"/>
              <a:t> </a:t>
            </a:r>
            <a:r>
              <a:rPr lang="en-ID" sz="2800" dirty="0" err="1"/>
              <a:t>terhadap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sendiri</a:t>
            </a:r>
            <a:r>
              <a:rPr lang="en-ID" sz="2800" dirty="0"/>
              <a:t> (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langsung</a:t>
            </a:r>
            <a:r>
              <a:rPr lang="en-ID" sz="2800" dirty="0"/>
              <a:t> </a:t>
            </a:r>
            <a:r>
              <a:rPr lang="en-ID" sz="2800" dirty="0" err="1"/>
              <a:t>maupun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langsung</a:t>
            </a:r>
            <a:r>
              <a:rPr lang="en-ID" sz="2800" dirty="0"/>
              <a:t>).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2" descr="Yo Dawg Heard You Meme | YO DAWG, GW DENGER LO UDAH BISA BIKIN FUNGSI SEKARANG GW AJARIN LO BIKIN FUNGSI DIDALEM FUNGSI BIAR LO BISA MANGGIL FUNGSI PAS LAGI MANGGIL  | image tagged in memes,yo dawg heard you | made w/ Imgflip meme mak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9" y="418012"/>
            <a:ext cx="5295146" cy="34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1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STRUKTUR 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smtClean="0"/>
              <a:t>BASIS</a:t>
            </a:r>
          </a:p>
          <a:p>
            <a:pPr lvl="1"/>
            <a:r>
              <a:rPr lang="en-ID" sz="2200" dirty="0" err="1" smtClean="0"/>
              <a:t>Apabila</a:t>
            </a:r>
            <a:r>
              <a:rPr lang="en-ID" sz="2200" dirty="0" smtClean="0"/>
              <a:t> </a:t>
            </a:r>
            <a:r>
              <a:rPr lang="en-ID" sz="2200" dirty="0" err="1" smtClean="0"/>
              <a:t>fungsi</a:t>
            </a:r>
            <a:r>
              <a:rPr lang="en-ID" sz="2200" dirty="0" smtClean="0"/>
              <a:t> </a:t>
            </a:r>
            <a:r>
              <a:rPr lang="en-ID" sz="2200" dirty="0" err="1" smtClean="0"/>
              <a:t>rekursif</a:t>
            </a:r>
            <a:r>
              <a:rPr lang="en-ID" sz="2200" dirty="0" smtClean="0"/>
              <a:t> </a:t>
            </a:r>
            <a:r>
              <a:rPr lang="en-ID" sz="2200" dirty="0" err="1" smtClean="0"/>
              <a:t>diibaratkan</a:t>
            </a:r>
            <a:r>
              <a:rPr lang="en-ID" sz="2200" dirty="0" smtClean="0"/>
              <a:t> </a:t>
            </a:r>
            <a:r>
              <a:rPr lang="en-ID" sz="2200" dirty="0" err="1" smtClean="0"/>
              <a:t>sebagai</a:t>
            </a:r>
            <a:r>
              <a:rPr lang="en-ID" sz="2200" dirty="0" smtClean="0"/>
              <a:t> loop, </a:t>
            </a:r>
            <a:r>
              <a:rPr lang="en-ID" sz="2200" dirty="0" err="1" smtClean="0"/>
              <a:t>maka</a:t>
            </a:r>
            <a:r>
              <a:rPr lang="en-ID" sz="2200" dirty="0" smtClean="0"/>
              <a:t> basis </a:t>
            </a:r>
            <a:r>
              <a:rPr lang="en-ID" sz="2200" dirty="0" err="1" smtClean="0"/>
              <a:t>ini</a:t>
            </a:r>
            <a:r>
              <a:rPr lang="en-ID" sz="2200" dirty="0" smtClean="0"/>
              <a:t> </a:t>
            </a:r>
            <a:r>
              <a:rPr lang="en-ID" sz="2200" dirty="0" err="1" smtClean="0"/>
              <a:t>adalah</a:t>
            </a:r>
            <a:r>
              <a:rPr lang="en-ID" sz="2200" dirty="0" smtClean="0"/>
              <a:t> </a:t>
            </a:r>
            <a:r>
              <a:rPr lang="en-ID" sz="2200" dirty="0" err="1" smtClean="0"/>
              <a:t>kondisi</a:t>
            </a:r>
            <a:r>
              <a:rPr lang="en-ID" sz="2200" dirty="0" smtClean="0"/>
              <a:t> </a:t>
            </a:r>
            <a:r>
              <a:rPr lang="en-ID" sz="2200" dirty="0" err="1" smtClean="0"/>
              <a:t>berhenti</a:t>
            </a:r>
            <a:r>
              <a:rPr lang="en-ID" sz="2200" dirty="0" smtClean="0"/>
              <a:t> </a:t>
            </a:r>
            <a:r>
              <a:rPr lang="en-ID" sz="2200" dirty="0" err="1" smtClean="0"/>
              <a:t>dari</a:t>
            </a:r>
            <a:r>
              <a:rPr lang="en-ID" sz="2200" dirty="0" smtClean="0"/>
              <a:t> loop </a:t>
            </a:r>
            <a:r>
              <a:rPr lang="en-ID" sz="2200" dirty="0" err="1" smtClean="0"/>
              <a:t>tersebut</a:t>
            </a:r>
            <a:r>
              <a:rPr lang="en-ID" sz="2200" dirty="0" smtClean="0"/>
              <a:t>.</a:t>
            </a:r>
          </a:p>
          <a:p>
            <a:r>
              <a:rPr lang="en-ID" sz="2800" dirty="0" smtClean="0"/>
              <a:t>REKURENS</a:t>
            </a:r>
          </a:p>
          <a:p>
            <a:pPr lvl="1"/>
            <a:r>
              <a:rPr lang="en-ID" sz="2400" dirty="0" err="1" smtClean="0"/>
              <a:t>Bagian</a:t>
            </a:r>
            <a:r>
              <a:rPr lang="en-ID" sz="2400" dirty="0" smtClean="0"/>
              <a:t> </a:t>
            </a:r>
            <a:r>
              <a:rPr lang="en-ID" sz="2400" dirty="0" err="1" smtClean="0"/>
              <a:t>perulangan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fungsi</a:t>
            </a:r>
            <a:r>
              <a:rPr lang="en-ID" sz="2400" dirty="0" smtClean="0"/>
              <a:t> </a:t>
            </a:r>
            <a:r>
              <a:rPr lang="en-ID" sz="2400" dirty="0" err="1" smtClean="0"/>
              <a:t>rekursif</a:t>
            </a:r>
            <a:r>
              <a:rPr lang="en-ID" sz="2400" dirty="0" smtClean="0"/>
              <a:t>. </a:t>
            </a:r>
            <a:r>
              <a:rPr lang="en-ID" sz="2400" dirty="0" err="1" smtClean="0"/>
              <a:t>Berisi</a:t>
            </a:r>
            <a:r>
              <a:rPr lang="en-ID" sz="2400" dirty="0" smtClean="0"/>
              <a:t> </a:t>
            </a:r>
            <a:r>
              <a:rPr lang="en-ID" sz="2400" dirty="0" err="1" smtClean="0"/>
              <a:t>perintah</a:t>
            </a:r>
            <a:r>
              <a:rPr lang="en-ID" sz="2400" dirty="0" smtClean="0"/>
              <a:t> – </a:t>
            </a:r>
            <a:r>
              <a:rPr lang="en-ID" sz="2400" dirty="0" err="1" smtClean="0"/>
              <a:t>perintah</a:t>
            </a:r>
            <a:r>
              <a:rPr lang="en-ID" sz="2400" dirty="0" smtClean="0"/>
              <a:t> yang </a:t>
            </a:r>
            <a:r>
              <a:rPr lang="en-ID" sz="2400" dirty="0" err="1" smtClean="0"/>
              <a:t>perlu</a:t>
            </a:r>
            <a:r>
              <a:rPr lang="en-ID" sz="2400" dirty="0" smtClean="0"/>
              <a:t> </a:t>
            </a:r>
            <a:r>
              <a:rPr lang="en-ID" sz="2400" dirty="0" err="1" smtClean="0"/>
              <a:t>dilakukan</a:t>
            </a:r>
            <a:r>
              <a:rPr lang="en-ID" sz="2400" dirty="0" smtClean="0"/>
              <a:t> </a:t>
            </a:r>
            <a:r>
              <a:rPr lang="en-ID" sz="2400" dirty="0" err="1" smtClean="0"/>
              <a:t>selama</a:t>
            </a:r>
            <a:r>
              <a:rPr lang="en-ID" sz="2400" dirty="0" smtClean="0"/>
              <a:t> </a:t>
            </a:r>
            <a:r>
              <a:rPr lang="en-ID" sz="2400" dirty="0" err="1" smtClean="0"/>
              <a:t>perulangan</a:t>
            </a:r>
            <a:r>
              <a:rPr lang="en-ID" sz="2400" dirty="0" smtClean="0"/>
              <a:t> </a:t>
            </a:r>
            <a:r>
              <a:rPr lang="en-ID" sz="2400" dirty="0" err="1" smtClean="0"/>
              <a:t>berlangsung</a:t>
            </a:r>
            <a:r>
              <a:rPr lang="en-ID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51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Rekursif</a:t>
            </a:r>
            <a:r>
              <a:rPr lang="en-ID" dirty="0" smtClean="0"/>
              <a:t> </a:t>
            </a:r>
            <a:r>
              <a:rPr lang="en-ID" dirty="0" err="1" smtClean="0"/>
              <a:t>Cetak</a:t>
            </a:r>
            <a:r>
              <a:rPr lang="en-ID" dirty="0" smtClean="0"/>
              <a:t> </a:t>
            </a:r>
            <a:r>
              <a:rPr lang="en-ID" dirty="0" err="1" smtClean="0"/>
              <a:t>Rekuren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11835" y="116158"/>
            <a:ext cx="3226525" cy="49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Cetak_Rekuren</a:t>
            </a:r>
            <a:r>
              <a:rPr lang="en-ID" dirty="0" smtClean="0"/>
              <a:t>(5)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58541" y="711146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18364" y="1123611"/>
            <a:ext cx="3226525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(“Hello World”)</a:t>
            </a:r>
          </a:p>
          <a:p>
            <a:pPr algn="ctr"/>
            <a:r>
              <a:rPr lang="en-ID" dirty="0" err="1" smtClean="0"/>
              <a:t>Cetak_Rekuren</a:t>
            </a:r>
            <a:r>
              <a:rPr lang="en-ID" dirty="0" smtClean="0"/>
              <a:t>(4)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7952013" y="1930175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18364" y="2341400"/>
            <a:ext cx="3226525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(“Hello World”)</a:t>
            </a:r>
          </a:p>
          <a:p>
            <a:pPr algn="ctr"/>
            <a:r>
              <a:rPr lang="en-ID" dirty="0" err="1" smtClean="0"/>
              <a:t>Cetak_Rekuren</a:t>
            </a:r>
            <a:r>
              <a:rPr lang="en-ID" dirty="0" smtClean="0"/>
              <a:t>(3)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7945484" y="3147964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511835" y="3559189"/>
            <a:ext cx="3226525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(“Hello World”)</a:t>
            </a:r>
          </a:p>
          <a:p>
            <a:pPr algn="ctr"/>
            <a:r>
              <a:rPr lang="en-ID" dirty="0" err="1" smtClean="0"/>
              <a:t>Cetak_Rekuren</a:t>
            </a:r>
            <a:r>
              <a:rPr lang="en-ID" dirty="0" smtClean="0"/>
              <a:t>(2)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7952013" y="4365753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518364" y="4776978"/>
            <a:ext cx="3226525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(“Hello World”)</a:t>
            </a:r>
          </a:p>
          <a:p>
            <a:pPr algn="ctr"/>
            <a:r>
              <a:rPr lang="en-ID" dirty="0" err="1" smtClean="0"/>
              <a:t>Cetak_Rekuren</a:t>
            </a:r>
            <a:r>
              <a:rPr lang="en-ID" dirty="0" smtClean="0"/>
              <a:t>(1)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7981597" y="5583542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47948" y="5994767"/>
            <a:ext cx="3226525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(“Hello World”)</a:t>
            </a:r>
          </a:p>
          <a:p>
            <a:pPr algn="ctr"/>
            <a:r>
              <a:rPr lang="en-ID" dirty="0" err="1" smtClean="0"/>
              <a:t>Cetak_Rekuren</a:t>
            </a:r>
            <a:r>
              <a:rPr lang="en-ID" dirty="0" smtClean="0"/>
              <a:t>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dirty="0" err="1" smtClean="0"/>
              <a:t>Latihan</a:t>
            </a:r>
            <a:r>
              <a:rPr lang="en-ID" sz="4400" dirty="0"/>
              <a:t/>
            </a:r>
            <a:br>
              <a:rPr lang="en-ID" sz="4400" dirty="0"/>
            </a:br>
            <a:r>
              <a:rPr lang="en-ID" sz="4400" dirty="0" err="1" smtClean="0"/>
              <a:t>Cetak</a:t>
            </a:r>
            <a:r>
              <a:rPr lang="en-ID" sz="4400" dirty="0" smtClean="0"/>
              <a:t> </a:t>
            </a:r>
            <a:r>
              <a:rPr lang="en-ID" sz="4400" dirty="0" err="1" smtClean="0"/>
              <a:t>Ganjil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59" y="1298678"/>
            <a:ext cx="6818813" cy="3926466"/>
          </a:xfrm>
        </p:spPr>
        <p:txBody>
          <a:bodyPr>
            <a:normAutofit/>
          </a:bodyPr>
          <a:lstStyle/>
          <a:p>
            <a:r>
              <a:rPr lang="en-ID" sz="2800" dirty="0" smtClean="0"/>
              <a:t>Input : n -&gt; </a:t>
            </a:r>
            <a:r>
              <a:rPr lang="en-ID" sz="2800" dirty="0" err="1" smtClean="0"/>
              <a:t>Bilangan</a:t>
            </a:r>
            <a:r>
              <a:rPr lang="en-ID" sz="2800" dirty="0" smtClean="0"/>
              <a:t> </a:t>
            </a:r>
            <a:r>
              <a:rPr lang="en-ID" sz="2800" dirty="0" err="1" smtClean="0"/>
              <a:t>bulat</a:t>
            </a:r>
            <a:r>
              <a:rPr lang="en-ID" sz="2800" dirty="0" smtClean="0"/>
              <a:t> </a:t>
            </a:r>
            <a:r>
              <a:rPr lang="en-ID" sz="2800" dirty="0" err="1" smtClean="0"/>
              <a:t>lebih</a:t>
            </a:r>
            <a:r>
              <a:rPr lang="en-ID" sz="2800" dirty="0" smtClean="0"/>
              <a:t> </a:t>
            </a:r>
            <a:r>
              <a:rPr lang="en-ID" sz="2800" dirty="0" err="1" smtClean="0"/>
              <a:t>besar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0</a:t>
            </a:r>
          </a:p>
          <a:p>
            <a:r>
              <a:rPr lang="en-ID" sz="2800" dirty="0" smtClean="0"/>
              <a:t>Output : </a:t>
            </a:r>
            <a:r>
              <a:rPr lang="en-ID" sz="2800" dirty="0" err="1" smtClean="0"/>
              <a:t>Menampilkan</a:t>
            </a:r>
            <a:r>
              <a:rPr lang="en-ID" sz="2800" dirty="0" smtClean="0"/>
              <a:t> output (</a:t>
            </a:r>
            <a:r>
              <a:rPr lang="en-ID" sz="2800" dirty="0" err="1" smtClean="0"/>
              <a:t>printf</a:t>
            </a:r>
            <a:r>
              <a:rPr lang="en-ID" sz="2800" dirty="0" smtClean="0"/>
              <a:t>) </a:t>
            </a:r>
            <a:r>
              <a:rPr lang="en-ID" sz="2800" dirty="0" err="1" smtClean="0"/>
              <a:t>semua</a:t>
            </a:r>
            <a:r>
              <a:rPr lang="en-ID" sz="2800" dirty="0" smtClean="0"/>
              <a:t> </a:t>
            </a:r>
            <a:r>
              <a:rPr lang="en-ID" sz="2800" dirty="0" err="1" smtClean="0"/>
              <a:t>bilangan</a:t>
            </a:r>
            <a:r>
              <a:rPr lang="en-ID" sz="2800" dirty="0" smtClean="0"/>
              <a:t> </a:t>
            </a:r>
            <a:r>
              <a:rPr lang="en-ID" sz="2800" dirty="0" err="1" smtClean="0"/>
              <a:t>bulat</a:t>
            </a:r>
            <a:r>
              <a:rPr lang="en-ID" sz="2800" dirty="0" smtClean="0"/>
              <a:t> </a:t>
            </a:r>
            <a:r>
              <a:rPr lang="en-ID" sz="2800" dirty="0" err="1" smtClean="0"/>
              <a:t>ganjil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n </a:t>
            </a:r>
            <a:r>
              <a:rPr lang="en-ID" sz="2800" dirty="0" err="1" smtClean="0"/>
              <a:t>sampai</a:t>
            </a:r>
            <a:r>
              <a:rPr lang="en-ID" sz="2800" dirty="0" smtClean="0"/>
              <a:t> 0 </a:t>
            </a:r>
            <a:r>
              <a:rPr lang="en-ID" sz="2800" dirty="0" err="1" smtClean="0"/>
              <a:t>secara</a:t>
            </a:r>
            <a:r>
              <a:rPr lang="en-ID" sz="2800" dirty="0" smtClean="0"/>
              <a:t> </a:t>
            </a:r>
            <a:r>
              <a:rPr lang="en-ID" sz="2800" dirty="0" err="1" smtClean="0"/>
              <a:t>menurun</a:t>
            </a:r>
            <a:r>
              <a:rPr lang="en-ID" sz="2800" dirty="0" smtClean="0"/>
              <a:t>.</a:t>
            </a:r>
          </a:p>
          <a:p>
            <a:r>
              <a:rPr lang="en-ID" sz="2800" dirty="0" err="1" smtClean="0"/>
              <a:t>Contoh</a:t>
            </a:r>
            <a:r>
              <a:rPr lang="en-ID" sz="2800" dirty="0" smtClean="0"/>
              <a:t> : </a:t>
            </a:r>
            <a:r>
              <a:rPr lang="en-ID" sz="2800" dirty="0" err="1" smtClean="0"/>
              <a:t>cetak_ganjil</a:t>
            </a:r>
            <a:r>
              <a:rPr lang="en-ID" sz="2800" dirty="0" smtClean="0"/>
              <a:t> (5) -&gt; 5 3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60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Rekursif</a:t>
            </a:r>
            <a:r>
              <a:rPr lang="en-ID" dirty="0" smtClean="0"/>
              <a:t> </a:t>
            </a:r>
            <a:r>
              <a:rPr lang="en-ID" dirty="0" err="1" smtClean="0"/>
              <a:t>Cetak</a:t>
            </a:r>
            <a:r>
              <a:rPr lang="en-ID" dirty="0" smtClean="0"/>
              <a:t> </a:t>
            </a:r>
            <a:r>
              <a:rPr lang="en-ID" dirty="0" err="1" smtClean="0"/>
              <a:t>Ganjil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11835" y="317863"/>
            <a:ext cx="3226525" cy="49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Cetak_Ganjil</a:t>
            </a:r>
            <a:r>
              <a:rPr lang="en-ID" dirty="0" smtClean="0"/>
              <a:t>(5)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58542" y="894770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18364" y="1325316"/>
            <a:ext cx="3226525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(“%d ”, n)</a:t>
            </a:r>
          </a:p>
          <a:p>
            <a:pPr algn="ctr"/>
            <a:r>
              <a:rPr lang="en-ID" dirty="0" err="1" smtClean="0"/>
              <a:t>Cetak_Ganjil</a:t>
            </a:r>
            <a:r>
              <a:rPr lang="en-ID" dirty="0" smtClean="0"/>
              <a:t>(4)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518364" y="2543105"/>
            <a:ext cx="3226525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Cetak_Ganjil</a:t>
            </a:r>
            <a:r>
              <a:rPr lang="en-ID" dirty="0" smtClean="0"/>
              <a:t>(3)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518364" y="3693746"/>
            <a:ext cx="3226525" cy="6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(“%d ”, n)</a:t>
            </a:r>
          </a:p>
          <a:p>
            <a:pPr algn="ctr"/>
            <a:r>
              <a:rPr lang="en-ID" dirty="0" err="1" smtClean="0"/>
              <a:t>Cetak_Ganjil</a:t>
            </a:r>
            <a:r>
              <a:rPr lang="en-ID" dirty="0" smtClean="0"/>
              <a:t>(2)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518364" y="4879847"/>
            <a:ext cx="3226525" cy="46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Cetak_Ganjil</a:t>
            </a:r>
            <a:r>
              <a:rPr lang="en-ID" dirty="0" smtClean="0"/>
              <a:t>(1)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7958542" y="2126505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958542" y="3243261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958542" y="4443142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364" y="5875667"/>
            <a:ext cx="3226525" cy="642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Printf</a:t>
            </a:r>
            <a:r>
              <a:rPr lang="en-ID" dirty="0" smtClean="0"/>
              <a:t>(“%d ”, n)</a:t>
            </a:r>
          </a:p>
          <a:p>
            <a:pPr algn="ctr"/>
            <a:r>
              <a:rPr lang="en-ID" dirty="0" err="1" smtClean="0"/>
              <a:t>Cetak_Ganjil</a:t>
            </a:r>
            <a:r>
              <a:rPr lang="en-ID" dirty="0" smtClean="0"/>
              <a:t>(0)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958542" y="5430910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Rekursif</a:t>
            </a:r>
            <a:r>
              <a:rPr lang="en-ID" dirty="0" smtClean="0"/>
              <a:t> </a:t>
            </a:r>
            <a:r>
              <a:rPr lang="en-ID" dirty="0" err="1" smtClean="0"/>
              <a:t>Pangkat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38406" y="226423"/>
            <a:ext cx="2782391" cy="49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Pangkat</a:t>
            </a:r>
            <a:r>
              <a:rPr lang="en-ID" dirty="0" smtClean="0"/>
              <a:t>(3,5)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8023855" y="807356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44935" y="1233876"/>
            <a:ext cx="2782391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</a:t>
            </a:r>
            <a:r>
              <a:rPr lang="en-ID" dirty="0" err="1" smtClean="0"/>
              <a:t>Pangkat</a:t>
            </a:r>
            <a:r>
              <a:rPr lang="en-ID" dirty="0" smtClean="0"/>
              <a:t>(3,4)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44935" y="2451665"/>
            <a:ext cx="2782391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</a:t>
            </a:r>
            <a:r>
              <a:rPr lang="en-ID" dirty="0" err="1" smtClean="0"/>
              <a:t>Pangkat</a:t>
            </a:r>
            <a:r>
              <a:rPr lang="en-ID" dirty="0" smtClean="0"/>
              <a:t>(3,3)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44935" y="3602306"/>
            <a:ext cx="2782391" cy="6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</a:t>
            </a:r>
            <a:r>
              <a:rPr lang="en-ID" dirty="0" err="1" smtClean="0"/>
              <a:t>Pangkat</a:t>
            </a:r>
            <a:r>
              <a:rPr lang="en-ID" dirty="0" smtClean="0"/>
              <a:t>(3,2)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44935" y="4788407"/>
            <a:ext cx="2782391" cy="46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</a:t>
            </a:r>
            <a:r>
              <a:rPr lang="en-ID" dirty="0" err="1" smtClean="0"/>
              <a:t>Pangkat</a:t>
            </a:r>
            <a:r>
              <a:rPr lang="en-ID" dirty="0" smtClean="0"/>
              <a:t>(3,1)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8023855" y="2039091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023855" y="3155847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023855" y="4355728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844935" y="5784227"/>
            <a:ext cx="2782391" cy="642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</a:t>
            </a:r>
            <a:r>
              <a:rPr lang="en-ID" dirty="0" err="1" smtClean="0"/>
              <a:t>Pangkat</a:t>
            </a:r>
            <a:r>
              <a:rPr lang="en-ID" dirty="0" smtClean="0"/>
              <a:t>(3,0)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8023855" y="5343496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33084" y="226423"/>
            <a:ext cx="2782391" cy="49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243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9613" y="1233876"/>
            <a:ext cx="2782391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81 = 243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839613" y="2451665"/>
            <a:ext cx="2782391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27 =81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39613" y="3602306"/>
            <a:ext cx="2782391" cy="6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9 = 27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839613" y="4788407"/>
            <a:ext cx="2782391" cy="46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3 = 9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839613" y="5784227"/>
            <a:ext cx="2782391" cy="642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1 = 3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flipV="1">
            <a:off x="8057724" y="5318158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flipV="1">
            <a:off x="8051195" y="4347989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flipV="1">
            <a:off x="8040682" y="3155847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flipV="1">
            <a:off x="8040681" y="1996123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8086399" y="791879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 animBg="1"/>
      <p:bldP spid="14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15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dirty="0" err="1" smtClean="0"/>
              <a:t>Latihan</a:t>
            </a:r>
            <a:r>
              <a:rPr lang="en-ID" sz="4400" dirty="0" smtClean="0"/>
              <a:t/>
            </a:r>
            <a:br>
              <a:rPr lang="en-ID" sz="4400" dirty="0" smtClean="0"/>
            </a:br>
            <a:r>
              <a:rPr lang="en-ID" sz="4400" dirty="0" err="1" smtClean="0"/>
              <a:t>Faktorial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193" y="1390925"/>
            <a:ext cx="7014755" cy="4108538"/>
          </a:xfrm>
        </p:spPr>
        <p:txBody>
          <a:bodyPr>
            <a:noAutofit/>
          </a:bodyPr>
          <a:lstStyle/>
          <a:p>
            <a:r>
              <a:rPr lang="en-ID" sz="2800" dirty="0" smtClean="0"/>
              <a:t>Input : n -&gt; </a:t>
            </a:r>
            <a:r>
              <a:rPr lang="en-ID" sz="2800" dirty="0" err="1" smtClean="0"/>
              <a:t>Bilangan</a:t>
            </a:r>
            <a:r>
              <a:rPr lang="en-ID" sz="2800" dirty="0" smtClean="0"/>
              <a:t> </a:t>
            </a:r>
            <a:r>
              <a:rPr lang="en-ID" sz="2800" dirty="0" err="1" smtClean="0"/>
              <a:t>bulat</a:t>
            </a:r>
            <a:r>
              <a:rPr lang="en-ID" sz="2800" dirty="0" smtClean="0"/>
              <a:t> </a:t>
            </a:r>
            <a:r>
              <a:rPr lang="en-ID" sz="2800" dirty="0" err="1" smtClean="0"/>
              <a:t>lebih</a:t>
            </a:r>
            <a:r>
              <a:rPr lang="en-ID" sz="2800" dirty="0" smtClean="0"/>
              <a:t> </a:t>
            </a:r>
            <a:r>
              <a:rPr lang="en-ID" sz="2800" dirty="0" err="1" smtClean="0"/>
              <a:t>besar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0</a:t>
            </a:r>
          </a:p>
          <a:p>
            <a:r>
              <a:rPr lang="en-ID" sz="2800" dirty="0" smtClean="0"/>
              <a:t>Output : </a:t>
            </a:r>
            <a:r>
              <a:rPr lang="en-ID" sz="2800" dirty="0" err="1" smtClean="0"/>
              <a:t>menghitung</a:t>
            </a:r>
            <a:r>
              <a:rPr lang="en-ID" sz="2800" dirty="0" smtClean="0"/>
              <a:t> </a:t>
            </a:r>
            <a:r>
              <a:rPr lang="en-ID" sz="2800" dirty="0" err="1" smtClean="0"/>
              <a:t>hasil</a:t>
            </a:r>
            <a:r>
              <a:rPr lang="en-ID" sz="2800" dirty="0" smtClean="0"/>
              <a:t> </a:t>
            </a:r>
            <a:r>
              <a:rPr lang="en-ID" sz="2800" dirty="0" err="1" smtClean="0"/>
              <a:t>faktorial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n, </a:t>
            </a:r>
            <a:r>
              <a:rPr lang="en-ID" sz="2800" dirty="0" err="1" smtClean="0"/>
              <a:t>dimana</a:t>
            </a:r>
            <a:r>
              <a:rPr lang="en-ID" sz="2800" dirty="0" smtClean="0"/>
              <a:t> </a:t>
            </a:r>
            <a:r>
              <a:rPr lang="en-ID" sz="2800" dirty="0" err="1" smtClean="0"/>
              <a:t>faktorial</a:t>
            </a:r>
            <a:r>
              <a:rPr lang="en-ID" sz="2800" dirty="0" smtClean="0"/>
              <a:t> n </a:t>
            </a:r>
            <a:r>
              <a:rPr lang="en-ID" sz="2800" dirty="0" err="1" smtClean="0"/>
              <a:t>adalah</a:t>
            </a:r>
            <a:r>
              <a:rPr lang="en-ID" sz="2800" dirty="0" smtClean="0"/>
              <a:t> n! -&gt; n x (n-1) x (n-2) x ….. </a:t>
            </a:r>
            <a:r>
              <a:rPr lang="en-ID" sz="2800" dirty="0"/>
              <a:t>x</a:t>
            </a:r>
            <a:r>
              <a:rPr lang="en-ID" sz="2800" dirty="0" smtClean="0"/>
              <a:t> 1.</a:t>
            </a:r>
          </a:p>
          <a:p>
            <a:r>
              <a:rPr lang="en-ID" sz="2800" dirty="0" err="1" smtClean="0"/>
              <a:t>Contoh</a:t>
            </a:r>
            <a:r>
              <a:rPr lang="en-ID" sz="2800" dirty="0" smtClean="0"/>
              <a:t> : </a:t>
            </a:r>
            <a:r>
              <a:rPr lang="en-ID" sz="2800" dirty="0" err="1" smtClean="0"/>
              <a:t>faktorial</a:t>
            </a:r>
            <a:r>
              <a:rPr lang="en-ID" sz="2800" dirty="0" smtClean="0"/>
              <a:t>(5) -&gt; 5 x 4 x 3 x 2 x 1 = 120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5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Rekursif</a:t>
            </a:r>
            <a:r>
              <a:rPr lang="en-ID" dirty="0" smtClean="0"/>
              <a:t> </a:t>
            </a:r>
            <a:r>
              <a:rPr lang="en-ID" dirty="0" err="1" smtClean="0"/>
              <a:t>Faktorial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38406" y="226423"/>
            <a:ext cx="2782391" cy="49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Faktorial</a:t>
            </a:r>
            <a:r>
              <a:rPr lang="en-ID" dirty="0" smtClean="0"/>
              <a:t>(5)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8023855" y="807356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44935" y="1233876"/>
            <a:ext cx="2782391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5 * </a:t>
            </a:r>
            <a:r>
              <a:rPr lang="en-ID" dirty="0" err="1" smtClean="0"/>
              <a:t>Faktorial</a:t>
            </a:r>
            <a:r>
              <a:rPr lang="en-ID" dirty="0" smtClean="0"/>
              <a:t>(4)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44935" y="2451665"/>
            <a:ext cx="2782391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4 * </a:t>
            </a:r>
            <a:r>
              <a:rPr lang="en-ID" dirty="0" err="1" smtClean="0"/>
              <a:t>Faktorial</a:t>
            </a:r>
            <a:r>
              <a:rPr lang="en-ID" dirty="0" smtClean="0"/>
              <a:t>(3)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44935" y="3602306"/>
            <a:ext cx="2782391" cy="6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</a:t>
            </a:r>
            <a:r>
              <a:rPr lang="en-ID" dirty="0" err="1" smtClean="0"/>
              <a:t>Faktorial</a:t>
            </a:r>
            <a:r>
              <a:rPr lang="en-ID" dirty="0" smtClean="0"/>
              <a:t>(2)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44935" y="4788407"/>
            <a:ext cx="2782391" cy="46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2 * </a:t>
            </a:r>
            <a:r>
              <a:rPr lang="en-ID" dirty="0" err="1" smtClean="0"/>
              <a:t>Faktorial</a:t>
            </a:r>
            <a:r>
              <a:rPr lang="en-ID" dirty="0" smtClean="0"/>
              <a:t>(1)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8023855" y="2039091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023855" y="3155847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023855" y="4355728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844935" y="5784227"/>
            <a:ext cx="2782391" cy="642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1 * </a:t>
            </a:r>
            <a:r>
              <a:rPr lang="en-ID" dirty="0" err="1" smtClean="0"/>
              <a:t>Faktorial</a:t>
            </a:r>
            <a:r>
              <a:rPr lang="en-ID" dirty="0" smtClean="0"/>
              <a:t>(0)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8023855" y="5343496"/>
            <a:ext cx="346167" cy="3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44217" y="226423"/>
            <a:ext cx="2782391" cy="49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120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50746" y="1233876"/>
            <a:ext cx="2782391" cy="706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5 * 24 = 120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850746" y="2451665"/>
            <a:ext cx="2782391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4 * 6 =24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50746" y="3602306"/>
            <a:ext cx="2782391" cy="6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3 * 2 = 6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850746" y="4788407"/>
            <a:ext cx="2782391" cy="46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2 * 1 = 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850746" y="5784227"/>
            <a:ext cx="2782391" cy="642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Return 1 * 1 = 1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flipV="1">
            <a:off x="8068857" y="5318158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flipV="1">
            <a:off x="8062328" y="4347989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flipV="1">
            <a:off x="8051815" y="3155847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flipV="1">
            <a:off x="8051814" y="1996123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8097532" y="791879"/>
            <a:ext cx="346167" cy="37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 animBg="1"/>
      <p:bldP spid="14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15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1952</TotalTime>
  <Words>397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FUNGSI REKURSIF</vt:lpstr>
      <vt:lpstr>FUNGSI REKURSIF</vt:lpstr>
      <vt:lpstr>STRUKTUR REKURSIF</vt:lpstr>
      <vt:lpstr>Alur Rekursif Cetak Rekuren</vt:lpstr>
      <vt:lpstr>Latihan Cetak Ganjil</vt:lpstr>
      <vt:lpstr>Alur Rekursif Cetak Ganjil</vt:lpstr>
      <vt:lpstr>Alur Rekursif Pangkat</vt:lpstr>
      <vt:lpstr>Latihan Faktorial</vt:lpstr>
      <vt:lpstr>Alur Rekursif Faktorial</vt:lpstr>
      <vt:lpstr>MENGAPA REKURSIF?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REKURSIF</dc:title>
  <dc:creator>Leonardus Irfan</dc:creator>
  <cp:lastModifiedBy>Leonardus Irfan</cp:lastModifiedBy>
  <cp:revision>13</cp:revision>
  <dcterms:created xsi:type="dcterms:W3CDTF">2018-04-29T12:55:37Z</dcterms:created>
  <dcterms:modified xsi:type="dcterms:W3CDTF">2018-05-02T01:14:08Z</dcterms:modified>
</cp:coreProperties>
</file>