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21" r:id="rId3"/>
    <p:sldId id="326" r:id="rId4"/>
    <p:sldId id="323" r:id="rId5"/>
    <p:sldId id="322" r:id="rId6"/>
    <p:sldId id="324" r:id="rId7"/>
    <p:sldId id="325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9086-C957-4558-8DE7-B19F123E870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Materi</a:t>
            </a:r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Pertemuan</a:t>
            </a:r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: </a:t>
            </a:r>
            <a:r>
              <a:rPr lang="en-US" sz="3600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Rekursif</a:t>
            </a:r>
            <a:r>
              <a:rPr lang="en-US" sz="3600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Array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72" y="4456945"/>
            <a:ext cx="1678039" cy="12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Pengantar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(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Rekursif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&amp;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534" y="982257"/>
            <a:ext cx="937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Visualisasi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sudut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pandang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LOOPING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98" y="4498859"/>
            <a:ext cx="3310534" cy="2195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99" y="1460836"/>
            <a:ext cx="2289462" cy="20835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89" y="3884033"/>
            <a:ext cx="3251734" cy="25909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568513"/>
            <a:ext cx="4196722" cy="285011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7645762" y="1399326"/>
            <a:ext cx="15" cy="5294561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Show Array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dengan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Rekursif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534" y="982257"/>
            <a:ext cx="9378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notasi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algoritma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Keterangan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parameter formal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array of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first_idx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last_idx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78" y="2781096"/>
            <a:ext cx="5427154" cy="16186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638" y="4855775"/>
            <a:ext cx="5031085" cy="17907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336321" y="4814582"/>
            <a:ext cx="5661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579" y="2283306"/>
            <a:ext cx="5005515" cy="217739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21" name="Straight Connector 20"/>
          <p:cNvCxnSpPr/>
          <p:nvPr/>
        </p:nvCxnSpPr>
        <p:spPr>
          <a:xfrm>
            <a:off x="508128" y="4663458"/>
            <a:ext cx="11032308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35" y="3310803"/>
            <a:ext cx="5480422" cy="31170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Improvisasi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Show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287" y="1371811"/>
            <a:ext cx="10651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uji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kepemahaman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mengenai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mencetak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teman-teman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cetak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baru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mencetak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kerangka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petunjuk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89" y="3424732"/>
            <a:ext cx="2889415" cy="28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30433" y="4663458"/>
            <a:ext cx="6227450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53" y="4388019"/>
            <a:ext cx="5126925" cy="228009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Sum Array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dengan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Rekursif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534" y="982257"/>
            <a:ext cx="9378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menjumlahkan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Keterangan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parameter formal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array of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arraynya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first_idx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last_idx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: integer	&gt;&gt;&gt; 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indeks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321" y="4814582"/>
            <a:ext cx="5661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spesifkasi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bahan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54" y="2638181"/>
            <a:ext cx="5797073" cy="187415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75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481" y="1288355"/>
            <a:ext cx="5140964" cy="441008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Improvisasi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Sum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85" y="4289612"/>
            <a:ext cx="2277262" cy="22772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5541" y="1278488"/>
            <a:ext cx="59632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uji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kepemahaman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mengenai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menjumlahkan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teman-teman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baru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menjumlahkan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Silahkan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kerangka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petunjuk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7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Pencarian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Dengan</a:t>
            </a:r>
            <a:r>
              <a:rPr lang="en-US" sz="3600" b="1" dirty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dirty="0" err="1">
                <a:latin typeface="Britannic Bold" panose="020B0903060703020204" pitchFamily="34" charset="0"/>
                <a:ea typeface="Yu Gothic UI Semibold" panose="020B0700000000000000" pitchFamily="34" charset="-128"/>
              </a:rPr>
              <a:t>Rekursif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38" y="2770094"/>
            <a:ext cx="3966389" cy="37559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489" y="2967893"/>
            <a:ext cx="4776334" cy="35139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42534" y="982257"/>
            <a:ext cx="1056610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mencari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(key)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array.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materi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searching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UTS,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kunci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ditemukan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elemen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array,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tsb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mengembalikan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1,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ditemukan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mengembalikan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kanan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spesifikasi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konsep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perulangan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bahan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perbandingan</a:t>
            </a:r>
            <a:r>
              <a:rPr lang="en-US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26576" y="2219530"/>
            <a:ext cx="15" cy="437567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4553243" y="4089875"/>
            <a:ext cx="137333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Rekursif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5731176" y="4078397"/>
            <a:ext cx="137333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3877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1028" y="2861199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Sekian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,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73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Yu Gothic</vt:lpstr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Sekian,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Nobita-Kun</dc:creator>
  <cp:lastModifiedBy>Bugi Setiawan</cp:lastModifiedBy>
  <cp:revision>582</cp:revision>
  <cp:lastPrinted>2017-02-02T02:00:32Z</cp:lastPrinted>
  <dcterms:created xsi:type="dcterms:W3CDTF">2017-01-25T23:15:55Z</dcterms:created>
  <dcterms:modified xsi:type="dcterms:W3CDTF">2019-05-13T04:49:42Z</dcterms:modified>
</cp:coreProperties>
</file>