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5" r:id="rId9"/>
    <p:sldId id="261" r:id="rId10"/>
    <p:sldId id="264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BEDF-908F-4474-92BA-08E961509D6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4CC17-7A18-4A3D-B501-AD8B5F59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CC17-7A18-4A3D-B501-AD8B5F59EE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EC1A04-3673-4C2B-904E-ABFEA06236E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547F086-02C1-4F19-AFEE-4710A0765C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403221"/>
            <a:ext cx="3505200" cy="1336277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itchFamily="34" charset="0"/>
              </a:rPr>
              <a:t>Perulangan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itchFamily="34" charset="0"/>
              </a:rPr>
            </a:b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itchFamily="34" charset="0"/>
              </a:rPr>
              <a:t>Bersarang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ritannic Bold" pitchFamily="34" charset="0"/>
            </a:endParaRPr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206685" y="1960604"/>
            <a:ext cx="3807731" cy="1407313"/>
          </a:xfrm>
          <a:prstGeom prst="rect">
            <a:avLst/>
          </a:prstGeom>
          <a:ln>
            <a:noFill/>
          </a:ln>
        </p:spPr>
      </p:pic>
      <p:pic>
        <p:nvPicPr>
          <p:cNvPr id="11" name="Picture 8"/>
          <p:cNvPicPr/>
          <p:nvPr/>
        </p:nvPicPr>
        <p:blipFill>
          <a:blip r:embed="rId3"/>
          <a:stretch/>
        </p:blipFill>
        <p:spPr>
          <a:xfrm>
            <a:off x="228600" y="5181600"/>
            <a:ext cx="2029680" cy="1550160"/>
          </a:xfrm>
          <a:prstGeom prst="rect">
            <a:avLst/>
          </a:prstGeom>
          <a:ln>
            <a:noFill/>
          </a:ln>
        </p:spPr>
      </p:pic>
      <p:sp>
        <p:nvSpPr>
          <p:cNvPr id="12" name="CustomShape 3"/>
          <p:cNvSpPr/>
          <p:nvPr/>
        </p:nvSpPr>
        <p:spPr>
          <a:xfrm>
            <a:off x="284760" y="4071360"/>
            <a:ext cx="2996280" cy="1067760"/>
          </a:xfrm>
          <a:prstGeom prst="wedgeEllipseCallout">
            <a:avLst>
              <a:gd name="adj1" fmla="val -23299"/>
              <a:gd name="adj2" fmla="val 625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Selamat</a:t>
            </a:r>
            <a:r>
              <a:rPr lang="en-US" sz="1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Datang</a:t>
            </a:r>
            <a:r>
              <a:rPr lang="en-US" sz="1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 !!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2995"/>
            <a:ext cx="1869569" cy="1808205"/>
          </a:xfrm>
          <a:prstGeom prst="rect">
            <a:avLst/>
          </a:prstGeom>
        </p:spPr>
      </p:pic>
      <p:sp>
        <p:nvSpPr>
          <p:cNvPr id="14" name="CustomShape 2"/>
          <p:cNvSpPr/>
          <p:nvPr/>
        </p:nvSpPr>
        <p:spPr>
          <a:xfrm>
            <a:off x="206685" y="197171"/>
            <a:ext cx="4212916" cy="126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Welcome to </a:t>
            </a:r>
            <a:endParaRPr lang="en-US" sz="40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	</a:t>
            </a:r>
            <a:r>
              <a:rPr lang="en-US" sz="20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Laboratorium</a:t>
            </a: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en-US" sz="20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Dasar</a:t>
            </a: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endParaRPr lang="en-US" sz="20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	</a:t>
            </a:r>
            <a:r>
              <a:rPr lang="en-US" sz="20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Fakultas</a:t>
            </a: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en-US" sz="20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Ilmu</a:t>
            </a:r>
            <a:r>
              <a:rPr lang="en-US" sz="2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en-US" sz="20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Komputer</a:t>
            </a:r>
            <a:endParaRPr lang="en-US" sz="20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690082" y="2664260"/>
            <a:ext cx="3309803" cy="9585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Pertemuan</a:t>
            </a:r>
            <a:r>
              <a:rPr lang="en-US" sz="36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en-US" sz="36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ke</a:t>
            </a:r>
            <a:r>
              <a:rPr lang="en-US" sz="36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- 9</a:t>
            </a:r>
            <a:endParaRPr lang="en-US" sz="3600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Mata </a:t>
            </a:r>
            <a:r>
              <a:rPr lang="en-US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Kuliah</a:t>
            </a:r>
            <a:r>
              <a:rPr lang="en-US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: </a:t>
            </a:r>
            <a:r>
              <a:rPr lang="en-US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Dasar</a:t>
            </a:r>
            <a:r>
              <a:rPr lang="en-US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en-US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</a:rPr>
              <a:t>Pemrograman</a:t>
            </a:r>
            <a:endParaRPr lang="en-US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 (while) </a:t>
            </a:r>
            <a:r>
              <a:rPr lang="en-US" dirty="0" err="1"/>
              <a:t>piramida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4" t="22779" r="16360" b="27040"/>
          <a:stretch/>
        </p:blipFill>
        <p:spPr bwMode="auto">
          <a:xfrm>
            <a:off x="762000" y="2438400"/>
            <a:ext cx="355839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8"/>
          <a:stretch/>
        </p:blipFill>
        <p:spPr bwMode="auto">
          <a:xfrm>
            <a:off x="4800600" y="2920620"/>
            <a:ext cx="3781425" cy="191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80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 (while) </a:t>
            </a:r>
            <a:r>
              <a:rPr lang="en-US" dirty="0" err="1"/>
              <a:t>piramida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4" r="49327" b="39879"/>
          <a:stretch/>
        </p:blipFill>
        <p:spPr bwMode="auto">
          <a:xfrm>
            <a:off x="5029200" y="2514600"/>
            <a:ext cx="3267635" cy="174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23820" r="17204" b="26794"/>
          <a:stretch/>
        </p:blipFill>
        <p:spPr bwMode="auto">
          <a:xfrm>
            <a:off x="533400" y="2209800"/>
            <a:ext cx="3639671" cy="342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101"/>
            <a:ext cx="7024744" cy="722864"/>
          </a:xfrm>
        </p:spPr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3152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6" b="7913"/>
          <a:stretch/>
        </p:blipFill>
        <p:spPr>
          <a:xfrm>
            <a:off x="609600" y="4443748"/>
            <a:ext cx="4057381" cy="127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 b="22485"/>
          <a:stretch/>
        </p:blipFill>
        <p:spPr>
          <a:xfrm>
            <a:off x="609600" y="2920966"/>
            <a:ext cx="4057381" cy="1422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8" b="22740"/>
          <a:stretch/>
        </p:blipFill>
        <p:spPr>
          <a:xfrm>
            <a:off x="4800599" y="2972154"/>
            <a:ext cx="3678983" cy="17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101"/>
            <a:ext cx="7024744" cy="722864"/>
          </a:xfrm>
        </p:spPr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3152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A36F4-8E7F-495D-8BB9-2CFF7A2F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3" y="2866367"/>
            <a:ext cx="3228975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EC5D48-A7E9-4130-B339-BA3A1225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22" y="2891823"/>
            <a:ext cx="3907473" cy="3508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3D96A-79DA-4E2C-84F3-0CF1E9469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3" y="4398599"/>
            <a:ext cx="3209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7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STRUKTUR FOR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5" t="19581" r="6363" b="60240"/>
          <a:stretch/>
        </p:blipFill>
        <p:spPr bwMode="auto">
          <a:xfrm>
            <a:off x="609600" y="2286000"/>
            <a:ext cx="650339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8" t="33517" r="6341" b="44506"/>
          <a:stretch/>
        </p:blipFill>
        <p:spPr bwMode="auto">
          <a:xfrm>
            <a:off x="777240" y="3962400"/>
            <a:ext cx="50901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0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STRUKTUR WHILE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1" t="33459" r="23987" b="42135"/>
          <a:stretch/>
        </p:blipFill>
        <p:spPr bwMode="auto">
          <a:xfrm>
            <a:off x="609599" y="2209800"/>
            <a:ext cx="434340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8" t="32418" r="29021" b="42176"/>
          <a:stretch/>
        </p:blipFill>
        <p:spPr bwMode="auto">
          <a:xfrm>
            <a:off x="5029200" y="2209800"/>
            <a:ext cx="3505200" cy="21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9" y="4319516"/>
            <a:ext cx="3781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3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024744" cy="875264"/>
          </a:xfrm>
        </p:spPr>
        <p:txBody>
          <a:bodyPr/>
          <a:lstStyle/>
          <a:p>
            <a:r>
              <a:rPr lang="en-US" dirty="0"/>
              <a:t>Review STRUKTUR DO-WHILE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9" y="4319516"/>
            <a:ext cx="3781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7" t="24758" r="16617" b="49065"/>
          <a:stretch/>
        </p:blipFill>
        <p:spPr bwMode="auto">
          <a:xfrm>
            <a:off x="4953000" y="2209800"/>
            <a:ext cx="3236225" cy="181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t="25152" r="10980" b="49065"/>
          <a:stretch/>
        </p:blipFill>
        <p:spPr bwMode="auto">
          <a:xfrm>
            <a:off x="639169" y="2209800"/>
            <a:ext cx="3575714" cy="178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5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4F55-D2D0-4D7D-BA76-F10C83D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C22A-2500-4EA4-B387-2D70B535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///</a:t>
            </a:r>
            <a:r>
              <a:rPr lang="en-ID" dirty="0" err="1"/>
              <a:t>dengan</a:t>
            </a:r>
            <a:r>
              <a:rPr lang="en-ID" dirty="0"/>
              <a:t>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3F7C5-080E-47F9-88C0-B98D1722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26" y="2895600"/>
            <a:ext cx="683567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4FB3-6F16-46D1-865A-C1CCD045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B804-12C7-41FF-BFD9-A8E4046F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///</a:t>
            </a:r>
            <a:r>
              <a:rPr lang="en-ID" dirty="0" err="1"/>
              <a:t>dengan</a:t>
            </a:r>
            <a:r>
              <a:rPr lang="en-ID" dirty="0"/>
              <a:t>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608E-AA88-4251-844F-05A47BCAC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4038600" cy="31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DA85-9153-4226-BFC5-CD5779B7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84EF-8E4E-45D4-AB90-61E91D04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///</a:t>
            </a:r>
            <a:r>
              <a:rPr lang="en-ID" dirty="0" err="1"/>
              <a:t>dengan</a:t>
            </a:r>
            <a:r>
              <a:rPr lang="en-ID" dirty="0"/>
              <a:t> do-while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F5271-B1BB-46CC-9AF5-044B973B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90" y="2863702"/>
            <a:ext cx="3706009" cy="33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(</a:t>
            </a:r>
            <a:r>
              <a:rPr lang="en-US" dirty="0" err="1"/>
              <a:t>perkalian</a:t>
            </a:r>
            <a:r>
              <a:rPr lang="en-US" dirty="0"/>
              <a:t>)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34425" r="16899" b="26801"/>
          <a:stretch/>
        </p:blipFill>
        <p:spPr bwMode="auto">
          <a:xfrm>
            <a:off x="762000" y="2743200"/>
            <a:ext cx="387785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3200"/>
            <a:ext cx="3781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8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loop (while) </a:t>
            </a:r>
            <a:r>
              <a:rPr lang="en-US" dirty="0" err="1"/>
              <a:t>piramida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5" t="28144" r="21406" b="33353"/>
          <a:stretch/>
        </p:blipFill>
        <p:spPr bwMode="auto">
          <a:xfrm>
            <a:off x="609600" y="2362200"/>
            <a:ext cx="391805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31718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6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302</TotalTime>
  <Words>101</Words>
  <Application>Microsoft Office PowerPoint</Application>
  <PresentationFormat>On-screen Show (4:3)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Yu Gothic</vt:lpstr>
      <vt:lpstr>Arial</vt:lpstr>
      <vt:lpstr>Britannic Bold</vt:lpstr>
      <vt:lpstr>Calibri</vt:lpstr>
      <vt:lpstr>Century Gothic</vt:lpstr>
      <vt:lpstr>Wingdings 2</vt:lpstr>
      <vt:lpstr>Austin</vt:lpstr>
      <vt:lpstr>Perulangan Bersarang</vt:lpstr>
      <vt:lpstr>Review STRUKTUR FOR</vt:lpstr>
      <vt:lpstr>Review STRUKTUR WHILE</vt:lpstr>
      <vt:lpstr>Review STRUKTUR DO-WHILE</vt:lpstr>
      <vt:lpstr>NESTED LOOP</vt:lpstr>
      <vt:lpstr>NESTED LOOP</vt:lpstr>
      <vt:lpstr>NESTED LOOP</vt:lpstr>
      <vt:lpstr>Nested loop (perkalian)</vt:lpstr>
      <vt:lpstr>Nested loop (while) piramida</vt:lpstr>
      <vt:lpstr>Nested loop (while) piramida</vt:lpstr>
      <vt:lpstr>Nested loop (while) piramida</vt:lpstr>
      <vt:lpstr>Soal 1</vt:lpstr>
      <vt:lpstr>Soal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II (nested loop)</dc:title>
  <dc:creator>ASUS-PC</dc:creator>
  <cp:lastModifiedBy>LABORAN - I</cp:lastModifiedBy>
  <cp:revision>21</cp:revision>
  <dcterms:created xsi:type="dcterms:W3CDTF">2016-11-21T13:19:49Z</dcterms:created>
  <dcterms:modified xsi:type="dcterms:W3CDTF">2018-11-21T02:35:49Z</dcterms:modified>
</cp:coreProperties>
</file>