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2" r:id="rId1"/>
  </p:sldMasterIdLst>
  <p:notesMasterIdLst>
    <p:notesMasterId r:id="rId34"/>
  </p:notesMasterIdLst>
  <p:sldIdLst>
    <p:sldId id="256" r:id="rId2"/>
    <p:sldId id="285" r:id="rId3"/>
    <p:sldId id="257" r:id="rId4"/>
    <p:sldId id="276" r:id="rId5"/>
    <p:sldId id="258" r:id="rId6"/>
    <p:sldId id="281" r:id="rId7"/>
    <p:sldId id="277" r:id="rId8"/>
    <p:sldId id="278" r:id="rId9"/>
    <p:sldId id="280" r:id="rId10"/>
    <p:sldId id="282" r:id="rId11"/>
    <p:sldId id="284" r:id="rId12"/>
    <p:sldId id="259" r:id="rId13"/>
    <p:sldId id="260" r:id="rId14"/>
    <p:sldId id="270" r:id="rId15"/>
    <p:sldId id="262" r:id="rId16"/>
    <p:sldId id="263" r:id="rId17"/>
    <p:sldId id="271" r:id="rId18"/>
    <p:sldId id="264" r:id="rId19"/>
    <p:sldId id="267" r:id="rId20"/>
    <p:sldId id="272" r:id="rId21"/>
    <p:sldId id="266" r:id="rId22"/>
    <p:sldId id="265" r:id="rId23"/>
    <p:sldId id="274" r:id="rId24"/>
    <p:sldId id="268" r:id="rId25"/>
    <p:sldId id="269" r:id="rId26"/>
    <p:sldId id="275" r:id="rId27"/>
    <p:sldId id="293" r:id="rId28"/>
    <p:sldId id="294" r:id="rId29"/>
    <p:sldId id="291" r:id="rId30"/>
    <p:sldId id="290" r:id="rId31"/>
    <p:sldId id="289" r:id="rId32"/>
    <p:sldId id="26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1144" autoAdjust="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59FB5-19D5-463D-A006-EF8EB3EA714D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4FBBA-EE88-476C-AC50-285124B4D5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22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453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421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2885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996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4848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Tekan</a:t>
            </a:r>
            <a:r>
              <a:rPr lang="id-ID" baseline="0" dirty="0"/>
              <a:t>  tombol 1 untuk pause</a:t>
            </a:r>
            <a:br>
              <a:rPr lang="id-ID" baseline="0" dirty="0"/>
            </a:br>
            <a:r>
              <a:rPr lang="id-ID" baseline="0" dirty="0"/>
              <a:t>tekan ` untuk melanjutkan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6733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667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5780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Tekan</a:t>
            </a:r>
            <a:r>
              <a:rPr lang="id-ID" baseline="0" dirty="0"/>
              <a:t>  tombol 1 untuk pause</a:t>
            </a:r>
            <a:br>
              <a:rPr lang="id-ID" baseline="0" dirty="0"/>
            </a:br>
            <a:r>
              <a:rPr lang="id-ID" baseline="0" dirty="0"/>
              <a:t>tekan ` untuk melanjutkan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9616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4713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67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4826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Tekan</a:t>
            </a:r>
            <a:r>
              <a:rPr lang="id-ID" baseline="0" dirty="0"/>
              <a:t>  tombol 1 untuk </a:t>
            </a:r>
            <a:r>
              <a:rPr lang="id-ID" baseline="0" dirty="0" smtClean="0"/>
              <a:t>pause</a:t>
            </a:r>
            <a:r>
              <a:rPr lang="id-ID" baseline="0" dirty="0"/>
              <a:t/>
            </a:r>
            <a:br>
              <a:rPr lang="id-ID" baseline="0" dirty="0"/>
            </a:br>
            <a:r>
              <a:rPr lang="id-ID" baseline="0" dirty="0"/>
              <a:t>tekan ` untuk melanjutkan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489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0350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7172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Tekan</a:t>
            </a:r>
            <a:r>
              <a:rPr lang="id-ID" baseline="0" dirty="0"/>
              <a:t>  tombol 1 untuk pause</a:t>
            </a:r>
            <a:br>
              <a:rPr lang="id-ID" baseline="0" dirty="0"/>
            </a:br>
            <a:r>
              <a:rPr lang="id-ID" baseline="0" dirty="0"/>
              <a:t>tekan ` untuk melanjutkan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1563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709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6017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Tekan</a:t>
            </a:r>
            <a:r>
              <a:rPr lang="id-ID" baseline="0" dirty="0"/>
              <a:t>  tombol 1 untuk pause</a:t>
            </a:r>
            <a:br>
              <a:rPr lang="id-ID" baseline="0" dirty="0"/>
            </a:br>
            <a:r>
              <a:rPr lang="id-ID" baseline="0" dirty="0"/>
              <a:t>tekan ` untuk melanjutkan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2969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4471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3262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823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6172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011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814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012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508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711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396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4FBBA-EE88-476C-AC50-285124B4D5A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760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580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303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864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568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8018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82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233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910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4271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2760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057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CA5DD04-8085-4DB5-B61B-65E6BF6201D9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9D76094-5208-4D2C-8414-29DB2D2BC7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0791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3875760" y="4719600"/>
            <a:ext cx="7553880" cy="186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6000" b="0" strike="noStrike" spc="-1" dirty="0" err="1">
                <a:solidFill>
                  <a:schemeClr val="tx1">
                    <a:lumMod val="95000"/>
                  </a:schemeClr>
                </a:solidFill>
                <a:latin typeface="Britannic Bold"/>
              </a:rPr>
              <a:t>Pertemuan</a:t>
            </a:r>
            <a:r>
              <a:rPr lang="en-US" sz="60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 </a:t>
            </a:r>
            <a:r>
              <a:rPr lang="en-US" sz="6000" b="0" strike="noStrike" spc="-1" dirty="0" err="1">
                <a:solidFill>
                  <a:schemeClr val="tx1">
                    <a:lumMod val="95000"/>
                  </a:schemeClr>
                </a:solidFill>
                <a:latin typeface="Britannic Bold"/>
              </a:rPr>
              <a:t>ke</a:t>
            </a:r>
            <a:r>
              <a:rPr lang="en-US" sz="60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 - </a:t>
            </a:r>
            <a:r>
              <a:rPr lang="en-US" sz="6000" b="0" strike="noStrike" spc="-1" dirty="0" smtClean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8</a:t>
            </a:r>
            <a:endParaRPr lang="en-US" sz="6000" b="0" strike="noStrike" spc="-1" dirty="0">
              <a:solidFill>
                <a:schemeClr val="tx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Mata </a:t>
            </a:r>
            <a:r>
              <a:rPr lang="en-US" sz="3600" b="0" strike="noStrike" spc="-1" dirty="0" err="1">
                <a:solidFill>
                  <a:schemeClr val="tx1">
                    <a:lumMod val="95000"/>
                  </a:schemeClr>
                </a:solidFill>
                <a:latin typeface="Britannic Bold"/>
              </a:rPr>
              <a:t>Kuliah</a:t>
            </a:r>
            <a:r>
              <a:rPr lang="en-US" sz="36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 : </a:t>
            </a:r>
            <a:r>
              <a:rPr lang="en-US" sz="3600" b="0" strike="noStrike" spc="-1" dirty="0" err="1">
                <a:solidFill>
                  <a:schemeClr val="tx1">
                    <a:lumMod val="95000"/>
                  </a:schemeClr>
                </a:solidFill>
                <a:latin typeface="Britannic Bold"/>
              </a:rPr>
              <a:t>Dasar</a:t>
            </a:r>
            <a:r>
              <a:rPr lang="en-US" sz="36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 </a:t>
            </a:r>
            <a:r>
              <a:rPr lang="en-US" sz="3600" b="0" strike="noStrike" spc="-1" dirty="0" err="1">
                <a:solidFill>
                  <a:schemeClr val="tx1">
                    <a:lumMod val="95000"/>
                  </a:schemeClr>
                </a:solidFill>
                <a:latin typeface="Britannic Bold"/>
              </a:rPr>
              <a:t>Pemrograman</a:t>
            </a:r>
            <a:endParaRPr lang="en-US" sz="3600" b="0" strike="noStrike" spc="-1" dirty="0">
              <a:solidFill>
                <a:schemeClr val="tx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349200" y="275400"/>
            <a:ext cx="7975800" cy="213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Welcome to </a:t>
            </a:r>
            <a:endParaRPr lang="en-US" sz="6000" b="0" strike="noStrike" spc="-1" dirty="0">
              <a:solidFill>
                <a:schemeClr val="tx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	</a:t>
            </a:r>
            <a:r>
              <a:rPr lang="en-US" sz="3600" b="0" strike="noStrike" spc="-1" dirty="0" err="1">
                <a:solidFill>
                  <a:schemeClr val="tx1">
                    <a:lumMod val="95000"/>
                  </a:schemeClr>
                </a:solidFill>
                <a:latin typeface="Britannic Bold"/>
              </a:rPr>
              <a:t>Laboratorium</a:t>
            </a:r>
            <a:r>
              <a:rPr lang="en-US" sz="36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 </a:t>
            </a:r>
            <a:r>
              <a:rPr lang="en-US" sz="3600" b="0" strike="noStrike" spc="-1" dirty="0" err="1">
                <a:solidFill>
                  <a:schemeClr val="tx1">
                    <a:lumMod val="95000"/>
                  </a:schemeClr>
                </a:solidFill>
                <a:latin typeface="Britannic Bold"/>
              </a:rPr>
              <a:t>Dasar</a:t>
            </a:r>
            <a:r>
              <a:rPr lang="en-US" sz="36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 </a:t>
            </a:r>
            <a:endParaRPr lang="en-US" sz="3600" b="0" strike="noStrike" spc="-1" dirty="0">
              <a:solidFill>
                <a:schemeClr val="tx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	</a:t>
            </a:r>
            <a:r>
              <a:rPr lang="en-US" sz="3600" b="0" strike="noStrike" spc="-1" dirty="0" err="1">
                <a:solidFill>
                  <a:schemeClr val="tx1">
                    <a:lumMod val="95000"/>
                  </a:schemeClr>
                </a:solidFill>
                <a:latin typeface="Britannic Bold"/>
              </a:rPr>
              <a:t>Fakultas</a:t>
            </a:r>
            <a:r>
              <a:rPr lang="en-US" sz="36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 </a:t>
            </a:r>
            <a:r>
              <a:rPr lang="en-US" sz="3600" b="0" strike="noStrike" spc="-1" dirty="0" err="1">
                <a:solidFill>
                  <a:schemeClr val="tx1">
                    <a:lumMod val="95000"/>
                  </a:schemeClr>
                </a:solidFill>
                <a:latin typeface="Britannic Bold"/>
              </a:rPr>
              <a:t>Ilmu</a:t>
            </a:r>
            <a:r>
              <a:rPr lang="en-US" sz="3600" b="0" strike="noStrike" spc="-1" dirty="0">
                <a:solidFill>
                  <a:schemeClr val="tx1">
                    <a:lumMod val="95000"/>
                  </a:schemeClr>
                </a:solidFill>
                <a:latin typeface="Britannic Bold"/>
              </a:rPr>
              <a:t> </a:t>
            </a:r>
            <a:r>
              <a:rPr lang="en-US" sz="3600" b="0" strike="noStrike" spc="-1" dirty="0" err="1">
                <a:solidFill>
                  <a:schemeClr val="tx1">
                    <a:lumMod val="95000"/>
                  </a:schemeClr>
                </a:solidFill>
                <a:latin typeface="Britannic Bold"/>
              </a:rPr>
              <a:t>Komputer</a:t>
            </a:r>
            <a:endParaRPr lang="en-US" sz="3600" b="0" strike="noStrike" spc="-1" dirty="0">
              <a:solidFill>
                <a:schemeClr val="tx1">
                  <a:lumMod val="95000"/>
                </a:schemeClr>
              </a:solidFill>
              <a:latin typeface="Arial"/>
            </a:endParaRPr>
          </a:p>
        </p:txBody>
      </p:sp>
      <p:pic>
        <p:nvPicPr>
          <p:cNvPr id="15" name="Picture 2"/>
          <p:cNvPicPr/>
          <p:nvPr/>
        </p:nvPicPr>
        <p:blipFill>
          <a:blip r:embed="rId3"/>
          <a:stretch/>
        </p:blipFill>
        <p:spPr>
          <a:xfrm>
            <a:off x="3445560" y="2553840"/>
            <a:ext cx="4875120" cy="2028240"/>
          </a:xfrm>
          <a:prstGeom prst="rect">
            <a:avLst/>
          </a:prstGeom>
          <a:ln>
            <a:noFill/>
          </a:ln>
        </p:spPr>
      </p:pic>
      <p:pic>
        <p:nvPicPr>
          <p:cNvPr id="16" name="Picture 8"/>
          <p:cNvPicPr/>
          <p:nvPr/>
        </p:nvPicPr>
        <p:blipFill>
          <a:blip r:embed="rId4"/>
          <a:stretch/>
        </p:blipFill>
        <p:spPr>
          <a:xfrm>
            <a:off x="277200" y="5082840"/>
            <a:ext cx="2029680" cy="155016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333360" y="3972600"/>
            <a:ext cx="2996280" cy="1067760"/>
          </a:xfrm>
          <a:prstGeom prst="wedgeEllipseCallout">
            <a:avLst>
              <a:gd name="adj1" fmla="val -23299"/>
              <a:gd name="adj2" fmla="val 6250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Yu Gothic"/>
                <a:ea typeface="Yu Gothic"/>
              </a:rPr>
              <a:t>Selamat Datang !!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91" y="202967"/>
            <a:ext cx="1869569" cy="180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255601"/>
            <a:ext cx="9784080" cy="944549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</a:t>
            </a:r>
            <a:endParaRPr lang="id-ID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00150"/>
            <a:ext cx="9784080" cy="42062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Pembaruan nilai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Berikut adalah beberapa operator yang dapat digunakan untuk membantu melakukan pembaruan nilai </a:t>
            </a:r>
            <a:endParaRPr lang="id-ID" sz="2400" b="1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43053"/>
              </p:ext>
            </p:extLst>
          </p:nvPr>
        </p:nvGraphicFramePr>
        <p:xfrm>
          <a:off x="1110996" y="2611122"/>
          <a:ext cx="9328404" cy="326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468">
                  <a:extLst>
                    <a:ext uri="{9D8B030D-6E8A-4147-A177-3AD203B41FA5}">
                      <a16:colId xmlns:a16="http://schemas.microsoft.com/office/drawing/2014/main" val="3924516061"/>
                    </a:ext>
                  </a:extLst>
                </a:gridCol>
                <a:gridCol w="3109468">
                  <a:extLst>
                    <a:ext uri="{9D8B030D-6E8A-4147-A177-3AD203B41FA5}">
                      <a16:colId xmlns:a16="http://schemas.microsoft.com/office/drawing/2014/main" val="151824774"/>
                    </a:ext>
                  </a:extLst>
                </a:gridCol>
                <a:gridCol w="3109468">
                  <a:extLst>
                    <a:ext uri="{9D8B030D-6E8A-4147-A177-3AD203B41FA5}">
                      <a16:colId xmlns:a16="http://schemas.microsoft.com/office/drawing/2014/main" val="1622041412"/>
                    </a:ext>
                  </a:extLst>
                </a:gridCol>
              </a:tblGrid>
              <a:tr h="407630">
                <a:tc>
                  <a:txBody>
                    <a:bodyPr/>
                    <a:lstStyle/>
                    <a:p>
                      <a:r>
                        <a:rPr lang="id-ID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Implementasi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 ekuivalen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22247"/>
                  </a:ext>
                </a:extLst>
              </a:tr>
              <a:tr h="40763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++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i++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i=i+1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31963"/>
                  </a:ext>
                </a:extLst>
              </a:tr>
              <a:tr h="40763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-</a:t>
                      </a:r>
                      <a:r>
                        <a:rPr lang="id-ID" b="1" baseline="0" dirty="0"/>
                        <a:t>-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i--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i=i-1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4054"/>
                  </a:ext>
                </a:extLst>
              </a:tr>
              <a:tr h="40763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+=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i+=2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i=i+2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99595"/>
                  </a:ext>
                </a:extLst>
              </a:tr>
              <a:tr h="40763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-=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i-=2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i=i-2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27494"/>
                  </a:ext>
                </a:extLst>
              </a:tr>
              <a:tr h="40763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*=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i*=2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i=i*2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53340"/>
                  </a:ext>
                </a:extLst>
              </a:tr>
              <a:tr h="40763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/=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i/=2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i=i/2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9383"/>
                  </a:ext>
                </a:extLst>
              </a:tr>
              <a:tr h="40763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%=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i%=2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/>
                        <a:t>i=i%2</a:t>
                      </a:r>
                      <a:endParaRPr lang="id-ID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2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58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95" y="344357"/>
            <a:ext cx="9784080" cy="1026161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</a:t>
            </a:r>
            <a:endParaRPr lang="id-ID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21115"/>
              </p:ext>
            </p:extLst>
          </p:nvPr>
        </p:nvGraphicFramePr>
        <p:xfrm>
          <a:off x="1825370" y="2244612"/>
          <a:ext cx="4691929" cy="334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929">
                  <a:extLst>
                    <a:ext uri="{9D8B030D-6E8A-4147-A177-3AD203B41FA5}">
                      <a16:colId xmlns:a16="http://schemas.microsoft.com/office/drawing/2014/main" val="1800420010"/>
                    </a:ext>
                  </a:extLst>
                </a:gridCol>
              </a:tblGrid>
              <a:tr h="334619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i;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for(i=0;i&lt;=5;i++){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if(i%2!=0){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printf(“%d”,i);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4655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0468" y="1313868"/>
            <a:ext cx="411480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Deklarasi variabel i sebagai iterator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3085368" y="2300289"/>
            <a:ext cx="4554928" cy="570772"/>
          </a:xfrm>
          <a:custGeom>
            <a:avLst/>
            <a:gdLst>
              <a:gd name="connsiteX0" fmla="*/ 0 w 1547446"/>
              <a:gd name="connsiteY0" fmla="*/ 386861 h 386861"/>
              <a:gd name="connsiteX1" fmla="*/ 1547446 w 1547446"/>
              <a:gd name="connsiteY1" fmla="*/ 0 h 386861"/>
              <a:gd name="connsiteX0" fmla="*/ 0 w 1547446"/>
              <a:gd name="connsiteY0" fmla="*/ 386861 h 1146361"/>
              <a:gd name="connsiteX1" fmla="*/ 1107831 w 1547446"/>
              <a:gd name="connsiteY1" fmla="*/ 1143000 h 1146361"/>
              <a:gd name="connsiteX2" fmla="*/ 1547446 w 1547446"/>
              <a:gd name="connsiteY2" fmla="*/ 0 h 1146361"/>
              <a:gd name="connsiteX0" fmla="*/ 0 w 1547446"/>
              <a:gd name="connsiteY0" fmla="*/ 386861 h 1180441"/>
              <a:gd name="connsiteX1" fmla="*/ 1107831 w 1547446"/>
              <a:gd name="connsiteY1" fmla="*/ 1143000 h 1180441"/>
              <a:gd name="connsiteX2" fmla="*/ 1547446 w 1547446"/>
              <a:gd name="connsiteY2" fmla="*/ 0 h 1180441"/>
              <a:gd name="connsiteX0" fmla="*/ 0 w 1547446"/>
              <a:gd name="connsiteY0" fmla="*/ 386861 h 1180441"/>
              <a:gd name="connsiteX1" fmla="*/ 1107831 w 1547446"/>
              <a:gd name="connsiteY1" fmla="*/ 1143000 h 1180441"/>
              <a:gd name="connsiteX2" fmla="*/ 1547446 w 1547446"/>
              <a:gd name="connsiteY2" fmla="*/ 0 h 1180441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143000"/>
              <a:gd name="connsiteX1" fmla="*/ 1107831 w 1547446"/>
              <a:gd name="connsiteY1" fmla="*/ 1143000 h 1143000"/>
              <a:gd name="connsiteX2" fmla="*/ 1547446 w 1547446"/>
              <a:gd name="connsiteY2" fmla="*/ 0 h 1143000"/>
              <a:gd name="connsiteX0" fmla="*/ 0 w 1547446"/>
              <a:gd name="connsiteY0" fmla="*/ 386861 h 1354350"/>
              <a:gd name="connsiteX1" fmla="*/ 1107831 w 1547446"/>
              <a:gd name="connsiteY1" fmla="*/ 1143000 h 1354350"/>
              <a:gd name="connsiteX2" fmla="*/ 1547446 w 1547446"/>
              <a:gd name="connsiteY2" fmla="*/ 0 h 1354350"/>
              <a:gd name="connsiteX0" fmla="*/ 0 w 1547446"/>
              <a:gd name="connsiteY0" fmla="*/ 386861 h 1354350"/>
              <a:gd name="connsiteX1" fmla="*/ 1107831 w 1547446"/>
              <a:gd name="connsiteY1" fmla="*/ 1143000 h 1354350"/>
              <a:gd name="connsiteX2" fmla="*/ 1547446 w 1547446"/>
              <a:gd name="connsiteY2" fmla="*/ 0 h 1354350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545123 h 545123"/>
              <a:gd name="connsiteX1" fmla="*/ 422031 w 1547446"/>
              <a:gd name="connsiteY1" fmla="*/ 0 h 545123"/>
              <a:gd name="connsiteX2" fmla="*/ 1547446 w 1547446"/>
              <a:gd name="connsiteY2" fmla="*/ 158262 h 545123"/>
              <a:gd name="connsiteX0" fmla="*/ 0 w 1547446"/>
              <a:gd name="connsiteY0" fmla="*/ 549325 h 549325"/>
              <a:gd name="connsiteX1" fmla="*/ 422031 w 1547446"/>
              <a:gd name="connsiteY1" fmla="*/ 4202 h 549325"/>
              <a:gd name="connsiteX2" fmla="*/ 1547446 w 1547446"/>
              <a:gd name="connsiteY2" fmla="*/ 162464 h 549325"/>
              <a:gd name="connsiteX0" fmla="*/ 0 w 1547446"/>
              <a:gd name="connsiteY0" fmla="*/ 545123 h 545123"/>
              <a:gd name="connsiteX1" fmla="*/ 422031 w 1547446"/>
              <a:gd name="connsiteY1" fmla="*/ 0 h 545123"/>
              <a:gd name="connsiteX2" fmla="*/ 1547446 w 1547446"/>
              <a:gd name="connsiteY2" fmla="*/ 158262 h 545123"/>
              <a:gd name="connsiteX0" fmla="*/ 0 w 1547446"/>
              <a:gd name="connsiteY0" fmla="*/ 386861 h 1142999"/>
              <a:gd name="connsiteX1" fmla="*/ 1143000 w 1547446"/>
              <a:gd name="connsiteY1" fmla="*/ 1142999 h 1142999"/>
              <a:gd name="connsiteX2" fmla="*/ 1547446 w 1547446"/>
              <a:gd name="connsiteY2" fmla="*/ 0 h 1142999"/>
              <a:gd name="connsiteX0" fmla="*/ 0 w 1547446"/>
              <a:gd name="connsiteY0" fmla="*/ 386861 h 1142999"/>
              <a:gd name="connsiteX1" fmla="*/ 1143000 w 1547446"/>
              <a:gd name="connsiteY1" fmla="*/ 1142999 h 1142999"/>
              <a:gd name="connsiteX2" fmla="*/ 1547446 w 1547446"/>
              <a:gd name="connsiteY2" fmla="*/ 0 h 1142999"/>
              <a:gd name="connsiteX0" fmla="*/ 0 w 1547446"/>
              <a:gd name="connsiteY0" fmla="*/ 386861 h 386861"/>
              <a:gd name="connsiteX1" fmla="*/ 1090246 w 1547446"/>
              <a:gd name="connsiteY1" fmla="*/ 52753 h 386861"/>
              <a:gd name="connsiteX2" fmla="*/ 1547446 w 1547446"/>
              <a:gd name="connsiteY2" fmla="*/ 0 h 386861"/>
              <a:gd name="connsiteX0" fmla="*/ 0 w 1441939"/>
              <a:gd name="connsiteY0" fmla="*/ 439615 h 439615"/>
              <a:gd name="connsiteX1" fmla="*/ 984739 w 1441939"/>
              <a:gd name="connsiteY1" fmla="*/ 52753 h 439615"/>
              <a:gd name="connsiteX2" fmla="*/ 1441939 w 1441939"/>
              <a:gd name="connsiteY2" fmla="*/ 0 h 439615"/>
              <a:gd name="connsiteX0" fmla="*/ 0 w 1441939"/>
              <a:gd name="connsiteY0" fmla="*/ 439615 h 439615"/>
              <a:gd name="connsiteX1" fmla="*/ 351693 w 1441939"/>
              <a:gd name="connsiteY1" fmla="*/ 140676 h 439615"/>
              <a:gd name="connsiteX2" fmla="*/ 1441939 w 1441939"/>
              <a:gd name="connsiteY2" fmla="*/ 0 h 439615"/>
              <a:gd name="connsiteX0" fmla="*/ 0 w 1441939"/>
              <a:gd name="connsiteY0" fmla="*/ 439615 h 439615"/>
              <a:gd name="connsiteX1" fmla="*/ 351693 w 1441939"/>
              <a:gd name="connsiteY1" fmla="*/ 140676 h 439615"/>
              <a:gd name="connsiteX2" fmla="*/ 1441939 w 1441939"/>
              <a:gd name="connsiteY2" fmla="*/ 0 h 43961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58663"/>
              <a:gd name="connsiteY0" fmla="*/ 298939 h 527540"/>
              <a:gd name="connsiteX1" fmla="*/ 351693 w 3358663"/>
              <a:gd name="connsiteY1" fmla="*/ 0 h 527540"/>
              <a:gd name="connsiteX2" fmla="*/ 3358663 w 3358663"/>
              <a:gd name="connsiteY2" fmla="*/ 527540 h 527540"/>
              <a:gd name="connsiteX0" fmla="*/ 0 w 3305909"/>
              <a:gd name="connsiteY0" fmla="*/ 422029 h 422029"/>
              <a:gd name="connsiteX1" fmla="*/ 351693 w 3305909"/>
              <a:gd name="connsiteY1" fmla="*/ 123090 h 422029"/>
              <a:gd name="connsiteX2" fmla="*/ 3305909 w 3305909"/>
              <a:gd name="connsiteY2" fmla="*/ 0 h 422029"/>
              <a:gd name="connsiteX0" fmla="*/ 0 w 4343401"/>
              <a:gd name="connsiteY0" fmla="*/ 422029 h 422029"/>
              <a:gd name="connsiteX1" fmla="*/ 351693 w 4343401"/>
              <a:gd name="connsiteY1" fmla="*/ 123090 h 422029"/>
              <a:gd name="connsiteX2" fmla="*/ 4343401 w 4343401"/>
              <a:gd name="connsiteY2" fmla="*/ 0 h 422029"/>
              <a:gd name="connsiteX0" fmla="*/ 0 w 4343401"/>
              <a:gd name="connsiteY0" fmla="*/ 422029 h 422029"/>
              <a:gd name="connsiteX1" fmla="*/ 351693 w 4343401"/>
              <a:gd name="connsiteY1" fmla="*/ 17583 h 422029"/>
              <a:gd name="connsiteX2" fmla="*/ 4343401 w 4343401"/>
              <a:gd name="connsiteY2" fmla="*/ 0 h 422029"/>
              <a:gd name="connsiteX0" fmla="*/ 0 w 4835770"/>
              <a:gd name="connsiteY0" fmla="*/ 404446 h 404446"/>
              <a:gd name="connsiteX1" fmla="*/ 351693 w 4835770"/>
              <a:gd name="connsiteY1" fmla="*/ 0 h 404446"/>
              <a:gd name="connsiteX2" fmla="*/ 4835770 w 4835770"/>
              <a:gd name="connsiteY2" fmla="*/ 17586 h 404446"/>
              <a:gd name="connsiteX0" fmla="*/ 0 w 4079631"/>
              <a:gd name="connsiteY0" fmla="*/ 404446 h 404446"/>
              <a:gd name="connsiteX1" fmla="*/ 351693 w 4079631"/>
              <a:gd name="connsiteY1" fmla="*/ 0 h 404446"/>
              <a:gd name="connsiteX2" fmla="*/ 4079631 w 4079631"/>
              <a:gd name="connsiteY2" fmla="*/ 2 h 404446"/>
              <a:gd name="connsiteX0" fmla="*/ 0 w 4079631"/>
              <a:gd name="connsiteY0" fmla="*/ 492370 h 492370"/>
              <a:gd name="connsiteX1" fmla="*/ 351693 w 4079631"/>
              <a:gd name="connsiteY1" fmla="*/ 0 h 492370"/>
              <a:gd name="connsiteX2" fmla="*/ 4079631 w 4079631"/>
              <a:gd name="connsiteY2" fmla="*/ 87926 h 492370"/>
              <a:gd name="connsiteX0" fmla="*/ 0 w 4079631"/>
              <a:gd name="connsiteY0" fmla="*/ 562706 h 562706"/>
              <a:gd name="connsiteX1" fmla="*/ 351693 w 4079631"/>
              <a:gd name="connsiteY1" fmla="*/ 70336 h 562706"/>
              <a:gd name="connsiteX2" fmla="*/ 4079631 w 4079631"/>
              <a:gd name="connsiteY2" fmla="*/ 0 h 562706"/>
              <a:gd name="connsiteX0" fmla="*/ 0 w 4079631"/>
              <a:gd name="connsiteY0" fmla="*/ 492370 h 492370"/>
              <a:gd name="connsiteX1" fmla="*/ 351693 w 4079631"/>
              <a:gd name="connsiteY1" fmla="*/ 0 h 492370"/>
              <a:gd name="connsiteX2" fmla="*/ 4079631 w 4079631"/>
              <a:gd name="connsiteY2" fmla="*/ 17587 h 492370"/>
              <a:gd name="connsiteX0" fmla="*/ 0 w 4117731"/>
              <a:gd name="connsiteY0" fmla="*/ 568570 h 568570"/>
              <a:gd name="connsiteX1" fmla="*/ 389793 w 4117731"/>
              <a:gd name="connsiteY1" fmla="*/ 0 h 568570"/>
              <a:gd name="connsiteX2" fmla="*/ 4117731 w 4117731"/>
              <a:gd name="connsiteY2" fmla="*/ 17587 h 568570"/>
              <a:gd name="connsiteX0" fmla="*/ 0 w 4559691"/>
              <a:gd name="connsiteY0" fmla="*/ 573843 h 573843"/>
              <a:gd name="connsiteX1" fmla="*/ 389793 w 4559691"/>
              <a:gd name="connsiteY1" fmla="*/ 5273 h 573843"/>
              <a:gd name="connsiteX2" fmla="*/ 4559691 w 4559691"/>
              <a:gd name="connsiteY2" fmla="*/ 0 h 573843"/>
              <a:gd name="connsiteX0" fmla="*/ 0 w 4559691"/>
              <a:gd name="connsiteY0" fmla="*/ 573843 h 573843"/>
              <a:gd name="connsiteX1" fmla="*/ 389793 w 4559691"/>
              <a:gd name="connsiteY1" fmla="*/ 5273 h 573843"/>
              <a:gd name="connsiteX2" fmla="*/ 4277457 w 4559691"/>
              <a:gd name="connsiteY2" fmla="*/ 3071 h 573843"/>
              <a:gd name="connsiteX3" fmla="*/ 4559691 w 4559691"/>
              <a:gd name="connsiteY3" fmla="*/ 0 h 573843"/>
              <a:gd name="connsiteX0" fmla="*/ 0 w 4559691"/>
              <a:gd name="connsiteY0" fmla="*/ 573843 h 573843"/>
              <a:gd name="connsiteX1" fmla="*/ 389793 w 4559691"/>
              <a:gd name="connsiteY1" fmla="*/ 5273 h 573843"/>
              <a:gd name="connsiteX2" fmla="*/ 4163157 w 4559691"/>
              <a:gd name="connsiteY2" fmla="*/ 3071 h 573843"/>
              <a:gd name="connsiteX3" fmla="*/ 4277457 w 4559691"/>
              <a:gd name="connsiteY3" fmla="*/ 3071 h 573843"/>
              <a:gd name="connsiteX4" fmla="*/ 4559691 w 4559691"/>
              <a:gd name="connsiteY4" fmla="*/ 0 h 573843"/>
              <a:gd name="connsiteX0" fmla="*/ 0 w 4559691"/>
              <a:gd name="connsiteY0" fmla="*/ 573843 h 573843"/>
              <a:gd name="connsiteX1" fmla="*/ 389793 w 4559691"/>
              <a:gd name="connsiteY1" fmla="*/ 5273 h 573843"/>
              <a:gd name="connsiteX2" fmla="*/ 4163157 w 4559691"/>
              <a:gd name="connsiteY2" fmla="*/ 3071 h 573843"/>
              <a:gd name="connsiteX3" fmla="*/ 4286982 w 4559691"/>
              <a:gd name="connsiteY3" fmla="*/ 393596 h 573843"/>
              <a:gd name="connsiteX4" fmla="*/ 4559691 w 4559691"/>
              <a:gd name="connsiteY4" fmla="*/ 0 h 573843"/>
              <a:gd name="connsiteX0" fmla="*/ 0 w 4559691"/>
              <a:gd name="connsiteY0" fmla="*/ 573843 h 573843"/>
              <a:gd name="connsiteX1" fmla="*/ 389793 w 4559691"/>
              <a:gd name="connsiteY1" fmla="*/ 5273 h 573843"/>
              <a:gd name="connsiteX2" fmla="*/ 4163157 w 4559691"/>
              <a:gd name="connsiteY2" fmla="*/ 3071 h 573843"/>
              <a:gd name="connsiteX3" fmla="*/ 4258407 w 4559691"/>
              <a:gd name="connsiteY3" fmla="*/ 184046 h 573843"/>
              <a:gd name="connsiteX4" fmla="*/ 4559691 w 4559691"/>
              <a:gd name="connsiteY4" fmla="*/ 0 h 573843"/>
              <a:gd name="connsiteX0" fmla="*/ 0 w 4578741"/>
              <a:gd name="connsiteY0" fmla="*/ 570772 h 570772"/>
              <a:gd name="connsiteX1" fmla="*/ 389793 w 4578741"/>
              <a:gd name="connsiteY1" fmla="*/ 2202 h 570772"/>
              <a:gd name="connsiteX2" fmla="*/ 4163157 w 4578741"/>
              <a:gd name="connsiteY2" fmla="*/ 0 h 570772"/>
              <a:gd name="connsiteX3" fmla="*/ 4258407 w 4578741"/>
              <a:gd name="connsiteY3" fmla="*/ 180975 h 570772"/>
              <a:gd name="connsiteX4" fmla="*/ 4578741 w 4578741"/>
              <a:gd name="connsiteY4" fmla="*/ 158854 h 570772"/>
              <a:gd name="connsiteX0" fmla="*/ 0 w 4554928"/>
              <a:gd name="connsiteY0" fmla="*/ 570772 h 570772"/>
              <a:gd name="connsiteX1" fmla="*/ 389793 w 4554928"/>
              <a:gd name="connsiteY1" fmla="*/ 2202 h 570772"/>
              <a:gd name="connsiteX2" fmla="*/ 4163157 w 4554928"/>
              <a:gd name="connsiteY2" fmla="*/ 0 h 570772"/>
              <a:gd name="connsiteX3" fmla="*/ 4258407 w 4554928"/>
              <a:gd name="connsiteY3" fmla="*/ 180975 h 570772"/>
              <a:gd name="connsiteX4" fmla="*/ 4554928 w 4554928"/>
              <a:gd name="connsiteY4" fmla="*/ 187429 h 570772"/>
              <a:gd name="connsiteX0" fmla="*/ 0 w 4554928"/>
              <a:gd name="connsiteY0" fmla="*/ 570772 h 570772"/>
              <a:gd name="connsiteX1" fmla="*/ 389793 w 4554928"/>
              <a:gd name="connsiteY1" fmla="*/ 2202 h 570772"/>
              <a:gd name="connsiteX2" fmla="*/ 4163157 w 4554928"/>
              <a:gd name="connsiteY2" fmla="*/ 0 h 570772"/>
              <a:gd name="connsiteX3" fmla="*/ 4258407 w 4554928"/>
              <a:gd name="connsiteY3" fmla="*/ 180975 h 570772"/>
              <a:gd name="connsiteX4" fmla="*/ 4554928 w 4554928"/>
              <a:gd name="connsiteY4" fmla="*/ 173142 h 570772"/>
              <a:gd name="connsiteX0" fmla="*/ 0 w 4554928"/>
              <a:gd name="connsiteY0" fmla="*/ 570772 h 570772"/>
              <a:gd name="connsiteX1" fmla="*/ 389793 w 4554928"/>
              <a:gd name="connsiteY1" fmla="*/ 2202 h 570772"/>
              <a:gd name="connsiteX2" fmla="*/ 4163157 w 4554928"/>
              <a:gd name="connsiteY2" fmla="*/ 0 h 570772"/>
              <a:gd name="connsiteX3" fmla="*/ 4258407 w 4554928"/>
              <a:gd name="connsiteY3" fmla="*/ 180975 h 570772"/>
              <a:gd name="connsiteX4" fmla="*/ 4554928 w 4554928"/>
              <a:gd name="connsiteY4" fmla="*/ 187430 h 570772"/>
              <a:gd name="connsiteX0" fmla="*/ 0 w 4554928"/>
              <a:gd name="connsiteY0" fmla="*/ 570772 h 570772"/>
              <a:gd name="connsiteX1" fmla="*/ 389793 w 4554928"/>
              <a:gd name="connsiteY1" fmla="*/ 2202 h 570772"/>
              <a:gd name="connsiteX2" fmla="*/ 4163157 w 4554928"/>
              <a:gd name="connsiteY2" fmla="*/ 0 h 570772"/>
              <a:gd name="connsiteX3" fmla="*/ 4210782 w 4554928"/>
              <a:gd name="connsiteY3" fmla="*/ 195262 h 570772"/>
              <a:gd name="connsiteX4" fmla="*/ 4554928 w 4554928"/>
              <a:gd name="connsiteY4" fmla="*/ 187430 h 570772"/>
              <a:gd name="connsiteX0" fmla="*/ 0 w 4554928"/>
              <a:gd name="connsiteY0" fmla="*/ 570772 h 570772"/>
              <a:gd name="connsiteX1" fmla="*/ 389793 w 4554928"/>
              <a:gd name="connsiteY1" fmla="*/ 2202 h 570772"/>
              <a:gd name="connsiteX2" fmla="*/ 4163157 w 4554928"/>
              <a:gd name="connsiteY2" fmla="*/ 0 h 570772"/>
              <a:gd name="connsiteX3" fmla="*/ 4201257 w 4554928"/>
              <a:gd name="connsiteY3" fmla="*/ 190500 h 570772"/>
              <a:gd name="connsiteX4" fmla="*/ 4554928 w 4554928"/>
              <a:gd name="connsiteY4" fmla="*/ 187430 h 570772"/>
              <a:gd name="connsiteX0" fmla="*/ 0 w 4554928"/>
              <a:gd name="connsiteY0" fmla="*/ 570772 h 570772"/>
              <a:gd name="connsiteX1" fmla="*/ 389793 w 4554928"/>
              <a:gd name="connsiteY1" fmla="*/ 2202 h 570772"/>
              <a:gd name="connsiteX2" fmla="*/ 4163157 w 4554928"/>
              <a:gd name="connsiteY2" fmla="*/ 0 h 570772"/>
              <a:gd name="connsiteX3" fmla="*/ 4158395 w 4554928"/>
              <a:gd name="connsiteY3" fmla="*/ 190500 h 570772"/>
              <a:gd name="connsiteX4" fmla="*/ 4554928 w 4554928"/>
              <a:gd name="connsiteY4" fmla="*/ 187430 h 570772"/>
              <a:gd name="connsiteX0" fmla="*/ 0 w 4554928"/>
              <a:gd name="connsiteY0" fmla="*/ 570772 h 570772"/>
              <a:gd name="connsiteX1" fmla="*/ 389793 w 4554928"/>
              <a:gd name="connsiteY1" fmla="*/ 2202 h 570772"/>
              <a:gd name="connsiteX2" fmla="*/ 4163157 w 4554928"/>
              <a:gd name="connsiteY2" fmla="*/ 0 h 570772"/>
              <a:gd name="connsiteX3" fmla="*/ 4172683 w 4554928"/>
              <a:gd name="connsiteY3" fmla="*/ 200025 h 570772"/>
              <a:gd name="connsiteX4" fmla="*/ 4554928 w 4554928"/>
              <a:gd name="connsiteY4" fmla="*/ 187430 h 570772"/>
              <a:gd name="connsiteX0" fmla="*/ 0 w 4554928"/>
              <a:gd name="connsiteY0" fmla="*/ 570772 h 570772"/>
              <a:gd name="connsiteX1" fmla="*/ 389793 w 4554928"/>
              <a:gd name="connsiteY1" fmla="*/ 2202 h 570772"/>
              <a:gd name="connsiteX2" fmla="*/ 4163157 w 4554928"/>
              <a:gd name="connsiteY2" fmla="*/ 0 h 570772"/>
              <a:gd name="connsiteX3" fmla="*/ 4172683 w 4554928"/>
              <a:gd name="connsiteY3" fmla="*/ 195263 h 570772"/>
              <a:gd name="connsiteX4" fmla="*/ 4554928 w 4554928"/>
              <a:gd name="connsiteY4" fmla="*/ 187430 h 570772"/>
              <a:gd name="connsiteX0" fmla="*/ 0 w 4554928"/>
              <a:gd name="connsiteY0" fmla="*/ 570772 h 570772"/>
              <a:gd name="connsiteX1" fmla="*/ 389793 w 4554928"/>
              <a:gd name="connsiteY1" fmla="*/ 2202 h 570772"/>
              <a:gd name="connsiteX2" fmla="*/ 4163157 w 4554928"/>
              <a:gd name="connsiteY2" fmla="*/ 0 h 570772"/>
              <a:gd name="connsiteX3" fmla="*/ 4167920 w 4554928"/>
              <a:gd name="connsiteY3" fmla="*/ 195263 h 570772"/>
              <a:gd name="connsiteX4" fmla="*/ 4554928 w 4554928"/>
              <a:gd name="connsiteY4" fmla="*/ 187430 h 57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4928" h="570772">
                <a:moveTo>
                  <a:pt x="0" y="570772"/>
                </a:moveTo>
                <a:lnTo>
                  <a:pt x="389793" y="2202"/>
                </a:lnTo>
                <a:lnTo>
                  <a:pt x="4163157" y="0"/>
                </a:lnTo>
                <a:lnTo>
                  <a:pt x="4167920" y="195263"/>
                </a:lnTo>
                <a:lnTo>
                  <a:pt x="4554928" y="18743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2853837" y="1768514"/>
            <a:ext cx="2936631" cy="509952"/>
          </a:xfrm>
          <a:custGeom>
            <a:avLst/>
            <a:gdLst>
              <a:gd name="connsiteX0" fmla="*/ 0 w 1547446"/>
              <a:gd name="connsiteY0" fmla="*/ 386861 h 386861"/>
              <a:gd name="connsiteX1" fmla="*/ 1547446 w 1547446"/>
              <a:gd name="connsiteY1" fmla="*/ 0 h 386861"/>
              <a:gd name="connsiteX0" fmla="*/ 0 w 1547446"/>
              <a:gd name="connsiteY0" fmla="*/ 386861 h 1146361"/>
              <a:gd name="connsiteX1" fmla="*/ 1107831 w 1547446"/>
              <a:gd name="connsiteY1" fmla="*/ 1143000 h 1146361"/>
              <a:gd name="connsiteX2" fmla="*/ 1547446 w 1547446"/>
              <a:gd name="connsiteY2" fmla="*/ 0 h 1146361"/>
              <a:gd name="connsiteX0" fmla="*/ 0 w 1547446"/>
              <a:gd name="connsiteY0" fmla="*/ 386861 h 1180441"/>
              <a:gd name="connsiteX1" fmla="*/ 1107831 w 1547446"/>
              <a:gd name="connsiteY1" fmla="*/ 1143000 h 1180441"/>
              <a:gd name="connsiteX2" fmla="*/ 1547446 w 1547446"/>
              <a:gd name="connsiteY2" fmla="*/ 0 h 1180441"/>
              <a:gd name="connsiteX0" fmla="*/ 0 w 1547446"/>
              <a:gd name="connsiteY0" fmla="*/ 386861 h 1180441"/>
              <a:gd name="connsiteX1" fmla="*/ 1107831 w 1547446"/>
              <a:gd name="connsiteY1" fmla="*/ 1143000 h 1180441"/>
              <a:gd name="connsiteX2" fmla="*/ 1547446 w 1547446"/>
              <a:gd name="connsiteY2" fmla="*/ 0 h 1180441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143000"/>
              <a:gd name="connsiteX1" fmla="*/ 1107831 w 1547446"/>
              <a:gd name="connsiteY1" fmla="*/ 1143000 h 1143000"/>
              <a:gd name="connsiteX2" fmla="*/ 1547446 w 1547446"/>
              <a:gd name="connsiteY2" fmla="*/ 0 h 1143000"/>
              <a:gd name="connsiteX0" fmla="*/ 0 w 1547446"/>
              <a:gd name="connsiteY0" fmla="*/ 386861 h 1354350"/>
              <a:gd name="connsiteX1" fmla="*/ 1107831 w 1547446"/>
              <a:gd name="connsiteY1" fmla="*/ 1143000 h 1354350"/>
              <a:gd name="connsiteX2" fmla="*/ 1547446 w 1547446"/>
              <a:gd name="connsiteY2" fmla="*/ 0 h 1354350"/>
              <a:gd name="connsiteX0" fmla="*/ 0 w 1547446"/>
              <a:gd name="connsiteY0" fmla="*/ 386861 h 1354350"/>
              <a:gd name="connsiteX1" fmla="*/ 1107831 w 1547446"/>
              <a:gd name="connsiteY1" fmla="*/ 1143000 h 1354350"/>
              <a:gd name="connsiteX2" fmla="*/ 1547446 w 1547446"/>
              <a:gd name="connsiteY2" fmla="*/ 0 h 1354350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545123 h 545123"/>
              <a:gd name="connsiteX1" fmla="*/ 422031 w 1547446"/>
              <a:gd name="connsiteY1" fmla="*/ 0 h 545123"/>
              <a:gd name="connsiteX2" fmla="*/ 1547446 w 1547446"/>
              <a:gd name="connsiteY2" fmla="*/ 158262 h 545123"/>
              <a:gd name="connsiteX0" fmla="*/ 0 w 1547446"/>
              <a:gd name="connsiteY0" fmla="*/ 549325 h 549325"/>
              <a:gd name="connsiteX1" fmla="*/ 422031 w 1547446"/>
              <a:gd name="connsiteY1" fmla="*/ 4202 h 549325"/>
              <a:gd name="connsiteX2" fmla="*/ 1547446 w 1547446"/>
              <a:gd name="connsiteY2" fmla="*/ 162464 h 549325"/>
              <a:gd name="connsiteX0" fmla="*/ 0 w 1547446"/>
              <a:gd name="connsiteY0" fmla="*/ 545123 h 545123"/>
              <a:gd name="connsiteX1" fmla="*/ 422031 w 1547446"/>
              <a:gd name="connsiteY1" fmla="*/ 0 h 545123"/>
              <a:gd name="connsiteX2" fmla="*/ 1547446 w 1547446"/>
              <a:gd name="connsiteY2" fmla="*/ 158262 h 545123"/>
              <a:gd name="connsiteX0" fmla="*/ 0 w 1547446"/>
              <a:gd name="connsiteY0" fmla="*/ 386861 h 1142999"/>
              <a:gd name="connsiteX1" fmla="*/ 1143000 w 1547446"/>
              <a:gd name="connsiteY1" fmla="*/ 1142999 h 1142999"/>
              <a:gd name="connsiteX2" fmla="*/ 1547446 w 1547446"/>
              <a:gd name="connsiteY2" fmla="*/ 0 h 1142999"/>
              <a:gd name="connsiteX0" fmla="*/ 0 w 1547446"/>
              <a:gd name="connsiteY0" fmla="*/ 386861 h 1142999"/>
              <a:gd name="connsiteX1" fmla="*/ 1143000 w 1547446"/>
              <a:gd name="connsiteY1" fmla="*/ 1142999 h 1142999"/>
              <a:gd name="connsiteX2" fmla="*/ 1547446 w 1547446"/>
              <a:gd name="connsiteY2" fmla="*/ 0 h 1142999"/>
              <a:gd name="connsiteX0" fmla="*/ 0 w 1547446"/>
              <a:gd name="connsiteY0" fmla="*/ 386861 h 386861"/>
              <a:gd name="connsiteX1" fmla="*/ 1090246 w 1547446"/>
              <a:gd name="connsiteY1" fmla="*/ 52753 h 386861"/>
              <a:gd name="connsiteX2" fmla="*/ 1547446 w 1547446"/>
              <a:gd name="connsiteY2" fmla="*/ 0 h 386861"/>
              <a:gd name="connsiteX0" fmla="*/ 0 w 1441939"/>
              <a:gd name="connsiteY0" fmla="*/ 439615 h 439615"/>
              <a:gd name="connsiteX1" fmla="*/ 984739 w 1441939"/>
              <a:gd name="connsiteY1" fmla="*/ 52753 h 439615"/>
              <a:gd name="connsiteX2" fmla="*/ 1441939 w 1441939"/>
              <a:gd name="connsiteY2" fmla="*/ 0 h 439615"/>
              <a:gd name="connsiteX0" fmla="*/ 0 w 1441939"/>
              <a:gd name="connsiteY0" fmla="*/ 439615 h 439615"/>
              <a:gd name="connsiteX1" fmla="*/ 351693 w 1441939"/>
              <a:gd name="connsiteY1" fmla="*/ 140676 h 439615"/>
              <a:gd name="connsiteX2" fmla="*/ 1441939 w 1441939"/>
              <a:gd name="connsiteY2" fmla="*/ 0 h 439615"/>
              <a:gd name="connsiteX0" fmla="*/ 0 w 1441939"/>
              <a:gd name="connsiteY0" fmla="*/ 439615 h 439615"/>
              <a:gd name="connsiteX1" fmla="*/ 351693 w 1441939"/>
              <a:gd name="connsiteY1" fmla="*/ 140676 h 439615"/>
              <a:gd name="connsiteX2" fmla="*/ 1441939 w 1441939"/>
              <a:gd name="connsiteY2" fmla="*/ 0 h 43961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58663"/>
              <a:gd name="connsiteY0" fmla="*/ 298939 h 527540"/>
              <a:gd name="connsiteX1" fmla="*/ 351693 w 3358663"/>
              <a:gd name="connsiteY1" fmla="*/ 0 h 527540"/>
              <a:gd name="connsiteX2" fmla="*/ 3358663 w 3358663"/>
              <a:gd name="connsiteY2" fmla="*/ 527540 h 527540"/>
              <a:gd name="connsiteX0" fmla="*/ 0 w 3305909"/>
              <a:gd name="connsiteY0" fmla="*/ 422029 h 422029"/>
              <a:gd name="connsiteX1" fmla="*/ 351693 w 3305909"/>
              <a:gd name="connsiteY1" fmla="*/ 123090 h 422029"/>
              <a:gd name="connsiteX2" fmla="*/ 3305909 w 3305909"/>
              <a:gd name="connsiteY2" fmla="*/ 0 h 422029"/>
              <a:gd name="connsiteX0" fmla="*/ 0 w 4343401"/>
              <a:gd name="connsiteY0" fmla="*/ 422029 h 422029"/>
              <a:gd name="connsiteX1" fmla="*/ 351693 w 4343401"/>
              <a:gd name="connsiteY1" fmla="*/ 123090 h 422029"/>
              <a:gd name="connsiteX2" fmla="*/ 4343401 w 4343401"/>
              <a:gd name="connsiteY2" fmla="*/ 0 h 422029"/>
              <a:gd name="connsiteX0" fmla="*/ 0 w 4343401"/>
              <a:gd name="connsiteY0" fmla="*/ 439616 h 439616"/>
              <a:gd name="connsiteX1" fmla="*/ 35170 w 4343401"/>
              <a:gd name="connsiteY1" fmla="*/ 0 h 439616"/>
              <a:gd name="connsiteX2" fmla="*/ 4343401 w 4343401"/>
              <a:gd name="connsiteY2" fmla="*/ 17587 h 439616"/>
              <a:gd name="connsiteX0" fmla="*/ 0 w 2936631"/>
              <a:gd name="connsiteY0" fmla="*/ 509952 h 509952"/>
              <a:gd name="connsiteX1" fmla="*/ 35170 w 2936631"/>
              <a:gd name="connsiteY1" fmla="*/ 70336 h 509952"/>
              <a:gd name="connsiteX2" fmla="*/ 2936631 w 2936631"/>
              <a:gd name="connsiteY2" fmla="*/ 0 h 509952"/>
              <a:gd name="connsiteX0" fmla="*/ 0 w 2936631"/>
              <a:gd name="connsiteY0" fmla="*/ 509952 h 509952"/>
              <a:gd name="connsiteX1" fmla="*/ 35170 w 2936631"/>
              <a:gd name="connsiteY1" fmla="*/ 17582 h 509952"/>
              <a:gd name="connsiteX2" fmla="*/ 2936631 w 2936631"/>
              <a:gd name="connsiteY2" fmla="*/ 0 h 50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6631" h="509952">
                <a:moveTo>
                  <a:pt x="0" y="509952"/>
                </a:moveTo>
                <a:lnTo>
                  <a:pt x="35170" y="17582"/>
                </a:lnTo>
                <a:lnTo>
                  <a:pt x="2936631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43521" y="2270977"/>
            <a:ext cx="298180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Inisialisasi nilai awal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4067176" y="2522205"/>
            <a:ext cx="3572608" cy="692483"/>
          </a:xfrm>
          <a:custGeom>
            <a:avLst/>
            <a:gdLst>
              <a:gd name="connsiteX0" fmla="*/ 0 w 1547446"/>
              <a:gd name="connsiteY0" fmla="*/ 386861 h 386861"/>
              <a:gd name="connsiteX1" fmla="*/ 1547446 w 1547446"/>
              <a:gd name="connsiteY1" fmla="*/ 0 h 386861"/>
              <a:gd name="connsiteX0" fmla="*/ 0 w 1547446"/>
              <a:gd name="connsiteY0" fmla="*/ 386861 h 1146361"/>
              <a:gd name="connsiteX1" fmla="*/ 1107831 w 1547446"/>
              <a:gd name="connsiteY1" fmla="*/ 1143000 h 1146361"/>
              <a:gd name="connsiteX2" fmla="*/ 1547446 w 1547446"/>
              <a:gd name="connsiteY2" fmla="*/ 0 h 1146361"/>
              <a:gd name="connsiteX0" fmla="*/ 0 w 1547446"/>
              <a:gd name="connsiteY0" fmla="*/ 386861 h 1180441"/>
              <a:gd name="connsiteX1" fmla="*/ 1107831 w 1547446"/>
              <a:gd name="connsiteY1" fmla="*/ 1143000 h 1180441"/>
              <a:gd name="connsiteX2" fmla="*/ 1547446 w 1547446"/>
              <a:gd name="connsiteY2" fmla="*/ 0 h 1180441"/>
              <a:gd name="connsiteX0" fmla="*/ 0 w 1547446"/>
              <a:gd name="connsiteY0" fmla="*/ 386861 h 1180441"/>
              <a:gd name="connsiteX1" fmla="*/ 1107831 w 1547446"/>
              <a:gd name="connsiteY1" fmla="*/ 1143000 h 1180441"/>
              <a:gd name="connsiteX2" fmla="*/ 1547446 w 1547446"/>
              <a:gd name="connsiteY2" fmla="*/ 0 h 1180441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143000"/>
              <a:gd name="connsiteX1" fmla="*/ 1107831 w 1547446"/>
              <a:gd name="connsiteY1" fmla="*/ 1143000 h 1143000"/>
              <a:gd name="connsiteX2" fmla="*/ 1547446 w 1547446"/>
              <a:gd name="connsiteY2" fmla="*/ 0 h 1143000"/>
              <a:gd name="connsiteX0" fmla="*/ 0 w 1547446"/>
              <a:gd name="connsiteY0" fmla="*/ 386861 h 1354350"/>
              <a:gd name="connsiteX1" fmla="*/ 1107831 w 1547446"/>
              <a:gd name="connsiteY1" fmla="*/ 1143000 h 1354350"/>
              <a:gd name="connsiteX2" fmla="*/ 1547446 w 1547446"/>
              <a:gd name="connsiteY2" fmla="*/ 0 h 1354350"/>
              <a:gd name="connsiteX0" fmla="*/ 0 w 1547446"/>
              <a:gd name="connsiteY0" fmla="*/ 386861 h 1354350"/>
              <a:gd name="connsiteX1" fmla="*/ 1107831 w 1547446"/>
              <a:gd name="connsiteY1" fmla="*/ 1143000 h 1354350"/>
              <a:gd name="connsiteX2" fmla="*/ 1547446 w 1547446"/>
              <a:gd name="connsiteY2" fmla="*/ 0 h 1354350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545123 h 545123"/>
              <a:gd name="connsiteX1" fmla="*/ 422031 w 1547446"/>
              <a:gd name="connsiteY1" fmla="*/ 0 h 545123"/>
              <a:gd name="connsiteX2" fmla="*/ 1547446 w 1547446"/>
              <a:gd name="connsiteY2" fmla="*/ 158262 h 545123"/>
              <a:gd name="connsiteX0" fmla="*/ 0 w 1547446"/>
              <a:gd name="connsiteY0" fmla="*/ 549325 h 549325"/>
              <a:gd name="connsiteX1" fmla="*/ 422031 w 1547446"/>
              <a:gd name="connsiteY1" fmla="*/ 4202 h 549325"/>
              <a:gd name="connsiteX2" fmla="*/ 1547446 w 1547446"/>
              <a:gd name="connsiteY2" fmla="*/ 162464 h 549325"/>
              <a:gd name="connsiteX0" fmla="*/ 0 w 1547446"/>
              <a:gd name="connsiteY0" fmla="*/ 545123 h 545123"/>
              <a:gd name="connsiteX1" fmla="*/ 422031 w 1547446"/>
              <a:gd name="connsiteY1" fmla="*/ 0 h 545123"/>
              <a:gd name="connsiteX2" fmla="*/ 1547446 w 1547446"/>
              <a:gd name="connsiteY2" fmla="*/ 158262 h 545123"/>
              <a:gd name="connsiteX0" fmla="*/ 0 w 1547446"/>
              <a:gd name="connsiteY0" fmla="*/ 386861 h 1142999"/>
              <a:gd name="connsiteX1" fmla="*/ 1143000 w 1547446"/>
              <a:gd name="connsiteY1" fmla="*/ 1142999 h 1142999"/>
              <a:gd name="connsiteX2" fmla="*/ 1547446 w 1547446"/>
              <a:gd name="connsiteY2" fmla="*/ 0 h 1142999"/>
              <a:gd name="connsiteX0" fmla="*/ 0 w 1547446"/>
              <a:gd name="connsiteY0" fmla="*/ 386861 h 1142999"/>
              <a:gd name="connsiteX1" fmla="*/ 1143000 w 1547446"/>
              <a:gd name="connsiteY1" fmla="*/ 1142999 h 1142999"/>
              <a:gd name="connsiteX2" fmla="*/ 1547446 w 1547446"/>
              <a:gd name="connsiteY2" fmla="*/ 0 h 1142999"/>
              <a:gd name="connsiteX0" fmla="*/ 0 w 1547446"/>
              <a:gd name="connsiteY0" fmla="*/ 386861 h 386861"/>
              <a:gd name="connsiteX1" fmla="*/ 1090246 w 1547446"/>
              <a:gd name="connsiteY1" fmla="*/ 52753 h 386861"/>
              <a:gd name="connsiteX2" fmla="*/ 1547446 w 1547446"/>
              <a:gd name="connsiteY2" fmla="*/ 0 h 386861"/>
              <a:gd name="connsiteX0" fmla="*/ 0 w 1441939"/>
              <a:gd name="connsiteY0" fmla="*/ 439615 h 439615"/>
              <a:gd name="connsiteX1" fmla="*/ 984739 w 1441939"/>
              <a:gd name="connsiteY1" fmla="*/ 52753 h 439615"/>
              <a:gd name="connsiteX2" fmla="*/ 1441939 w 1441939"/>
              <a:gd name="connsiteY2" fmla="*/ 0 h 439615"/>
              <a:gd name="connsiteX0" fmla="*/ 0 w 1441939"/>
              <a:gd name="connsiteY0" fmla="*/ 439615 h 439615"/>
              <a:gd name="connsiteX1" fmla="*/ 351693 w 1441939"/>
              <a:gd name="connsiteY1" fmla="*/ 140676 h 439615"/>
              <a:gd name="connsiteX2" fmla="*/ 1441939 w 1441939"/>
              <a:gd name="connsiteY2" fmla="*/ 0 h 439615"/>
              <a:gd name="connsiteX0" fmla="*/ 0 w 1441939"/>
              <a:gd name="connsiteY0" fmla="*/ 439615 h 439615"/>
              <a:gd name="connsiteX1" fmla="*/ 351693 w 1441939"/>
              <a:gd name="connsiteY1" fmla="*/ 140676 h 439615"/>
              <a:gd name="connsiteX2" fmla="*/ 1441939 w 1441939"/>
              <a:gd name="connsiteY2" fmla="*/ 0 h 43961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58663"/>
              <a:gd name="connsiteY0" fmla="*/ 298939 h 527540"/>
              <a:gd name="connsiteX1" fmla="*/ 351693 w 3358663"/>
              <a:gd name="connsiteY1" fmla="*/ 0 h 527540"/>
              <a:gd name="connsiteX2" fmla="*/ 3358663 w 3358663"/>
              <a:gd name="connsiteY2" fmla="*/ 527540 h 527540"/>
              <a:gd name="connsiteX0" fmla="*/ 0 w 3305909"/>
              <a:gd name="connsiteY0" fmla="*/ 422029 h 422029"/>
              <a:gd name="connsiteX1" fmla="*/ 351693 w 3305909"/>
              <a:gd name="connsiteY1" fmla="*/ 123090 h 422029"/>
              <a:gd name="connsiteX2" fmla="*/ 3305909 w 3305909"/>
              <a:gd name="connsiteY2" fmla="*/ 0 h 422029"/>
              <a:gd name="connsiteX0" fmla="*/ 0 w 4343401"/>
              <a:gd name="connsiteY0" fmla="*/ 422029 h 422029"/>
              <a:gd name="connsiteX1" fmla="*/ 351693 w 4343401"/>
              <a:gd name="connsiteY1" fmla="*/ 123090 h 422029"/>
              <a:gd name="connsiteX2" fmla="*/ 4343401 w 4343401"/>
              <a:gd name="connsiteY2" fmla="*/ 0 h 422029"/>
              <a:gd name="connsiteX0" fmla="*/ 0 w 4343401"/>
              <a:gd name="connsiteY0" fmla="*/ 422029 h 422029"/>
              <a:gd name="connsiteX1" fmla="*/ 351693 w 4343401"/>
              <a:gd name="connsiteY1" fmla="*/ 17583 h 422029"/>
              <a:gd name="connsiteX2" fmla="*/ 4343401 w 4343401"/>
              <a:gd name="connsiteY2" fmla="*/ 0 h 422029"/>
              <a:gd name="connsiteX0" fmla="*/ 0 w 4835770"/>
              <a:gd name="connsiteY0" fmla="*/ 404446 h 404446"/>
              <a:gd name="connsiteX1" fmla="*/ 351693 w 4835770"/>
              <a:gd name="connsiteY1" fmla="*/ 0 h 404446"/>
              <a:gd name="connsiteX2" fmla="*/ 4835770 w 4835770"/>
              <a:gd name="connsiteY2" fmla="*/ 17586 h 404446"/>
              <a:gd name="connsiteX0" fmla="*/ 0 w 4079631"/>
              <a:gd name="connsiteY0" fmla="*/ 404446 h 404446"/>
              <a:gd name="connsiteX1" fmla="*/ 351693 w 4079631"/>
              <a:gd name="connsiteY1" fmla="*/ 0 h 404446"/>
              <a:gd name="connsiteX2" fmla="*/ 4079631 w 4079631"/>
              <a:gd name="connsiteY2" fmla="*/ 2 h 404446"/>
              <a:gd name="connsiteX0" fmla="*/ 0 w 4079631"/>
              <a:gd name="connsiteY0" fmla="*/ 492370 h 492370"/>
              <a:gd name="connsiteX1" fmla="*/ 351693 w 4079631"/>
              <a:gd name="connsiteY1" fmla="*/ 0 h 492370"/>
              <a:gd name="connsiteX2" fmla="*/ 4079631 w 4079631"/>
              <a:gd name="connsiteY2" fmla="*/ 87926 h 492370"/>
              <a:gd name="connsiteX0" fmla="*/ 0 w 4079631"/>
              <a:gd name="connsiteY0" fmla="*/ 562706 h 562706"/>
              <a:gd name="connsiteX1" fmla="*/ 351693 w 4079631"/>
              <a:gd name="connsiteY1" fmla="*/ 70336 h 562706"/>
              <a:gd name="connsiteX2" fmla="*/ 4079631 w 4079631"/>
              <a:gd name="connsiteY2" fmla="*/ 0 h 562706"/>
              <a:gd name="connsiteX0" fmla="*/ 0 w 4079631"/>
              <a:gd name="connsiteY0" fmla="*/ 492370 h 492370"/>
              <a:gd name="connsiteX1" fmla="*/ 351693 w 4079631"/>
              <a:gd name="connsiteY1" fmla="*/ 0 h 492370"/>
              <a:gd name="connsiteX2" fmla="*/ 4079631 w 4079631"/>
              <a:gd name="connsiteY2" fmla="*/ 17587 h 492370"/>
              <a:gd name="connsiteX0" fmla="*/ 0 w 4079631"/>
              <a:gd name="connsiteY0" fmla="*/ 474783 h 474783"/>
              <a:gd name="connsiteX1" fmla="*/ 1019908 w 4079631"/>
              <a:gd name="connsiteY1" fmla="*/ 35167 h 474783"/>
              <a:gd name="connsiteX2" fmla="*/ 4079631 w 4079631"/>
              <a:gd name="connsiteY2" fmla="*/ 0 h 474783"/>
              <a:gd name="connsiteX0" fmla="*/ 0 w 4079631"/>
              <a:gd name="connsiteY0" fmla="*/ 492370 h 492370"/>
              <a:gd name="connsiteX1" fmla="*/ 967154 w 4079631"/>
              <a:gd name="connsiteY1" fmla="*/ 0 h 492370"/>
              <a:gd name="connsiteX2" fmla="*/ 4079631 w 4079631"/>
              <a:gd name="connsiteY2" fmla="*/ 17587 h 492370"/>
              <a:gd name="connsiteX0" fmla="*/ 0 w 3640016"/>
              <a:gd name="connsiteY0" fmla="*/ 492370 h 492370"/>
              <a:gd name="connsiteX1" fmla="*/ 967154 w 3640016"/>
              <a:gd name="connsiteY1" fmla="*/ 0 h 492370"/>
              <a:gd name="connsiteX2" fmla="*/ 3640016 w 3640016"/>
              <a:gd name="connsiteY2" fmla="*/ 2 h 492370"/>
              <a:gd name="connsiteX0" fmla="*/ 0 w 2848708"/>
              <a:gd name="connsiteY0" fmla="*/ 298940 h 298940"/>
              <a:gd name="connsiteX1" fmla="*/ 175846 w 2848708"/>
              <a:gd name="connsiteY1" fmla="*/ 0 h 298940"/>
              <a:gd name="connsiteX2" fmla="*/ 2848708 w 2848708"/>
              <a:gd name="connsiteY2" fmla="*/ 2 h 298940"/>
              <a:gd name="connsiteX0" fmla="*/ 0 w 2848708"/>
              <a:gd name="connsiteY0" fmla="*/ 301782 h 301782"/>
              <a:gd name="connsiteX1" fmla="*/ 175846 w 2848708"/>
              <a:gd name="connsiteY1" fmla="*/ 2842 h 301782"/>
              <a:gd name="connsiteX2" fmla="*/ 2533649 w 2848708"/>
              <a:gd name="connsiteY2" fmla="*/ 0 h 301782"/>
              <a:gd name="connsiteX3" fmla="*/ 2848708 w 2848708"/>
              <a:gd name="connsiteY3" fmla="*/ 2844 h 301782"/>
              <a:gd name="connsiteX0" fmla="*/ 0 w 2886808"/>
              <a:gd name="connsiteY0" fmla="*/ 301782 h 545769"/>
              <a:gd name="connsiteX1" fmla="*/ 175846 w 2886808"/>
              <a:gd name="connsiteY1" fmla="*/ 2842 h 545769"/>
              <a:gd name="connsiteX2" fmla="*/ 2533649 w 2886808"/>
              <a:gd name="connsiteY2" fmla="*/ 0 h 545769"/>
              <a:gd name="connsiteX3" fmla="*/ 2886808 w 2886808"/>
              <a:gd name="connsiteY3" fmla="*/ 545769 h 545769"/>
              <a:gd name="connsiteX0" fmla="*/ 0 w 2886808"/>
              <a:gd name="connsiteY0" fmla="*/ 320832 h 564819"/>
              <a:gd name="connsiteX1" fmla="*/ 175846 w 2886808"/>
              <a:gd name="connsiteY1" fmla="*/ 21892 h 564819"/>
              <a:gd name="connsiteX2" fmla="*/ 2857499 w 2886808"/>
              <a:gd name="connsiteY2" fmla="*/ 0 h 564819"/>
              <a:gd name="connsiteX3" fmla="*/ 2886808 w 2886808"/>
              <a:gd name="connsiteY3" fmla="*/ 564819 h 564819"/>
              <a:gd name="connsiteX0" fmla="*/ 0 w 2877283"/>
              <a:gd name="connsiteY0" fmla="*/ 320832 h 536244"/>
              <a:gd name="connsiteX1" fmla="*/ 175846 w 2877283"/>
              <a:gd name="connsiteY1" fmla="*/ 21892 h 536244"/>
              <a:gd name="connsiteX2" fmla="*/ 2857499 w 2877283"/>
              <a:gd name="connsiteY2" fmla="*/ 0 h 536244"/>
              <a:gd name="connsiteX3" fmla="*/ 2877283 w 2877283"/>
              <a:gd name="connsiteY3" fmla="*/ 536244 h 536244"/>
              <a:gd name="connsiteX0" fmla="*/ 0 w 2924174"/>
              <a:gd name="connsiteY0" fmla="*/ 320832 h 536244"/>
              <a:gd name="connsiteX1" fmla="*/ 175846 w 2924174"/>
              <a:gd name="connsiteY1" fmla="*/ 21892 h 536244"/>
              <a:gd name="connsiteX2" fmla="*/ 2924174 w 2924174"/>
              <a:gd name="connsiteY2" fmla="*/ 0 h 536244"/>
              <a:gd name="connsiteX3" fmla="*/ 2877283 w 2924174"/>
              <a:gd name="connsiteY3" fmla="*/ 536244 h 536244"/>
              <a:gd name="connsiteX0" fmla="*/ 0 w 2962274"/>
              <a:gd name="connsiteY0" fmla="*/ 298940 h 514352"/>
              <a:gd name="connsiteX1" fmla="*/ 175846 w 2962274"/>
              <a:gd name="connsiteY1" fmla="*/ 0 h 514352"/>
              <a:gd name="connsiteX2" fmla="*/ 2962274 w 2962274"/>
              <a:gd name="connsiteY2" fmla="*/ 6683 h 514352"/>
              <a:gd name="connsiteX3" fmla="*/ 2877283 w 2962274"/>
              <a:gd name="connsiteY3" fmla="*/ 514352 h 514352"/>
              <a:gd name="connsiteX0" fmla="*/ 0 w 2962274"/>
              <a:gd name="connsiteY0" fmla="*/ 298940 h 495302"/>
              <a:gd name="connsiteX1" fmla="*/ 175846 w 2962274"/>
              <a:gd name="connsiteY1" fmla="*/ 0 h 495302"/>
              <a:gd name="connsiteX2" fmla="*/ 2962274 w 2962274"/>
              <a:gd name="connsiteY2" fmla="*/ 6683 h 495302"/>
              <a:gd name="connsiteX3" fmla="*/ 2953483 w 2962274"/>
              <a:gd name="connsiteY3" fmla="*/ 495302 h 495302"/>
              <a:gd name="connsiteX0" fmla="*/ 0 w 2962274"/>
              <a:gd name="connsiteY0" fmla="*/ 298940 h 495302"/>
              <a:gd name="connsiteX1" fmla="*/ 175846 w 2962274"/>
              <a:gd name="connsiteY1" fmla="*/ 0 h 495302"/>
              <a:gd name="connsiteX2" fmla="*/ 2962274 w 2962274"/>
              <a:gd name="connsiteY2" fmla="*/ 6683 h 495302"/>
              <a:gd name="connsiteX3" fmla="*/ 2952749 w 2962274"/>
              <a:gd name="connsiteY3" fmla="*/ 197183 h 495302"/>
              <a:gd name="connsiteX4" fmla="*/ 2953483 w 2962274"/>
              <a:gd name="connsiteY4" fmla="*/ 495302 h 495302"/>
              <a:gd name="connsiteX0" fmla="*/ 0 w 3629758"/>
              <a:gd name="connsiteY0" fmla="*/ 298940 h 428627"/>
              <a:gd name="connsiteX1" fmla="*/ 175846 w 3629758"/>
              <a:gd name="connsiteY1" fmla="*/ 0 h 428627"/>
              <a:gd name="connsiteX2" fmla="*/ 2962274 w 3629758"/>
              <a:gd name="connsiteY2" fmla="*/ 6683 h 428627"/>
              <a:gd name="connsiteX3" fmla="*/ 2952749 w 3629758"/>
              <a:gd name="connsiteY3" fmla="*/ 197183 h 428627"/>
              <a:gd name="connsiteX4" fmla="*/ 3629758 w 3629758"/>
              <a:gd name="connsiteY4" fmla="*/ 428627 h 428627"/>
              <a:gd name="connsiteX0" fmla="*/ 0 w 3629758"/>
              <a:gd name="connsiteY0" fmla="*/ 298940 h 471772"/>
              <a:gd name="connsiteX1" fmla="*/ 175846 w 3629758"/>
              <a:gd name="connsiteY1" fmla="*/ 0 h 471772"/>
              <a:gd name="connsiteX2" fmla="*/ 2962274 w 3629758"/>
              <a:gd name="connsiteY2" fmla="*/ 6683 h 471772"/>
              <a:gd name="connsiteX3" fmla="*/ 2952749 w 3629758"/>
              <a:gd name="connsiteY3" fmla="*/ 444833 h 471772"/>
              <a:gd name="connsiteX4" fmla="*/ 3629758 w 3629758"/>
              <a:gd name="connsiteY4" fmla="*/ 428627 h 471772"/>
              <a:gd name="connsiteX0" fmla="*/ 0 w 3629758"/>
              <a:gd name="connsiteY0" fmla="*/ 298940 h 444833"/>
              <a:gd name="connsiteX1" fmla="*/ 175846 w 3629758"/>
              <a:gd name="connsiteY1" fmla="*/ 0 h 444833"/>
              <a:gd name="connsiteX2" fmla="*/ 2962274 w 3629758"/>
              <a:gd name="connsiteY2" fmla="*/ 6683 h 444833"/>
              <a:gd name="connsiteX3" fmla="*/ 2952749 w 3629758"/>
              <a:gd name="connsiteY3" fmla="*/ 444833 h 444833"/>
              <a:gd name="connsiteX4" fmla="*/ 3629758 w 3629758"/>
              <a:gd name="connsiteY4" fmla="*/ 428627 h 444833"/>
              <a:gd name="connsiteX0" fmla="*/ 0 w 3658333"/>
              <a:gd name="connsiteY0" fmla="*/ 298940 h 476252"/>
              <a:gd name="connsiteX1" fmla="*/ 175846 w 3658333"/>
              <a:gd name="connsiteY1" fmla="*/ 0 h 476252"/>
              <a:gd name="connsiteX2" fmla="*/ 2962274 w 3658333"/>
              <a:gd name="connsiteY2" fmla="*/ 6683 h 476252"/>
              <a:gd name="connsiteX3" fmla="*/ 2952749 w 3658333"/>
              <a:gd name="connsiteY3" fmla="*/ 444833 h 476252"/>
              <a:gd name="connsiteX4" fmla="*/ 3658333 w 3658333"/>
              <a:gd name="connsiteY4" fmla="*/ 476252 h 476252"/>
              <a:gd name="connsiteX0" fmla="*/ 0 w 3658333"/>
              <a:gd name="connsiteY0" fmla="*/ 298940 h 787733"/>
              <a:gd name="connsiteX1" fmla="*/ 175846 w 3658333"/>
              <a:gd name="connsiteY1" fmla="*/ 0 h 787733"/>
              <a:gd name="connsiteX2" fmla="*/ 2962274 w 3658333"/>
              <a:gd name="connsiteY2" fmla="*/ 6683 h 787733"/>
              <a:gd name="connsiteX3" fmla="*/ 2952749 w 3658333"/>
              <a:gd name="connsiteY3" fmla="*/ 787733 h 787733"/>
              <a:gd name="connsiteX4" fmla="*/ 3658333 w 3658333"/>
              <a:gd name="connsiteY4" fmla="*/ 476252 h 787733"/>
              <a:gd name="connsiteX0" fmla="*/ 0 w 3572608"/>
              <a:gd name="connsiteY0" fmla="*/ 298940 h 800102"/>
              <a:gd name="connsiteX1" fmla="*/ 175846 w 3572608"/>
              <a:gd name="connsiteY1" fmla="*/ 0 h 800102"/>
              <a:gd name="connsiteX2" fmla="*/ 2962274 w 3572608"/>
              <a:gd name="connsiteY2" fmla="*/ 6683 h 800102"/>
              <a:gd name="connsiteX3" fmla="*/ 2952749 w 3572608"/>
              <a:gd name="connsiteY3" fmla="*/ 787733 h 800102"/>
              <a:gd name="connsiteX4" fmla="*/ 3572608 w 3572608"/>
              <a:gd name="connsiteY4" fmla="*/ 800102 h 800102"/>
              <a:gd name="connsiteX0" fmla="*/ 0 w 3572608"/>
              <a:gd name="connsiteY0" fmla="*/ 298940 h 800102"/>
              <a:gd name="connsiteX1" fmla="*/ 175846 w 3572608"/>
              <a:gd name="connsiteY1" fmla="*/ 0 h 800102"/>
              <a:gd name="connsiteX2" fmla="*/ 2962274 w 3572608"/>
              <a:gd name="connsiteY2" fmla="*/ 6683 h 800102"/>
              <a:gd name="connsiteX3" fmla="*/ 2952749 w 3572608"/>
              <a:gd name="connsiteY3" fmla="*/ 692483 h 800102"/>
              <a:gd name="connsiteX4" fmla="*/ 3572608 w 3572608"/>
              <a:gd name="connsiteY4" fmla="*/ 800102 h 800102"/>
              <a:gd name="connsiteX0" fmla="*/ 0 w 3572608"/>
              <a:gd name="connsiteY0" fmla="*/ 298940 h 692483"/>
              <a:gd name="connsiteX1" fmla="*/ 175846 w 3572608"/>
              <a:gd name="connsiteY1" fmla="*/ 0 h 692483"/>
              <a:gd name="connsiteX2" fmla="*/ 2962274 w 3572608"/>
              <a:gd name="connsiteY2" fmla="*/ 6683 h 692483"/>
              <a:gd name="connsiteX3" fmla="*/ 2952749 w 3572608"/>
              <a:gd name="connsiteY3" fmla="*/ 692483 h 692483"/>
              <a:gd name="connsiteX4" fmla="*/ 3572608 w 3572608"/>
              <a:gd name="connsiteY4" fmla="*/ 685802 h 6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2608" h="692483">
                <a:moveTo>
                  <a:pt x="0" y="298940"/>
                </a:moveTo>
                <a:lnTo>
                  <a:pt x="175846" y="0"/>
                </a:lnTo>
                <a:lnTo>
                  <a:pt x="2962274" y="6683"/>
                </a:lnTo>
                <a:lnTo>
                  <a:pt x="2952749" y="692483"/>
                </a:lnTo>
                <a:lnTo>
                  <a:pt x="3572608" y="68580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5031033" y="2692820"/>
            <a:ext cx="2582008" cy="1348742"/>
          </a:xfrm>
          <a:custGeom>
            <a:avLst/>
            <a:gdLst>
              <a:gd name="connsiteX0" fmla="*/ 0 w 1547446"/>
              <a:gd name="connsiteY0" fmla="*/ 386861 h 386861"/>
              <a:gd name="connsiteX1" fmla="*/ 1547446 w 1547446"/>
              <a:gd name="connsiteY1" fmla="*/ 0 h 386861"/>
              <a:gd name="connsiteX0" fmla="*/ 0 w 1547446"/>
              <a:gd name="connsiteY0" fmla="*/ 386861 h 1146361"/>
              <a:gd name="connsiteX1" fmla="*/ 1107831 w 1547446"/>
              <a:gd name="connsiteY1" fmla="*/ 1143000 h 1146361"/>
              <a:gd name="connsiteX2" fmla="*/ 1547446 w 1547446"/>
              <a:gd name="connsiteY2" fmla="*/ 0 h 1146361"/>
              <a:gd name="connsiteX0" fmla="*/ 0 w 1547446"/>
              <a:gd name="connsiteY0" fmla="*/ 386861 h 1180441"/>
              <a:gd name="connsiteX1" fmla="*/ 1107831 w 1547446"/>
              <a:gd name="connsiteY1" fmla="*/ 1143000 h 1180441"/>
              <a:gd name="connsiteX2" fmla="*/ 1547446 w 1547446"/>
              <a:gd name="connsiteY2" fmla="*/ 0 h 1180441"/>
              <a:gd name="connsiteX0" fmla="*/ 0 w 1547446"/>
              <a:gd name="connsiteY0" fmla="*/ 386861 h 1180441"/>
              <a:gd name="connsiteX1" fmla="*/ 1107831 w 1547446"/>
              <a:gd name="connsiteY1" fmla="*/ 1143000 h 1180441"/>
              <a:gd name="connsiteX2" fmla="*/ 1547446 w 1547446"/>
              <a:gd name="connsiteY2" fmla="*/ 0 h 1180441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143000"/>
              <a:gd name="connsiteX1" fmla="*/ 1107831 w 1547446"/>
              <a:gd name="connsiteY1" fmla="*/ 1143000 h 1143000"/>
              <a:gd name="connsiteX2" fmla="*/ 1547446 w 1547446"/>
              <a:gd name="connsiteY2" fmla="*/ 0 h 1143000"/>
              <a:gd name="connsiteX0" fmla="*/ 0 w 1547446"/>
              <a:gd name="connsiteY0" fmla="*/ 386861 h 1354350"/>
              <a:gd name="connsiteX1" fmla="*/ 1107831 w 1547446"/>
              <a:gd name="connsiteY1" fmla="*/ 1143000 h 1354350"/>
              <a:gd name="connsiteX2" fmla="*/ 1547446 w 1547446"/>
              <a:gd name="connsiteY2" fmla="*/ 0 h 1354350"/>
              <a:gd name="connsiteX0" fmla="*/ 0 w 1547446"/>
              <a:gd name="connsiteY0" fmla="*/ 386861 h 1354350"/>
              <a:gd name="connsiteX1" fmla="*/ 1107831 w 1547446"/>
              <a:gd name="connsiteY1" fmla="*/ 1143000 h 1354350"/>
              <a:gd name="connsiteX2" fmla="*/ 1547446 w 1547446"/>
              <a:gd name="connsiteY2" fmla="*/ 0 h 1354350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386861 h 1217804"/>
              <a:gd name="connsiteX1" fmla="*/ 1107831 w 1547446"/>
              <a:gd name="connsiteY1" fmla="*/ 1143000 h 1217804"/>
              <a:gd name="connsiteX2" fmla="*/ 1547446 w 1547446"/>
              <a:gd name="connsiteY2" fmla="*/ 0 h 1217804"/>
              <a:gd name="connsiteX0" fmla="*/ 0 w 1547446"/>
              <a:gd name="connsiteY0" fmla="*/ 545123 h 545123"/>
              <a:gd name="connsiteX1" fmla="*/ 422031 w 1547446"/>
              <a:gd name="connsiteY1" fmla="*/ 0 h 545123"/>
              <a:gd name="connsiteX2" fmla="*/ 1547446 w 1547446"/>
              <a:gd name="connsiteY2" fmla="*/ 158262 h 545123"/>
              <a:gd name="connsiteX0" fmla="*/ 0 w 1547446"/>
              <a:gd name="connsiteY0" fmla="*/ 549325 h 549325"/>
              <a:gd name="connsiteX1" fmla="*/ 422031 w 1547446"/>
              <a:gd name="connsiteY1" fmla="*/ 4202 h 549325"/>
              <a:gd name="connsiteX2" fmla="*/ 1547446 w 1547446"/>
              <a:gd name="connsiteY2" fmla="*/ 162464 h 549325"/>
              <a:gd name="connsiteX0" fmla="*/ 0 w 1547446"/>
              <a:gd name="connsiteY0" fmla="*/ 545123 h 545123"/>
              <a:gd name="connsiteX1" fmla="*/ 422031 w 1547446"/>
              <a:gd name="connsiteY1" fmla="*/ 0 h 545123"/>
              <a:gd name="connsiteX2" fmla="*/ 1547446 w 1547446"/>
              <a:gd name="connsiteY2" fmla="*/ 158262 h 545123"/>
              <a:gd name="connsiteX0" fmla="*/ 0 w 1547446"/>
              <a:gd name="connsiteY0" fmla="*/ 386861 h 1142999"/>
              <a:gd name="connsiteX1" fmla="*/ 1143000 w 1547446"/>
              <a:gd name="connsiteY1" fmla="*/ 1142999 h 1142999"/>
              <a:gd name="connsiteX2" fmla="*/ 1547446 w 1547446"/>
              <a:gd name="connsiteY2" fmla="*/ 0 h 1142999"/>
              <a:gd name="connsiteX0" fmla="*/ 0 w 1547446"/>
              <a:gd name="connsiteY0" fmla="*/ 386861 h 1142999"/>
              <a:gd name="connsiteX1" fmla="*/ 1143000 w 1547446"/>
              <a:gd name="connsiteY1" fmla="*/ 1142999 h 1142999"/>
              <a:gd name="connsiteX2" fmla="*/ 1547446 w 1547446"/>
              <a:gd name="connsiteY2" fmla="*/ 0 h 1142999"/>
              <a:gd name="connsiteX0" fmla="*/ 0 w 1547446"/>
              <a:gd name="connsiteY0" fmla="*/ 386861 h 386861"/>
              <a:gd name="connsiteX1" fmla="*/ 1090246 w 1547446"/>
              <a:gd name="connsiteY1" fmla="*/ 52753 h 386861"/>
              <a:gd name="connsiteX2" fmla="*/ 1547446 w 1547446"/>
              <a:gd name="connsiteY2" fmla="*/ 0 h 386861"/>
              <a:gd name="connsiteX0" fmla="*/ 0 w 1441939"/>
              <a:gd name="connsiteY0" fmla="*/ 439615 h 439615"/>
              <a:gd name="connsiteX1" fmla="*/ 984739 w 1441939"/>
              <a:gd name="connsiteY1" fmla="*/ 52753 h 439615"/>
              <a:gd name="connsiteX2" fmla="*/ 1441939 w 1441939"/>
              <a:gd name="connsiteY2" fmla="*/ 0 h 439615"/>
              <a:gd name="connsiteX0" fmla="*/ 0 w 1441939"/>
              <a:gd name="connsiteY0" fmla="*/ 439615 h 439615"/>
              <a:gd name="connsiteX1" fmla="*/ 351693 w 1441939"/>
              <a:gd name="connsiteY1" fmla="*/ 140676 h 439615"/>
              <a:gd name="connsiteX2" fmla="*/ 1441939 w 1441939"/>
              <a:gd name="connsiteY2" fmla="*/ 0 h 439615"/>
              <a:gd name="connsiteX0" fmla="*/ 0 w 1441939"/>
              <a:gd name="connsiteY0" fmla="*/ 439615 h 439615"/>
              <a:gd name="connsiteX1" fmla="*/ 351693 w 1441939"/>
              <a:gd name="connsiteY1" fmla="*/ 140676 h 439615"/>
              <a:gd name="connsiteX2" fmla="*/ 1441939 w 1441939"/>
              <a:gd name="connsiteY2" fmla="*/ 0 h 43961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41078"/>
              <a:gd name="connsiteY0" fmla="*/ 404445 h 404445"/>
              <a:gd name="connsiteX1" fmla="*/ 351693 w 3341078"/>
              <a:gd name="connsiteY1" fmla="*/ 105506 h 404445"/>
              <a:gd name="connsiteX2" fmla="*/ 3341078 w 3341078"/>
              <a:gd name="connsiteY2" fmla="*/ 0 h 404445"/>
              <a:gd name="connsiteX0" fmla="*/ 0 w 3358663"/>
              <a:gd name="connsiteY0" fmla="*/ 298939 h 527540"/>
              <a:gd name="connsiteX1" fmla="*/ 351693 w 3358663"/>
              <a:gd name="connsiteY1" fmla="*/ 0 h 527540"/>
              <a:gd name="connsiteX2" fmla="*/ 3358663 w 3358663"/>
              <a:gd name="connsiteY2" fmla="*/ 527540 h 527540"/>
              <a:gd name="connsiteX0" fmla="*/ 0 w 3305909"/>
              <a:gd name="connsiteY0" fmla="*/ 422029 h 422029"/>
              <a:gd name="connsiteX1" fmla="*/ 351693 w 3305909"/>
              <a:gd name="connsiteY1" fmla="*/ 123090 h 422029"/>
              <a:gd name="connsiteX2" fmla="*/ 3305909 w 3305909"/>
              <a:gd name="connsiteY2" fmla="*/ 0 h 422029"/>
              <a:gd name="connsiteX0" fmla="*/ 0 w 4343401"/>
              <a:gd name="connsiteY0" fmla="*/ 422029 h 422029"/>
              <a:gd name="connsiteX1" fmla="*/ 351693 w 4343401"/>
              <a:gd name="connsiteY1" fmla="*/ 123090 h 422029"/>
              <a:gd name="connsiteX2" fmla="*/ 4343401 w 4343401"/>
              <a:gd name="connsiteY2" fmla="*/ 0 h 422029"/>
              <a:gd name="connsiteX0" fmla="*/ 0 w 4343401"/>
              <a:gd name="connsiteY0" fmla="*/ 422029 h 422029"/>
              <a:gd name="connsiteX1" fmla="*/ 351693 w 4343401"/>
              <a:gd name="connsiteY1" fmla="*/ 17583 h 422029"/>
              <a:gd name="connsiteX2" fmla="*/ 4343401 w 4343401"/>
              <a:gd name="connsiteY2" fmla="*/ 0 h 422029"/>
              <a:gd name="connsiteX0" fmla="*/ 0 w 4835770"/>
              <a:gd name="connsiteY0" fmla="*/ 404446 h 404446"/>
              <a:gd name="connsiteX1" fmla="*/ 351693 w 4835770"/>
              <a:gd name="connsiteY1" fmla="*/ 0 h 404446"/>
              <a:gd name="connsiteX2" fmla="*/ 4835770 w 4835770"/>
              <a:gd name="connsiteY2" fmla="*/ 17586 h 404446"/>
              <a:gd name="connsiteX0" fmla="*/ 0 w 4079631"/>
              <a:gd name="connsiteY0" fmla="*/ 404446 h 404446"/>
              <a:gd name="connsiteX1" fmla="*/ 351693 w 4079631"/>
              <a:gd name="connsiteY1" fmla="*/ 0 h 404446"/>
              <a:gd name="connsiteX2" fmla="*/ 4079631 w 4079631"/>
              <a:gd name="connsiteY2" fmla="*/ 2 h 404446"/>
              <a:gd name="connsiteX0" fmla="*/ 0 w 4079631"/>
              <a:gd name="connsiteY0" fmla="*/ 492370 h 492370"/>
              <a:gd name="connsiteX1" fmla="*/ 351693 w 4079631"/>
              <a:gd name="connsiteY1" fmla="*/ 0 h 492370"/>
              <a:gd name="connsiteX2" fmla="*/ 4079631 w 4079631"/>
              <a:gd name="connsiteY2" fmla="*/ 87926 h 492370"/>
              <a:gd name="connsiteX0" fmla="*/ 0 w 4079631"/>
              <a:gd name="connsiteY0" fmla="*/ 562706 h 562706"/>
              <a:gd name="connsiteX1" fmla="*/ 351693 w 4079631"/>
              <a:gd name="connsiteY1" fmla="*/ 70336 h 562706"/>
              <a:gd name="connsiteX2" fmla="*/ 4079631 w 4079631"/>
              <a:gd name="connsiteY2" fmla="*/ 0 h 562706"/>
              <a:gd name="connsiteX0" fmla="*/ 0 w 4079631"/>
              <a:gd name="connsiteY0" fmla="*/ 492370 h 492370"/>
              <a:gd name="connsiteX1" fmla="*/ 351693 w 4079631"/>
              <a:gd name="connsiteY1" fmla="*/ 0 h 492370"/>
              <a:gd name="connsiteX2" fmla="*/ 4079631 w 4079631"/>
              <a:gd name="connsiteY2" fmla="*/ 17587 h 492370"/>
              <a:gd name="connsiteX0" fmla="*/ 0 w 4079631"/>
              <a:gd name="connsiteY0" fmla="*/ 474783 h 474783"/>
              <a:gd name="connsiteX1" fmla="*/ 1019908 w 4079631"/>
              <a:gd name="connsiteY1" fmla="*/ 35167 h 474783"/>
              <a:gd name="connsiteX2" fmla="*/ 4079631 w 4079631"/>
              <a:gd name="connsiteY2" fmla="*/ 0 h 474783"/>
              <a:gd name="connsiteX0" fmla="*/ 0 w 4079631"/>
              <a:gd name="connsiteY0" fmla="*/ 492370 h 492370"/>
              <a:gd name="connsiteX1" fmla="*/ 967154 w 4079631"/>
              <a:gd name="connsiteY1" fmla="*/ 0 h 492370"/>
              <a:gd name="connsiteX2" fmla="*/ 4079631 w 4079631"/>
              <a:gd name="connsiteY2" fmla="*/ 17587 h 492370"/>
              <a:gd name="connsiteX0" fmla="*/ 0 w 3640016"/>
              <a:gd name="connsiteY0" fmla="*/ 492370 h 492370"/>
              <a:gd name="connsiteX1" fmla="*/ 967154 w 3640016"/>
              <a:gd name="connsiteY1" fmla="*/ 0 h 492370"/>
              <a:gd name="connsiteX2" fmla="*/ 3640016 w 3640016"/>
              <a:gd name="connsiteY2" fmla="*/ 2 h 492370"/>
              <a:gd name="connsiteX0" fmla="*/ 0 w 2848708"/>
              <a:gd name="connsiteY0" fmla="*/ 298940 h 298940"/>
              <a:gd name="connsiteX1" fmla="*/ 175846 w 2848708"/>
              <a:gd name="connsiteY1" fmla="*/ 0 h 298940"/>
              <a:gd name="connsiteX2" fmla="*/ 2848708 w 2848708"/>
              <a:gd name="connsiteY2" fmla="*/ 2 h 298940"/>
              <a:gd name="connsiteX0" fmla="*/ 0 w 2848708"/>
              <a:gd name="connsiteY0" fmla="*/ 301782 h 301782"/>
              <a:gd name="connsiteX1" fmla="*/ 175846 w 2848708"/>
              <a:gd name="connsiteY1" fmla="*/ 2842 h 301782"/>
              <a:gd name="connsiteX2" fmla="*/ 2533649 w 2848708"/>
              <a:gd name="connsiteY2" fmla="*/ 0 h 301782"/>
              <a:gd name="connsiteX3" fmla="*/ 2848708 w 2848708"/>
              <a:gd name="connsiteY3" fmla="*/ 2844 h 301782"/>
              <a:gd name="connsiteX0" fmla="*/ 0 w 2886808"/>
              <a:gd name="connsiteY0" fmla="*/ 301782 h 545769"/>
              <a:gd name="connsiteX1" fmla="*/ 175846 w 2886808"/>
              <a:gd name="connsiteY1" fmla="*/ 2842 h 545769"/>
              <a:gd name="connsiteX2" fmla="*/ 2533649 w 2886808"/>
              <a:gd name="connsiteY2" fmla="*/ 0 h 545769"/>
              <a:gd name="connsiteX3" fmla="*/ 2886808 w 2886808"/>
              <a:gd name="connsiteY3" fmla="*/ 545769 h 545769"/>
              <a:gd name="connsiteX0" fmla="*/ 0 w 2886808"/>
              <a:gd name="connsiteY0" fmla="*/ 320832 h 564819"/>
              <a:gd name="connsiteX1" fmla="*/ 175846 w 2886808"/>
              <a:gd name="connsiteY1" fmla="*/ 21892 h 564819"/>
              <a:gd name="connsiteX2" fmla="*/ 2857499 w 2886808"/>
              <a:gd name="connsiteY2" fmla="*/ 0 h 564819"/>
              <a:gd name="connsiteX3" fmla="*/ 2886808 w 2886808"/>
              <a:gd name="connsiteY3" fmla="*/ 564819 h 564819"/>
              <a:gd name="connsiteX0" fmla="*/ 0 w 2877283"/>
              <a:gd name="connsiteY0" fmla="*/ 320832 h 536244"/>
              <a:gd name="connsiteX1" fmla="*/ 175846 w 2877283"/>
              <a:gd name="connsiteY1" fmla="*/ 21892 h 536244"/>
              <a:gd name="connsiteX2" fmla="*/ 2857499 w 2877283"/>
              <a:gd name="connsiteY2" fmla="*/ 0 h 536244"/>
              <a:gd name="connsiteX3" fmla="*/ 2877283 w 2877283"/>
              <a:gd name="connsiteY3" fmla="*/ 536244 h 536244"/>
              <a:gd name="connsiteX0" fmla="*/ 0 w 2924174"/>
              <a:gd name="connsiteY0" fmla="*/ 320832 h 536244"/>
              <a:gd name="connsiteX1" fmla="*/ 175846 w 2924174"/>
              <a:gd name="connsiteY1" fmla="*/ 21892 h 536244"/>
              <a:gd name="connsiteX2" fmla="*/ 2924174 w 2924174"/>
              <a:gd name="connsiteY2" fmla="*/ 0 h 536244"/>
              <a:gd name="connsiteX3" fmla="*/ 2877283 w 2924174"/>
              <a:gd name="connsiteY3" fmla="*/ 536244 h 536244"/>
              <a:gd name="connsiteX0" fmla="*/ 0 w 2962274"/>
              <a:gd name="connsiteY0" fmla="*/ 298940 h 514352"/>
              <a:gd name="connsiteX1" fmla="*/ 175846 w 2962274"/>
              <a:gd name="connsiteY1" fmla="*/ 0 h 514352"/>
              <a:gd name="connsiteX2" fmla="*/ 2962274 w 2962274"/>
              <a:gd name="connsiteY2" fmla="*/ 6683 h 514352"/>
              <a:gd name="connsiteX3" fmla="*/ 2877283 w 2962274"/>
              <a:gd name="connsiteY3" fmla="*/ 514352 h 514352"/>
              <a:gd name="connsiteX0" fmla="*/ 0 w 2962274"/>
              <a:gd name="connsiteY0" fmla="*/ 298940 h 495302"/>
              <a:gd name="connsiteX1" fmla="*/ 175846 w 2962274"/>
              <a:gd name="connsiteY1" fmla="*/ 0 h 495302"/>
              <a:gd name="connsiteX2" fmla="*/ 2962274 w 2962274"/>
              <a:gd name="connsiteY2" fmla="*/ 6683 h 495302"/>
              <a:gd name="connsiteX3" fmla="*/ 2953483 w 2962274"/>
              <a:gd name="connsiteY3" fmla="*/ 495302 h 495302"/>
              <a:gd name="connsiteX0" fmla="*/ 0 w 2962274"/>
              <a:gd name="connsiteY0" fmla="*/ 298940 h 495302"/>
              <a:gd name="connsiteX1" fmla="*/ 175846 w 2962274"/>
              <a:gd name="connsiteY1" fmla="*/ 0 h 495302"/>
              <a:gd name="connsiteX2" fmla="*/ 2962274 w 2962274"/>
              <a:gd name="connsiteY2" fmla="*/ 6683 h 495302"/>
              <a:gd name="connsiteX3" fmla="*/ 2952749 w 2962274"/>
              <a:gd name="connsiteY3" fmla="*/ 197183 h 495302"/>
              <a:gd name="connsiteX4" fmla="*/ 2953483 w 2962274"/>
              <a:gd name="connsiteY4" fmla="*/ 495302 h 495302"/>
              <a:gd name="connsiteX0" fmla="*/ 0 w 3629758"/>
              <a:gd name="connsiteY0" fmla="*/ 298940 h 428627"/>
              <a:gd name="connsiteX1" fmla="*/ 175846 w 3629758"/>
              <a:gd name="connsiteY1" fmla="*/ 0 h 428627"/>
              <a:gd name="connsiteX2" fmla="*/ 2962274 w 3629758"/>
              <a:gd name="connsiteY2" fmla="*/ 6683 h 428627"/>
              <a:gd name="connsiteX3" fmla="*/ 2952749 w 3629758"/>
              <a:gd name="connsiteY3" fmla="*/ 197183 h 428627"/>
              <a:gd name="connsiteX4" fmla="*/ 3629758 w 3629758"/>
              <a:gd name="connsiteY4" fmla="*/ 428627 h 428627"/>
              <a:gd name="connsiteX0" fmla="*/ 0 w 3629758"/>
              <a:gd name="connsiteY0" fmla="*/ 298940 h 471772"/>
              <a:gd name="connsiteX1" fmla="*/ 175846 w 3629758"/>
              <a:gd name="connsiteY1" fmla="*/ 0 h 471772"/>
              <a:gd name="connsiteX2" fmla="*/ 2962274 w 3629758"/>
              <a:gd name="connsiteY2" fmla="*/ 6683 h 471772"/>
              <a:gd name="connsiteX3" fmla="*/ 2952749 w 3629758"/>
              <a:gd name="connsiteY3" fmla="*/ 444833 h 471772"/>
              <a:gd name="connsiteX4" fmla="*/ 3629758 w 3629758"/>
              <a:gd name="connsiteY4" fmla="*/ 428627 h 471772"/>
              <a:gd name="connsiteX0" fmla="*/ 0 w 3629758"/>
              <a:gd name="connsiteY0" fmla="*/ 298940 h 444833"/>
              <a:gd name="connsiteX1" fmla="*/ 175846 w 3629758"/>
              <a:gd name="connsiteY1" fmla="*/ 0 h 444833"/>
              <a:gd name="connsiteX2" fmla="*/ 2962274 w 3629758"/>
              <a:gd name="connsiteY2" fmla="*/ 6683 h 444833"/>
              <a:gd name="connsiteX3" fmla="*/ 2952749 w 3629758"/>
              <a:gd name="connsiteY3" fmla="*/ 444833 h 444833"/>
              <a:gd name="connsiteX4" fmla="*/ 3629758 w 3629758"/>
              <a:gd name="connsiteY4" fmla="*/ 428627 h 444833"/>
              <a:gd name="connsiteX0" fmla="*/ 0 w 3658333"/>
              <a:gd name="connsiteY0" fmla="*/ 298940 h 476252"/>
              <a:gd name="connsiteX1" fmla="*/ 175846 w 3658333"/>
              <a:gd name="connsiteY1" fmla="*/ 0 h 476252"/>
              <a:gd name="connsiteX2" fmla="*/ 2962274 w 3658333"/>
              <a:gd name="connsiteY2" fmla="*/ 6683 h 476252"/>
              <a:gd name="connsiteX3" fmla="*/ 2952749 w 3658333"/>
              <a:gd name="connsiteY3" fmla="*/ 444833 h 476252"/>
              <a:gd name="connsiteX4" fmla="*/ 3658333 w 3658333"/>
              <a:gd name="connsiteY4" fmla="*/ 476252 h 476252"/>
              <a:gd name="connsiteX0" fmla="*/ 0 w 3658333"/>
              <a:gd name="connsiteY0" fmla="*/ 292257 h 469569"/>
              <a:gd name="connsiteX1" fmla="*/ 99646 w 3658333"/>
              <a:gd name="connsiteY1" fmla="*/ 136192 h 469569"/>
              <a:gd name="connsiteX2" fmla="*/ 2962274 w 3658333"/>
              <a:gd name="connsiteY2" fmla="*/ 0 h 469569"/>
              <a:gd name="connsiteX3" fmla="*/ 2952749 w 3658333"/>
              <a:gd name="connsiteY3" fmla="*/ 438150 h 469569"/>
              <a:gd name="connsiteX4" fmla="*/ 3658333 w 3658333"/>
              <a:gd name="connsiteY4" fmla="*/ 469569 h 469569"/>
              <a:gd name="connsiteX0" fmla="*/ 0 w 3658333"/>
              <a:gd name="connsiteY0" fmla="*/ 156065 h 333377"/>
              <a:gd name="connsiteX1" fmla="*/ 99646 w 3658333"/>
              <a:gd name="connsiteY1" fmla="*/ 0 h 333377"/>
              <a:gd name="connsiteX2" fmla="*/ 1762124 w 3658333"/>
              <a:gd name="connsiteY2" fmla="*/ 16208 h 333377"/>
              <a:gd name="connsiteX3" fmla="*/ 2952749 w 3658333"/>
              <a:gd name="connsiteY3" fmla="*/ 301958 h 333377"/>
              <a:gd name="connsiteX4" fmla="*/ 3658333 w 3658333"/>
              <a:gd name="connsiteY4" fmla="*/ 333377 h 333377"/>
              <a:gd name="connsiteX0" fmla="*/ 0 w 3658333"/>
              <a:gd name="connsiteY0" fmla="*/ 156065 h 692483"/>
              <a:gd name="connsiteX1" fmla="*/ 99646 w 3658333"/>
              <a:gd name="connsiteY1" fmla="*/ 0 h 692483"/>
              <a:gd name="connsiteX2" fmla="*/ 1762124 w 3658333"/>
              <a:gd name="connsiteY2" fmla="*/ 16208 h 692483"/>
              <a:gd name="connsiteX3" fmla="*/ 1762124 w 3658333"/>
              <a:gd name="connsiteY3" fmla="*/ 692483 h 692483"/>
              <a:gd name="connsiteX4" fmla="*/ 3658333 w 3658333"/>
              <a:gd name="connsiteY4" fmla="*/ 333377 h 692483"/>
              <a:gd name="connsiteX0" fmla="*/ 0 w 2639158"/>
              <a:gd name="connsiteY0" fmla="*/ 156065 h 692483"/>
              <a:gd name="connsiteX1" fmla="*/ 99646 w 2639158"/>
              <a:gd name="connsiteY1" fmla="*/ 0 h 692483"/>
              <a:gd name="connsiteX2" fmla="*/ 1762124 w 2639158"/>
              <a:gd name="connsiteY2" fmla="*/ 16208 h 692483"/>
              <a:gd name="connsiteX3" fmla="*/ 1762124 w 2639158"/>
              <a:gd name="connsiteY3" fmla="*/ 692483 h 692483"/>
              <a:gd name="connsiteX4" fmla="*/ 2639158 w 2639158"/>
              <a:gd name="connsiteY4" fmla="*/ 685802 h 692483"/>
              <a:gd name="connsiteX0" fmla="*/ 0 w 2639158"/>
              <a:gd name="connsiteY0" fmla="*/ 156065 h 1073483"/>
              <a:gd name="connsiteX1" fmla="*/ 99646 w 2639158"/>
              <a:gd name="connsiteY1" fmla="*/ 0 h 1073483"/>
              <a:gd name="connsiteX2" fmla="*/ 1762124 w 2639158"/>
              <a:gd name="connsiteY2" fmla="*/ 16208 h 1073483"/>
              <a:gd name="connsiteX3" fmla="*/ 1752599 w 2639158"/>
              <a:gd name="connsiteY3" fmla="*/ 1073483 h 1073483"/>
              <a:gd name="connsiteX4" fmla="*/ 2639158 w 2639158"/>
              <a:gd name="connsiteY4" fmla="*/ 685802 h 1073483"/>
              <a:gd name="connsiteX0" fmla="*/ 0 w 2620108"/>
              <a:gd name="connsiteY0" fmla="*/ 156065 h 1073483"/>
              <a:gd name="connsiteX1" fmla="*/ 99646 w 2620108"/>
              <a:gd name="connsiteY1" fmla="*/ 0 h 1073483"/>
              <a:gd name="connsiteX2" fmla="*/ 1762124 w 2620108"/>
              <a:gd name="connsiteY2" fmla="*/ 16208 h 1073483"/>
              <a:gd name="connsiteX3" fmla="*/ 1752599 w 2620108"/>
              <a:gd name="connsiteY3" fmla="*/ 1073483 h 1073483"/>
              <a:gd name="connsiteX4" fmla="*/ 2620108 w 2620108"/>
              <a:gd name="connsiteY4" fmla="*/ 1066802 h 1073483"/>
              <a:gd name="connsiteX0" fmla="*/ 0 w 2620108"/>
              <a:gd name="connsiteY0" fmla="*/ 156065 h 1347803"/>
              <a:gd name="connsiteX1" fmla="*/ 99646 w 2620108"/>
              <a:gd name="connsiteY1" fmla="*/ 0 h 1347803"/>
              <a:gd name="connsiteX2" fmla="*/ 1762124 w 2620108"/>
              <a:gd name="connsiteY2" fmla="*/ 16208 h 1347803"/>
              <a:gd name="connsiteX3" fmla="*/ 1744979 w 2620108"/>
              <a:gd name="connsiteY3" fmla="*/ 1347803 h 1347803"/>
              <a:gd name="connsiteX4" fmla="*/ 2620108 w 2620108"/>
              <a:gd name="connsiteY4" fmla="*/ 1066802 h 1347803"/>
              <a:gd name="connsiteX0" fmla="*/ 0 w 2582008"/>
              <a:gd name="connsiteY0" fmla="*/ 156065 h 1348742"/>
              <a:gd name="connsiteX1" fmla="*/ 99646 w 2582008"/>
              <a:gd name="connsiteY1" fmla="*/ 0 h 1348742"/>
              <a:gd name="connsiteX2" fmla="*/ 1762124 w 2582008"/>
              <a:gd name="connsiteY2" fmla="*/ 16208 h 1348742"/>
              <a:gd name="connsiteX3" fmla="*/ 1744979 w 2582008"/>
              <a:gd name="connsiteY3" fmla="*/ 1347803 h 1348742"/>
              <a:gd name="connsiteX4" fmla="*/ 2582008 w 2582008"/>
              <a:gd name="connsiteY4" fmla="*/ 1348742 h 134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08" h="1348742">
                <a:moveTo>
                  <a:pt x="0" y="156065"/>
                </a:moveTo>
                <a:lnTo>
                  <a:pt x="99646" y="0"/>
                </a:lnTo>
                <a:lnTo>
                  <a:pt x="1762124" y="16208"/>
                </a:lnTo>
                <a:lnTo>
                  <a:pt x="1744979" y="1347803"/>
                </a:lnTo>
                <a:lnTo>
                  <a:pt x="2582008" y="134874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43521" y="2949923"/>
            <a:ext cx="298180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Batasan perulangan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13041" y="3783922"/>
            <a:ext cx="260252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Pembaruan nilai/ statement control</a:t>
            </a:r>
          </a:p>
        </p:txBody>
      </p:sp>
    </p:spTree>
    <p:extLst>
      <p:ext uri="{BB962C8B-B14F-4D97-AF65-F5344CB8AC3E}">
        <p14:creationId xmlns:p14="http://schemas.microsoft.com/office/powerpoint/2010/main" val="29668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144574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PERULANGAN FOR</a:t>
            </a:r>
            <a:endParaRPr lang="id-ID" sz="40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428750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</a:rPr>
              <a:t>Berikut adalah bentuk penulisan perulangan menggunakan 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endParaRPr lang="id-ID" altLang="id-ID" sz="2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batasan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update value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statement 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yang akan diulang&gt;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altLang="id-ID" sz="2400" b="1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dirty="0"/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577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087424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 FOR</a:t>
            </a:r>
            <a:endParaRPr lang="id-ID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371600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Contoh :</a:t>
            </a:r>
          </a:p>
          <a:p>
            <a:pPr marL="0" indent="0">
              <a:buNone/>
            </a:pPr>
            <a:endParaRPr lang="id-ID" sz="2400" dirty="0"/>
          </a:p>
          <a:p>
            <a:pPr>
              <a:lnSpc>
                <a:spcPct val="95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&lt;8; </a:t>
            </a: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id-ID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%d.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UDINUS\n”</a:t>
            </a:r>
            <a:r>
              <a:rPr lang="id-ID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d-ID" sz="2400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139813" y="6179574"/>
            <a:ext cx="1912374" cy="678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LIHAT HASIL</a:t>
            </a:r>
          </a:p>
        </p:txBody>
      </p:sp>
      <p:sp>
        <p:nvSpPr>
          <p:cNvPr id="6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0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23651"/>
            <a:ext cx="9784080" cy="1508760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/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 FOR</a:t>
            </a:r>
            <a:endParaRPr lang="id-ID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20" y="1238512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Contoh :</a:t>
            </a:r>
          </a:p>
          <a:p>
            <a:pPr marL="0" indent="0">
              <a:buNone/>
            </a:pPr>
            <a:endParaRPr lang="id-ID" sz="2400" dirty="0"/>
          </a:p>
          <a:p>
            <a:pPr>
              <a:lnSpc>
                <a:spcPct val="95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&lt;8; </a:t>
            </a: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  <a:r>
              <a:rPr lang="en-US" altLang="id-ID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id-ID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%d.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UDINUS\n”</a:t>
            </a:r>
            <a:r>
              <a:rPr lang="id-ID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id-ID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d-ID" sz="2400" dirty="0"/>
          </a:p>
        </p:txBody>
      </p:sp>
      <p:sp>
        <p:nvSpPr>
          <p:cNvPr id="5" name="Rectangle 4"/>
          <p:cNvSpPr/>
          <p:nvPr/>
        </p:nvSpPr>
        <p:spPr>
          <a:xfrm>
            <a:off x="5139813" y="6090051"/>
            <a:ext cx="1912374" cy="8208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LIHAT HASIL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4629" y="1580434"/>
            <a:ext cx="4619171" cy="25955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udinus1"/>
          <p:cNvSpPr/>
          <p:nvPr/>
        </p:nvSpPr>
        <p:spPr>
          <a:xfrm>
            <a:off x="6734629" y="1577823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r>
              <a:rPr lang="id-ID" dirty="0">
                <a:latin typeface="Consolas" panose="020B0609020204030204" pitchFamily="49" charset="0"/>
              </a:rPr>
              <a:t>1.UDINUS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34629" y="457200"/>
          <a:ext cx="859971" cy="100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1">
                  <a:extLst>
                    <a:ext uri="{9D8B030D-6E8A-4147-A177-3AD203B41FA5}">
                      <a16:colId xmlns:a16="http://schemas.microsoft.com/office/drawing/2014/main" val="3793651322"/>
                    </a:ext>
                  </a:extLst>
                </a:gridCol>
              </a:tblGrid>
              <a:tr h="502073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63094"/>
                  </a:ext>
                </a:extLst>
              </a:tr>
              <a:tr h="50207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1484"/>
                  </a:ext>
                </a:extLst>
              </a:tr>
            </a:tbl>
          </a:graphicData>
        </a:graphic>
      </p:graphicFrame>
      <p:sp>
        <p:nvSpPr>
          <p:cNvPr id="19" name="i1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20" name="i2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21" name="i3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2" name="i4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23" name="i5"/>
          <p:cNvSpPr/>
          <p:nvPr/>
        </p:nvSpPr>
        <p:spPr>
          <a:xfrm>
            <a:off x="6809014" y="1006271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24" name="i6"/>
          <p:cNvSpPr/>
          <p:nvPr/>
        </p:nvSpPr>
        <p:spPr>
          <a:xfrm>
            <a:off x="6809014" y="1003660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25" name="i7"/>
          <p:cNvSpPr/>
          <p:nvPr/>
        </p:nvSpPr>
        <p:spPr>
          <a:xfrm>
            <a:off x="6809014" y="1001049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26" name="i8"/>
          <p:cNvSpPr/>
          <p:nvPr/>
        </p:nvSpPr>
        <p:spPr>
          <a:xfrm>
            <a:off x="6809014" y="998438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9014" y="1008856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13" name="Rectangle 12"/>
          <p:cNvSpPr/>
          <p:nvPr/>
        </p:nvSpPr>
        <p:spPr>
          <a:xfrm>
            <a:off x="6734629" y="4457700"/>
            <a:ext cx="4619171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14" name="Rectangle 13"/>
          <p:cNvSpPr/>
          <p:nvPr/>
        </p:nvSpPr>
        <p:spPr>
          <a:xfrm>
            <a:off x="6734628" y="4457700"/>
            <a:ext cx="4619171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Arrow: Right 14"/>
          <p:cNvSpPr/>
          <p:nvPr/>
        </p:nvSpPr>
        <p:spPr>
          <a:xfrm>
            <a:off x="419100" y="2255835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Arrow: Right 15"/>
          <p:cNvSpPr/>
          <p:nvPr/>
        </p:nvSpPr>
        <p:spPr>
          <a:xfrm>
            <a:off x="419100" y="2658263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row: Right 16"/>
          <p:cNvSpPr/>
          <p:nvPr/>
        </p:nvSpPr>
        <p:spPr>
          <a:xfrm>
            <a:off x="419100" y="3540751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udinus2"/>
          <p:cNvSpPr/>
          <p:nvPr/>
        </p:nvSpPr>
        <p:spPr>
          <a:xfrm>
            <a:off x="6734628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2.UDINUS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9" name="udinus3"/>
          <p:cNvSpPr/>
          <p:nvPr/>
        </p:nvSpPr>
        <p:spPr>
          <a:xfrm>
            <a:off x="6734627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3.UDINUS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30" name="udinus4"/>
          <p:cNvSpPr/>
          <p:nvPr/>
        </p:nvSpPr>
        <p:spPr>
          <a:xfrm>
            <a:off x="6734627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4.UDINUS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31" name="udinus5"/>
          <p:cNvSpPr/>
          <p:nvPr/>
        </p:nvSpPr>
        <p:spPr>
          <a:xfrm>
            <a:off x="6734626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5.UDINUS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32" name="udinus6"/>
          <p:cNvSpPr/>
          <p:nvPr/>
        </p:nvSpPr>
        <p:spPr>
          <a:xfrm>
            <a:off x="6734625" y="1589033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6.UDINUS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33" name="udinus7"/>
          <p:cNvSpPr/>
          <p:nvPr/>
        </p:nvSpPr>
        <p:spPr>
          <a:xfrm>
            <a:off x="6734625" y="1589033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7.UDINUS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3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11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7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750"/>
                            </p:stCondLst>
                            <p:childTnLst>
                              <p:par>
                                <p:cTn id="6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0" presetClass="exit" presetSubtype="0" fill="hold" grpId="3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25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750"/>
                            </p:stCondLst>
                            <p:childTnLst>
                              <p:par>
                                <p:cTn id="88" presetID="10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250"/>
                            </p:stCondLst>
                            <p:childTnLst>
                              <p:par>
                                <p:cTn id="9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1" presetID="10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5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7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250"/>
                            </p:stCondLst>
                            <p:childTnLst>
                              <p:par>
                                <p:cTn id="12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75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34" presetID="10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38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6" presetID="10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750"/>
                            </p:stCondLst>
                            <p:childTnLst>
                              <p:par>
                                <p:cTn id="150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7" presetID="10" presetClass="exit" presetSubtype="0" fill="hold" grpId="1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1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925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9750"/>
                            </p:stCondLst>
                            <p:childTnLst>
                              <p:par>
                                <p:cTn id="169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3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25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750"/>
                            </p:stCondLst>
                            <p:childTnLst>
                              <p:par>
                                <p:cTn id="180" presetID="10" presetClass="exit" presetSubtype="0" fill="hold" grpId="13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1250"/>
                            </p:stCondLst>
                            <p:childTnLst>
                              <p:par>
                                <p:cTn id="184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2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2250"/>
                            </p:stCondLst>
                            <p:childTnLst>
                              <p:par>
                                <p:cTn id="196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3" presetID="10" presetClass="exit" presetSubtype="0" fill="hold" grpId="14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1" grpId="0" animBg="1"/>
      <p:bldP spid="11" grpId="1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animBg="1"/>
      <p:bldP spid="17" grpId="13" animBg="1"/>
      <p:bldP spid="18" grpId="0"/>
      <p:bldP spid="29" grpId="0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101712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PERULANGAN WHILE</a:t>
            </a:r>
            <a:endParaRPr lang="id-ID" sz="40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385888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</a:rPr>
              <a:t>Berikut adalah bentuk penulisan perulangan menggunakan 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hile</a:t>
            </a:r>
          </a:p>
          <a:p>
            <a:pPr marL="0" indent="0">
              <a:buNone/>
            </a:pPr>
            <a:endParaRPr lang="id-ID" altLang="id-ID" sz="2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&lt;nilai awal&gt;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 (b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atasan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statement 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yang akan di ulang&gt;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&lt;update value&gt;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d-ID" dirty="0"/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83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015987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PERULANGAN WHILE</a:t>
            </a:r>
            <a:endParaRPr lang="id-ID" sz="40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300163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ea typeface="Adobe Heiti Std R" panose="020B0400000000000000" pitchFamily="34" charset="-128"/>
                <a:cs typeface="Courier New" panose="02070309020205020404" pitchFamily="49" charset="0"/>
              </a:rPr>
              <a:t>Contoh :</a:t>
            </a:r>
            <a:endParaRPr lang="id-ID" altLang="id-ID" sz="2400" b="1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altLang="id-ID" sz="2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i=1;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 (i&lt;=7)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printf(“UDINUS\n”);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i=i+1;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d-ID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5139813" y="6179574"/>
            <a:ext cx="1912374" cy="678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LIHAT HASIL</a:t>
            </a:r>
          </a:p>
        </p:txBody>
      </p:sp>
      <p:sp>
        <p:nvSpPr>
          <p:cNvPr id="5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61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33298"/>
            <a:ext cx="9784080" cy="1508760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/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PERULANGAN WHILE</a:t>
            </a:r>
            <a:endParaRPr lang="id-ID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44" y="1218202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ea typeface="Adobe Heiti Std R" panose="020B0400000000000000" pitchFamily="34" charset="-128"/>
                <a:cs typeface="Courier New" panose="02070309020205020404" pitchFamily="49" charset="0"/>
              </a:rPr>
              <a:t>Contoh :</a:t>
            </a:r>
            <a:endParaRPr lang="id-ID" altLang="id-ID" sz="2400" b="1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altLang="id-ID" sz="2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i=1;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 (i&lt;=7)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printf(“UDINUS\n”);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i=i+1;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139813" y="6176963"/>
            <a:ext cx="1912374" cy="6810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LIHAT HASIL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4629" y="1580434"/>
            <a:ext cx="4619171" cy="25955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734629" y="1577823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734629" y="457200"/>
          <a:ext cx="859971" cy="100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1">
                  <a:extLst>
                    <a:ext uri="{9D8B030D-6E8A-4147-A177-3AD203B41FA5}">
                      <a16:colId xmlns:a16="http://schemas.microsoft.com/office/drawing/2014/main" val="3793651322"/>
                    </a:ext>
                  </a:extLst>
                </a:gridCol>
              </a:tblGrid>
              <a:tr h="502073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63094"/>
                  </a:ext>
                </a:extLst>
              </a:tr>
              <a:tr h="50207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1484"/>
                  </a:ext>
                </a:extLst>
              </a:tr>
            </a:tbl>
          </a:graphicData>
        </a:graphic>
      </p:graphicFrame>
      <p:sp>
        <p:nvSpPr>
          <p:cNvPr id="9" name="i1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0" name="i2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1" name="i3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2" name="i4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3" name="i5"/>
          <p:cNvSpPr/>
          <p:nvPr/>
        </p:nvSpPr>
        <p:spPr>
          <a:xfrm>
            <a:off x="6809014" y="1006271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4" name="i6"/>
          <p:cNvSpPr/>
          <p:nvPr/>
        </p:nvSpPr>
        <p:spPr>
          <a:xfrm>
            <a:off x="6809014" y="1003660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5" name="i7"/>
          <p:cNvSpPr/>
          <p:nvPr/>
        </p:nvSpPr>
        <p:spPr>
          <a:xfrm>
            <a:off x="6809014" y="1001049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16" name="i8"/>
          <p:cNvSpPr/>
          <p:nvPr/>
        </p:nvSpPr>
        <p:spPr>
          <a:xfrm>
            <a:off x="6809014" y="998438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9014" y="1008856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18" name="Rectangle 17"/>
          <p:cNvSpPr/>
          <p:nvPr/>
        </p:nvSpPr>
        <p:spPr>
          <a:xfrm>
            <a:off x="6734629" y="4457700"/>
            <a:ext cx="4619171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19" name="Rectangle 18"/>
          <p:cNvSpPr/>
          <p:nvPr/>
        </p:nvSpPr>
        <p:spPr>
          <a:xfrm>
            <a:off x="6734628" y="4457700"/>
            <a:ext cx="4619171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Arrow: Right 19"/>
          <p:cNvSpPr/>
          <p:nvPr/>
        </p:nvSpPr>
        <p:spPr>
          <a:xfrm>
            <a:off x="419100" y="2241549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Arrow: Right 20"/>
          <p:cNvSpPr/>
          <p:nvPr/>
        </p:nvSpPr>
        <p:spPr>
          <a:xfrm>
            <a:off x="419100" y="4247659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Arrow: Right 21"/>
          <p:cNvSpPr/>
          <p:nvPr/>
        </p:nvSpPr>
        <p:spPr>
          <a:xfrm>
            <a:off x="419100" y="3845549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udinus2"/>
          <p:cNvSpPr/>
          <p:nvPr/>
        </p:nvSpPr>
        <p:spPr>
          <a:xfrm>
            <a:off x="6734628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4" name="udinus3"/>
          <p:cNvSpPr/>
          <p:nvPr/>
        </p:nvSpPr>
        <p:spPr>
          <a:xfrm>
            <a:off x="6734627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5" name="udinus4"/>
          <p:cNvSpPr/>
          <p:nvPr/>
        </p:nvSpPr>
        <p:spPr>
          <a:xfrm>
            <a:off x="6734627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6" name="udinus5"/>
          <p:cNvSpPr/>
          <p:nvPr/>
        </p:nvSpPr>
        <p:spPr>
          <a:xfrm>
            <a:off x="6734626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7" name="udinus6"/>
          <p:cNvSpPr/>
          <p:nvPr/>
        </p:nvSpPr>
        <p:spPr>
          <a:xfrm>
            <a:off x="6734625" y="1589033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8" name="udinus7"/>
          <p:cNvSpPr/>
          <p:nvPr/>
        </p:nvSpPr>
        <p:spPr>
          <a:xfrm>
            <a:off x="6734625" y="1589033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419100" y="3045768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Arrow: Right 29"/>
          <p:cNvSpPr/>
          <p:nvPr/>
        </p:nvSpPr>
        <p:spPr>
          <a:xfrm>
            <a:off x="419100" y="2643658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013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7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750"/>
                            </p:stCondLst>
                            <p:childTnLst>
                              <p:par>
                                <p:cTn id="7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10" presetClass="exit" presetSubtype="0" fill="hold" grpId="3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250"/>
                            </p:stCondLst>
                            <p:childTnLst>
                              <p:par>
                                <p:cTn id="96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3" presetID="10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750"/>
                            </p:stCondLst>
                            <p:childTnLst>
                              <p:par>
                                <p:cTn id="111" presetID="10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7250"/>
                            </p:stCondLst>
                            <p:childTnLst>
                              <p:par>
                                <p:cTn id="123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7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75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8250"/>
                            </p:stCondLst>
                            <p:childTnLst>
                              <p:par>
                                <p:cTn id="134" presetID="10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8750"/>
                            </p:stCondLst>
                            <p:childTnLst>
                              <p:par>
                                <p:cTn id="13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2" presetID="10" presetClass="exit" presetSubtype="0" fill="hold" grpId="7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750"/>
                            </p:stCondLst>
                            <p:childTnLst>
                              <p:par>
                                <p:cTn id="146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4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750"/>
                            </p:stCondLst>
                            <p:childTnLst>
                              <p:par>
                                <p:cTn id="15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9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2250"/>
                            </p:stCondLst>
                            <p:childTnLst>
                              <p:par>
                                <p:cTn id="173" presetID="10" presetClass="exit" presetSubtype="0" fill="hold" grpId="9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77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325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3750"/>
                            </p:stCondLst>
                            <p:childTnLst>
                              <p:par>
                                <p:cTn id="185" presetID="10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89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425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4750"/>
                            </p:stCondLst>
                            <p:childTnLst>
                              <p:par>
                                <p:cTn id="196" presetID="10" presetClass="exit" presetSubtype="0" fill="hold" grpId="1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250"/>
                            </p:stCondLst>
                            <p:childTnLst>
                              <p:par>
                                <p:cTn id="200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4" presetID="10" presetClass="exit" presetSubtype="0" fill="hold" grpId="1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6250"/>
                            </p:stCondLst>
                            <p:childTnLst>
                              <p:par>
                                <p:cTn id="20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7000"/>
                            </p:stCondLst>
                            <p:childTnLst>
                              <p:par>
                                <p:cTn id="21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7250"/>
                            </p:stCondLst>
                            <p:childTnLst>
                              <p:par>
                                <p:cTn id="220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75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8000"/>
                            </p:stCondLst>
                            <p:childTnLst>
                              <p:par>
                                <p:cTn id="227" presetID="10" presetClass="exit" presetSubtype="0" fill="hold" grpId="13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8500"/>
                            </p:stCondLst>
                            <p:childTnLst>
                              <p:par>
                                <p:cTn id="231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8750"/>
                            </p:stCondLst>
                            <p:childTnLst>
                              <p:par>
                                <p:cTn id="235" presetID="10" presetClass="exit" presetSubtype="0" fill="hold" grpId="1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9500"/>
                            </p:stCondLst>
                            <p:childTnLst>
                              <p:par>
                                <p:cTn id="239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975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0250"/>
                            </p:stCondLst>
                            <p:childTnLst>
                              <p:par>
                                <p:cTn id="24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0500"/>
                            </p:stCondLst>
                            <p:childTnLst>
                              <p:par>
                                <p:cTn id="251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075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1250"/>
                            </p:stCondLst>
                            <p:childTnLst>
                              <p:par>
                                <p:cTn id="258" presetID="10" presetClass="exit" presetSubtype="0" fill="hold" grpId="14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1750"/>
                            </p:stCondLst>
                            <p:childTnLst>
                              <p:par>
                                <p:cTn id="262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2000"/>
                            </p:stCondLst>
                            <p:childTnLst>
                              <p:par>
                                <p:cTn id="266" presetID="10" presetClass="exit" presetSubtype="0" fill="hold" grpId="14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2" grpId="12" animBg="1"/>
      <p:bldP spid="22" grpId="13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29" grpId="9" animBg="1"/>
      <p:bldP spid="29" grpId="10" animBg="1"/>
      <p:bldP spid="29" grpId="11" animBg="1"/>
      <p:bldP spid="29" grpId="12" animBg="1"/>
      <p:bldP spid="29" grpId="13" animBg="1"/>
      <p:bldP spid="29" grpId="14" animBg="1"/>
      <p:bldP spid="29" grpId="15" animBg="1"/>
      <p:bldP spid="30" grpId="0" animBg="1"/>
      <p:bldP spid="3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001699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PERULANGAN DO WHILE</a:t>
            </a:r>
            <a:endParaRPr lang="id-ID" sz="40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285875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</a:rPr>
              <a:t>Berikut adalah bentuk penulisan perulangan menggunakan 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do-while</a:t>
            </a:r>
          </a:p>
          <a:p>
            <a:pPr marL="0" indent="0">
              <a:buNone/>
            </a:pPr>
            <a:endParaRPr lang="id-ID" altLang="id-ID" sz="2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&lt;nilai awal&gt;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statement 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yang akan diulang&gt;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&lt;update nilai&gt;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batasan</a:t>
            </a:r>
            <a:r>
              <a:rPr lang="en-US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id-ID" dirty="0"/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707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944549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 DO WHILE</a:t>
            </a:r>
            <a:endParaRPr lang="id-ID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228725"/>
            <a:ext cx="9784080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ea typeface="Adobe Heiti Std R" panose="020B0400000000000000" pitchFamily="34" charset="-128"/>
                <a:cs typeface="Courier New" panose="02070309020205020404" pitchFamily="49" charset="0"/>
              </a:rPr>
              <a:t>Contoh :</a:t>
            </a:r>
            <a:endParaRPr lang="id-ID" altLang="id-ID" sz="2400" b="1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altLang="id-ID" sz="2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i=1;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printf(“UDINUS\n”);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i=i+1;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 (i&lt;=7);</a:t>
            </a:r>
          </a:p>
          <a:p>
            <a:endParaRPr lang="id-ID" dirty="0"/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5139813" y="6179574"/>
            <a:ext cx="1912374" cy="678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LIHAT HASIL</a:t>
            </a:r>
          </a:p>
        </p:txBody>
      </p:sp>
    </p:spTree>
    <p:extLst>
      <p:ext uri="{BB962C8B-B14F-4D97-AF65-F5344CB8AC3E}">
        <p14:creationId xmlns:p14="http://schemas.microsoft.com/office/powerpoint/2010/main" val="18230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/>
          <p:nvPr/>
        </p:nvPicPr>
        <p:blipFill>
          <a:blip r:embed="rId3"/>
          <a:stretch/>
        </p:blipFill>
        <p:spPr>
          <a:xfrm>
            <a:off x="9976725" y="5149260"/>
            <a:ext cx="2030040" cy="1550520"/>
          </a:xfrm>
          <a:prstGeom prst="rect">
            <a:avLst/>
          </a:prstGeom>
          <a:ln>
            <a:noFill/>
          </a:ln>
        </p:spPr>
      </p:pic>
      <p:pic>
        <p:nvPicPr>
          <p:cNvPr id="9" name="Picture 4"/>
          <p:cNvPicPr/>
          <p:nvPr/>
        </p:nvPicPr>
        <p:blipFill>
          <a:blip r:embed="rId4"/>
          <a:stretch/>
        </p:blipFill>
        <p:spPr>
          <a:xfrm>
            <a:off x="3326040" y="3803040"/>
            <a:ext cx="2121480" cy="2121480"/>
          </a:xfrm>
          <a:prstGeom prst="rect">
            <a:avLst/>
          </a:prstGeom>
          <a:ln>
            <a:noFill/>
          </a:ln>
        </p:spPr>
      </p:pic>
      <p:pic>
        <p:nvPicPr>
          <p:cNvPr id="10" name="Picture 5"/>
          <p:cNvPicPr/>
          <p:nvPr/>
        </p:nvPicPr>
        <p:blipFill>
          <a:blip r:embed="rId5"/>
          <a:stretch/>
        </p:blipFill>
        <p:spPr>
          <a:xfrm>
            <a:off x="5869800" y="3351240"/>
            <a:ext cx="2978280" cy="2978280"/>
          </a:xfrm>
          <a:prstGeom prst="rect">
            <a:avLst/>
          </a:prstGeom>
          <a:ln>
            <a:noFill/>
          </a:ln>
        </p:spPr>
      </p:pic>
      <p:sp>
        <p:nvSpPr>
          <p:cNvPr id="11" name="TextShape 1"/>
          <p:cNvSpPr txBox="1"/>
          <p:nvPr/>
        </p:nvSpPr>
        <p:spPr>
          <a:xfrm>
            <a:off x="493200" y="1189080"/>
            <a:ext cx="11199600" cy="1867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u="sng" strike="noStrike" spc="-1" dirty="0">
                <a:solidFill>
                  <a:srgbClr val="FF0000"/>
                </a:solidFill>
                <a:uFillTx/>
                <a:latin typeface="Britannic Bold"/>
              </a:rPr>
              <a:t>Main Topics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5400" b="0" strike="noStrike" spc="-1" dirty="0" err="1">
                <a:latin typeface="Britannic Bold"/>
              </a:rPr>
              <a:t>Analisa</a:t>
            </a:r>
            <a:r>
              <a:rPr lang="en-US" sz="5400" b="0" strike="noStrike" spc="-1" dirty="0">
                <a:latin typeface="Britannic Bold"/>
              </a:rPr>
              <a:t> </a:t>
            </a:r>
            <a:r>
              <a:rPr lang="en-US" sz="5400" b="0" strike="noStrike" spc="-1" dirty="0" err="1">
                <a:latin typeface="Britannic Bold"/>
              </a:rPr>
              <a:t>Kondisi</a:t>
            </a:r>
            <a:r>
              <a:rPr lang="en-US" sz="5400" b="0" strike="noStrike" spc="-1" dirty="0">
                <a:latin typeface="Britannic Bold"/>
              </a:rPr>
              <a:t> </a:t>
            </a:r>
            <a:r>
              <a:rPr lang="en-US" sz="5400" b="0" strike="noStrike" spc="-1" dirty="0" err="1">
                <a:latin typeface="Britannic Bold"/>
              </a:rPr>
              <a:t>dan</a:t>
            </a:r>
            <a:r>
              <a:rPr lang="en-US" sz="5400" b="0" strike="noStrike" spc="-1" dirty="0">
                <a:latin typeface="Britannic Bold"/>
              </a:rPr>
              <a:t> </a:t>
            </a:r>
            <a:r>
              <a:rPr lang="en-US" sz="5400" b="0" strike="noStrike" spc="-1" dirty="0" err="1">
                <a:latin typeface="Britannic Bold"/>
              </a:rPr>
              <a:t>Percabangan</a:t>
            </a:r>
            <a:endParaRPr lang="en-US" sz="54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5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91364"/>
            <a:ext cx="9784080" cy="1508760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 DO WHILE</a:t>
            </a:r>
            <a:endParaRPr lang="id-ID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44" y="1353259"/>
            <a:ext cx="9784080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ea typeface="Adobe Heiti Std R" panose="020B0400000000000000" pitchFamily="34" charset="-128"/>
                <a:cs typeface="Courier New" panose="02070309020205020404" pitchFamily="49" charset="0"/>
              </a:rPr>
              <a:t>Contoh :</a:t>
            </a:r>
            <a:endParaRPr lang="id-ID" altLang="id-ID" sz="2400" b="1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altLang="id-ID" sz="2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i=1;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printf(“UDINUS\n”);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i=i+1;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 (i&lt;=7);</a:t>
            </a:r>
          </a:p>
          <a:p>
            <a:endParaRPr lang="id-ID" dirty="0"/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734629" y="1580434"/>
            <a:ext cx="4619171" cy="25955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6734629" y="1577823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34629" y="457200"/>
          <a:ext cx="859971" cy="100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1">
                  <a:extLst>
                    <a:ext uri="{9D8B030D-6E8A-4147-A177-3AD203B41FA5}">
                      <a16:colId xmlns:a16="http://schemas.microsoft.com/office/drawing/2014/main" val="3793651322"/>
                    </a:ext>
                  </a:extLst>
                </a:gridCol>
              </a:tblGrid>
              <a:tr h="502073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63094"/>
                  </a:ext>
                </a:extLst>
              </a:tr>
              <a:tr h="50207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1484"/>
                  </a:ext>
                </a:extLst>
              </a:tr>
            </a:tbl>
          </a:graphicData>
        </a:graphic>
      </p:graphicFrame>
      <p:sp>
        <p:nvSpPr>
          <p:cNvPr id="10" name="i1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1" name="i2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2" name="i3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3" name="i4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4" name="i5"/>
          <p:cNvSpPr/>
          <p:nvPr/>
        </p:nvSpPr>
        <p:spPr>
          <a:xfrm>
            <a:off x="6809014" y="1006271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5" name="i6"/>
          <p:cNvSpPr/>
          <p:nvPr/>
        </p:nvSpPr>
        <p:spPr>
          <a:xfrm>
            <a:off x="6809014" y="1003660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6" name="i7"/>
          <p:cNvSpPr/>
          <p:nvPr/>
        </p:nvSpPr>
        <p:spPr>
          <a:xfrm>
            <a:off x="6809014" y="1001049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17" name="i8"/>
          <p:cNvSpPr/>
          <p:nvPr/>
        </p:nvSpPr>
        <p:spPr>
          <a:xfrm>
            <a:off x="6809014" y="998438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09014" y="1008856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19" name="Rectangle 18"/>
          <p:cNvSpPr/>
          <p:nvPr/>
        </p:nvSpPr>
        <p:spPr>
          <a:xfrm>
            <a:off x="6734629" y="4457700"/>
            <a:ext cx="4619171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20" name="Rectangle 19"/>
          <p:cNvSpPr/>
          <p:nvPr/>
        </p:nvSpPr>
        <p:spPr>
          <a:xfrm>
            <a:off x="6734628" y="4314824"/>
            <a:ext cx="4619171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Arrow: Right 20"/>
          <p:cNvSpPr/>
          <p:nvPr/>
        </p:nvSpPr>
        <p:spPr>
          <a:xfrm>
            <a:off x="419100" y="2241549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Arrow: Right 21"/>
          <p:cNvSpPr/>
          <p:nvPr/>
        </p:nvSpPr>
        <p:spPr>
          <a:xfrm>
            <a:off x="419100" y="4247659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Arrow: Right 22"/>
          <p:cNvSpPr/>
          <p:nvPr/>
        </p:nvSpPr>
        <p:spPr>
          <a:xfrm>
            <a:off x="419100" y="3845549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udinus2"/>
          <p:cNvSpPr/>
          <p:nvPr/>
        </p:nvSpPr>
        <p:spPr>
          <a:xfrm>
            <a:off x="6734628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5" name="udinus3"/>
          <p:cNvSpPr/>
          <p:nvPr/>
        </p:nvSpPr>
        <p:spPr>
          <a:xfrm>
            <a:off x="6734627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6" name="udinus4"/>
          <p:cNvSpPr/>
          <p:nvPr/>
        </p:nvSpPr>
        <p:spPr>
          <a:xfrm>
            <a:off x="6734627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7" name="udinus5"/>
          <p:cNvSpPr/>
          <p:nvPr/>
        </p:nvSpPr>
        <p:spPr>
          <a:xfrm>
            <a:off x="6734626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8" name="udinus6"/>
          <p:cNvSpPr/>
          <p:nvPr/>
        </p:nvSpPr>
        <p:spPr>
          <a:xfrm>
            <a:off x="6734625" y="1589033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9" name="udinus7"/>
          <p:cNvSpPr/>
          <p:nvPr/>
        </p:nvSpPr>
        <p:spPr>
          <a:xfrm>
            <a:off x="6734625" y="1589033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UDINUS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30" name="Arrow: Right 29"/>
          <p:cNvSpPr/>
          <p:nvPr/>
        </p:nvSpPr>
        <p:spPr>
          <a:xfrm>
            <a:off x="419100" y="5004576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Arrow: Right 30"/>
          <p:cNvSpPr/>
          <p:nvPr/>
        </p:nvSpPr>
        <p:spPr>
          <a:xfrm>
            <a:off x="419100" y="2643658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/>
          <p:cNvSpPr/>
          <p:nvPr/>
        </p:nvSpPr>
        <p:spPr>
          <a:xfrm>
            <a:off x="419100" y="3062548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5139813" y="6179574"/>
            <a:ext cx="1912374" cy="678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LIHAT HASIL</a:t>
            </a:r>
          </a:p>
        </p:txBody>
      </p:sp>
    </p:spTree>
    <p:extLst>
      <p:ext uri="{BB962C8B-B14F-4D97-AF65-F5344CB8AC3E}">
        <p14:creationId xmlns:p14="http://schemas.microsoft.com/office/powerpoint/2010/main" val="35926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75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250"/>
                            </p:stCondLst>
                            <p:childTnLst>
                              <p:par>
                                <p:cTn id="8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92" presetID="10" presetClass="exit" presetSubtype="0" fill="hold" grpId="3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75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250"/>
                            </p:stCondLst>
                            <p:childTnLst>
                              <p:par>
                                <p:cTn id="103" presetID="10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750"/>
                            </p:stCondLst>
                            <p:childTnLst>
                              <p:par>
                                <p:cTn id="10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1" presetID="10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750"/>
                            </p:stCondLst>
                            <p:childTnLst>
                              <p:par>
                                <p:cTn id="11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3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750"/>
                            </p:stCondLst>
                            <p:childTnLst>
                              <p:par>
                                <p:cTn id="12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4" presetID="10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250"/>
                            </p:stCondLst>
                            <p:childTnLst>
                              <p:par>
                                <p:cTn id="142" presetID="10" presetClass="exit" presetSubtype="0" fill="hold" grpId="7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6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925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9750"/>
                            </p:stCondLst>
                            <p:childTnLst>
                              <p:par>
                                <p:cTn id="154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25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750"/>
                            </p:stCondLst>
                            <p:childTnLst>
                              <p:par>
                                <p:cTn id="165" presetID="10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1250"/>
                            </p:stCondLst>
                            <p:childTnLst>
                              <p:par>
                                <p:cTn id="169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3" presetID="10" presetClass="exit" presetSubtype="0" fill="hold" grpId="9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2250"/>
                            </p:stCondLst>
                            <p:childTnLst>
                              <p:par>
                                <p:cTn id="177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5" presetID="10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250"/>
                            </p:stCondLst>
                            <p:childTnLst>
                              <p:par>
                                <p:cTn id="189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6" presetID="10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0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4750"/>
                            </p:stCondLst>
                            <p:childTnLst>
                              <p:par>
                                <p:cTn id="204" presetID="10" presetClass="exit" presetSubtype="0" fill="hold" grpId="1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575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6250"/>
                            </p:stCondLst>
                            <p:childTnLst>
                              <p:par>
                                <p:cTn id="21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6500"/>
                            </p:stCondLst>
                            <p:childTnLst>
                              <p:par>
                                <p:cTn id="220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675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7250"/>
                            </p:stCondLst>
                            <p:childTnLst>
                              <p:par>
                                <p:cTn id="227" presetID="10" presetClass="exit" presetSubtype="0" fill="hold" grpId="1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7750"/>
                            </p:stCondLst>
                            <p:childTnLst>
                              <p:par>
                                <p:cTn id="231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8000"/>
                            </p:stCondLst>
                            <p:childTnLst>
                              <p:par>
                                <p:cTn id="235" presetID="10" presetClass="exit" presetSubtype="0" fill="hold" grpId="1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8750"/>
                            </p:stCondLst>
                            <p:childTnLst>
                              <p:par>
                                <p:cTn id="239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90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9500"/>
                            </p:stCondLst>
                            <p:childTnLst>
                              <p:par>
                                <p:cTn id="24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9750"/>
                            </p:stCondLst>
                            <p:childTnLst>
                              <p:par>
                                <p:cTn id="251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0500"/>
                            </p:stCondLst>
                            <p:childTnLst>
                              <p:par>
                                <p:cTn id="258" presetID="10" presetClass="exit" presetSubtype="0" fill="hold" grpId="1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1000"/>
                            </p:stCondLst>
                            <p:childTnLst>
                              <p:par>
                                <p:cTn id="262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1250"/>
                            </p:stCondLst>
                            <p:childTnLst>
                              <p:par>
                                <p:cTn id="266" presetID="10" presetClass="exit" presetSubtype="0" fill="hold" grpId="14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2" grpId="12" animBg="1"/>
      <p:bldP spid="22" grpId="13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23" grpId="11" animBg="1"/>
      <p:bldP spid="23" grpId="12" animBg="1"/>
      <p:bldP spid="23" grpId="13" animBg="1"/>
      <p:bldP spid="24" grpId="0"/>
      <p:bldP spid="25" grpId="0"/>
      <p:bldP spid="26" grpId="0"/>
      <p:bldP spid="27" grpId="0"/>
      <p:bldP spid="28" grpId="0"/>
      <p:bldP spid="29" grpId="0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0" grpId="11" animBg="1"/>
      <p:bldP spid="30" grpId="12" animBg="1"/>
      <p:bldP spid="30" grpId="13" animBg="1"/>
      <p:bldP spid="30" grpId="14" animBg="1"/>
      <p:bldP spid="30" grpId="15" animBg="1"/>
      <p:bldP spid="31" grpId="0" animBg="1"/>
      <p:bldP spid="31" grpId="1" animBg="1"/>
      <p:bldP spid="32" grpId="0" animBg="1"/>
      <p:bldP spid="32" grpId="1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858824"/>
          </a:xfrm>
        </p:spPr>
        <p:txBody>
          <a:bodyPr/>
          <a:lstStyle/>
          <a:p>
            <a:r>
              <a:rPr lang="id-ID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BREAK</a:t>
            </a:r>
            <a:endParaRPr lang="id-ID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143000"/>
            <a:ext cx="9784080" cy="42062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memutus 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 adalah kata kunci yang digunakan untuk menghentikan sebuah perulangan, keluar dari proses perulangan lalu menjalankan statement berikutnya .</a:t>
            </a:r>
            <a:endParaRPr lang="en-US" altLang="id-ID" sz="2400" b="1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cs typeface="Courier New" panose="02070309020205020404" pitchFamily="49" charset="0"/>
            </a:endParaRPr>
          </a:p>
          <a:p>
            <a:endParaRPr lang="id-ID" dirty="0"/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301240" y="3086216"/>
            <a:ext cx="6096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(i=1; i&lt;=10; i++)</a:t>
            </a:r>
          </a:p>
          <a:p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if (i==5){</a:t>
            </a:r>
          </a:p>
          <a:p>
            <a:r>
              <a:rPr lang="id-ID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printf(“Exit by break\n");</a:t>
            </a:r>
          </a:p>
          <a:p>
            <a:r>
              <a:rPr lang="id-ID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}</a:t>
            </a:r>
          </a:p>
          <a:p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 printf("%d\n",i);</a:t>
            </a:r>
          </a:p>
          <a:p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8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858824"/>
          </a:xfrm>
        </p:spPr>
        <p:txBody>
          <a:bodyPr/>
          <a:lstStyle/>
          <a:p>
            <a:r>
              <a:rPr lang="id-ID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BREAK</a:t>
            </a:r>
            <a:endParaRPr lang="id-ID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143000"/>
            <a:ext cx="9784080" cy="4206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altLang="id-ID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ea typeface="Adobe Heiti Std R" panose="020B0400000000000000" pitchFamily="34" charset="-128"/>
                <a:cs typeface="Courier New" panose="02070309020205020404" pitchFamily="49" charset="0"/>
              </a:rPr>
              <a:t>Contoh :</a:t>
            </a:r>
            <a:endParaRPr lang="id-ID" altLang="id-ID" sz="2400" b="1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altLang="id-ID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(i=1; i&lt;=10; i++)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if (i==5)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printf(“Exit by break\n");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 printf("%d\n",i);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5139813" y="6179574"/>
            <a:ext cx="1912374" cy="678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LIHAT HASIL</a:t>
            </a:r>
          </a:p>
        </p:txBody>
      </p:sp>
    </p:spTree>
    <p:extLst>
      <p:ext uri="{BB962C8B-B14F-4D97-AF65-F5344CB8AC3E}">
        <p14:creationId xmlns:p14="http://schemas.microsoft.com/office/powerpoint/2010/main" val="23144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87351"/>
            <a:ext cx="9784080" cy="1508760"/>
          </a:xfrm>
        </p:spPr>
        <p:txBody>
          <a:bodyPr/>
          <a:lstStyle/>
          <a:p>
            <a:r>
              <a:rPr lang="id-ID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BREAK</a:t>
            </a:r>
            <a:endParaRPr lang="id-ID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9" y="1441522"/>
            <a:ext cx="9784080" cy="4206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altLang="id-ID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ea typeface="Adobe Heiti Std R" panose="020B0400000000000000" pitchFamily="34" charset="-128"/>
                <a:cs typeface="Courier New" panose="02070309020205020404" pitchFamily="49" charset="0"/>
              </a:rPr>
              <a:t>Contoh :</a:t>
            </a:r>
            <a:endParaRPr lang="id-ID" altLang="id-ID" sz="2400" b="1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altLang="id-ID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(i=1; i&lt;=10; i++)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if (i==5)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printf(“Exit by break\n");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 printf("%d\n",i);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734629" y="1580434"/>
            <a:ext cx="4619171" cy="25955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6734629" y="1577823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r>
              <a:rPr lang="id-ID" dirty="0">
                <a:latin typeface="Consolas" panose="020B0609020204030204" pitchFamily="49" charset="0"/>
              </a:rPr>
              <a:t>1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34629" y="457200"/>
          <a:ext cx="859971" cy="100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1">
                  <a:extLst>
                    <a:ext uri="{9D8B030D-6E8A-4147-A177-3AD203B41FA5}">
                      <a16:colId xmlns:a16="http://schemas.microsoft.com/office/drawing/2014/main" val="3793651322"/>
                    </a:ext>
                  </a:extLst>
                </a:gridCol>
              </a:tblGrid>
              <a:tr h="502073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63094"/>
                  </a:ext>
                </a:extLst>
              </a:tr>
              <a:tr h="50207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1484"/>
                  </a:ext>
                </a:extLst>
              </a:tr>
            </a:tbl>
          </a:graphicData>
        </a:graphic>
      </p:graphicFrame>
      <p:sp>
        <p:nvSpPr>
          <p:cNvPr id="10" name="i1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1" name="i2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2" name="i3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3" name="i4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4" name="i5"/>
          <p:cNvSpPr/>
          <p:nvPr/>
        </p:nvSpPr>
        <p:spPr>
          <a:xfrm>
            <a:off x="6809014" y="1006271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09014" y="1008856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19" name="Rectangle 18"/>
          <p:cNvSpPr/>
          <p:nvPr/>
        </p:nvSpPr>
        <p:spPr>
          <a:xfrm>
            <a:off x="6734629" y="4457700"/>
            <a:ext cx="4619171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20" name="Rectangle 19"/>
          <p:cNvSpPr/>
          <p:nvPr/>
        </p:nvSpPr>
        <p:spPr>
          <a:xfrm>
            <a:off x="6734628" y="4457700"/>
            <a:ext cx="4619171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Arrow: Right 20"/>
          <p:cNvSpPr/>
          <p:nvPr/>
        </p:nvSpPr>
        <p:spPr>
          <a:xfrm>
            <a:off x="419100" y="2136774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Arrow: Right 21"/>
          <p:cNvSpPr/>
          <p:nvPr/>
        </p:nvSpPr>
        <p:spPr>
          <a:xfrm>
            <a:off x="419100" y="2437876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Arrow: Right 22"/>
          <p:cNvSpPr/>
          <p:nvPr/>
        </p:nvSpPr>
        <p:spPr>
          <a:xfrm>
            <a:off x="419100" y="4686278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udinus2"/>
          <p:cNvSpPr/>
          <p:nvPr/>
        </p:nvSpPr>
        <p:spPr>
          <a:xfrm>
            <a:off x="6734628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2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5" name="udinus3"/>
          <p:cNvSpPr/>
          <p:nvPr/>
        </p:nvSpPr>
        <p:spPr>
          <a:xfrm>
            <a:off x="6734627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3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6" name="udinus4"/>
          <p:cNvSpPr/>
          <p:nvPr/>
        </p:nvSpPr>
        <p:spPr>
          <a:xfrm>
            <a:off x="6734627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4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34" name="udinus5"/>
          <p:cNvSpPr/>
          <p:nvPr/>
        </p:nvSpPr>
        <p:spPr>
          <a:xfrm>
            <a:off x="6734627" y="1585662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Exit by break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30" name="Arrow: Right 29"/>
          <p:cNvSpPr/>
          <p:nvPr/>
        </p:nvSpPr>
        <p:spPr>
          <a:xfrm>
            <a:off x="419100" y="3079627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Arrow: Right 30"/>
          <p:cNvSpPr/>
          <p:nvPr/>
        </p:nvSpPr>
        <p:spPr>
          <a:xfrm>
            <a:off x="419100" y="3741788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row: Right 31"/>
          <p:cNvSpPr/>
          <p:nvPr/>
        </p:nvSpPr>
        <p:spPr>
          <a:xfrm>
            <a:off x="419100" y="4024120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5139813" y="6179574"/>
            <a:ext cx="1912374" cy="678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LIHAT HASIL</a:t>
            </a:r>
          </a:p>
        </p:txBody>
      </p:sp>
    </p:spTree>
    <p:extLst>
      <p:ext uri="{BB962C8B-B14F-4D97-AF65-F5344CB8AC3E}">
        <p14:creationId xmlns:p14="http://schemas.microsoft.com/office/powerpoint/2010/main" val="276125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10" presetClass="exit" presetSubtype="0" fill="hold" grpId="15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10" presetClass="exit" presetSubtype="0" fill="hold" grpId="15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25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750"/>
                            </p:stCondLst>
                            <p:childTnLst>
                              <p:par>
                                <p:cTn id="8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10" presetClass="exit" presetSubtype="0" fill="hold" grpId="3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750"/>
                            </p:stCondLst>
                            <p:childTnLst>
                              <p:par>
                                <p:cTn id="104" presetID="10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250"/>
                            </p:stCondLst>
                            <p:childTnLst>
                              <p:par>
                                <p:cTn id="10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2" presetID="10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250"/>
                            </p:stCondLst>
                            <p:childTnLst>
                              <p:par>
                                <p:cTn id="116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250"/>
                            </p:stCondLst>
                            <p:childTnLst>
                              <p:par>
                                <p:cTn id="12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5" presetID="10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8750"/>
                            </p:stCondLst>
                            <p:childTnLst>
                              <p:par>
                                <p:cTn id="143" presetID="10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7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975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250"/>
                            </p:stCondLst>
                            <p:childTnLst>
                              <p:par>
                                <p:cTn id="15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75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1250"/>
                            </p:stCondLst>
                            <p:childTnLst>
                              <p:par>
                                <p:cTn id="166" presetID="10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1750"/>
                            </p:stCondLst>
                            <p:childTnLst>
                              <p:par>
                                <p:cTn id="170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4" presetID="10" presetClass="exit" presetSubtype="0" fill="hold" grpId="7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325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3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86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25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14" animBg="1"/>
      <p:bldP spid="22" grpId="1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4" grpId="0"/>
      <p:bldP spid="25" grpId="0"/>
      <p:bldP spid="26" grpId="0"/>
      <p:bldP spid="34" grpId="0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14" animBg="1"/>
      <p:bldP spid="30" grpId="15" animBg="1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130972"/>
            <a:ext cx="9784080" cy="1012028"/>
          </a:xfrm>
        </p:spPr>
        <p:txBody>
          <a:bodyPr/>
          <a:lstStyle/>
          <a:p>
            <a:r>
              <a:rPr lang="id-ID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CONTINUE</a:t>
            </a:r>
            <a:endParaRPr lang="id-ID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143000"/>
            <a:ext cx="9784080" cy="42062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melanjutkan perulangan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continue </a:t>
            </a: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merupakan kata kunci yang digunakan untuk melewati atau melompati sebuah perulangan dilanjutkan dengan proses perulangan berikutnya</a:t>
            </a:r>
            <a:endParaRPr lang="en-US" altLang="id-ID" sz="2400" b="1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cs typeface="Courier New" panose="02070309020205020404" pitchFamily="49" charset="0"/>
            </a:endParaRPr>
          </a:p>
          <a:p>
            <a:endParaRPr lang="id-ID" dirty="0"/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203196" y="3129975"/>
            <a:ext cx="4614336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(i=1; i&lt;=10; i++)</a:t>
            </a:r>
          </a:p>
          <a:p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if (i%3==0){</a:t>
            </a:r>
            <a:endParaRPr lang="id-ID" altLang="id-ID" sz="2400" b="1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</a:p>
          <a:p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}</a:t>
            </a:r>
          </a:p>
          <a:p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printf("%d\n",i);</a:t>
            </a:r>
          </a:p>
          <a:p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" r="68443"/>
          <a:stretch/>
        </p:blipFill>
        <p:spPr>
          <a:xfrm>
            <a:off x="7168113" y="3129975"/>
            <a:ext cx="2720679" cy="3089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258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801674"/>
          </a:xfrm>
        </p:spPr>
        <p:txBody>
          <a:bodyPr/>
          <a:lstStyle/>
          <a:p>
            <a:r>
              <a:rPr lang="id-ID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CONTINUE</a:t>
            </a:r>
            <a:endParaRPr lang="id-ID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225867"/>
            <a:ext cx="9784080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alt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ea typeface="Adobe Heiti Std R" panose="020B0400000000000000" pitchFamily="34" charset="-128"/>
                <a:cs typeface="Courier New" panose="02070309020205020404" pitchFamily="49" charset="0"/>
              </a:rPr>
              <a:t>Contoh :</a:t>
            </a:r>
            <a:endParaRPr lang="id-ID" altLang="id-ID" sz="2400" b="1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altLang="id-ID" sz="2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(i=1; i&lt;=10; i++)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if (i%3==0)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    continue;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printf("%d\n",i);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5139813" y="6179574"/>
            <a:ext cx="1912374" cy="678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LIHAT HASIL</a:t>
            </a:r>
          </a:p>
        </p:txBody>
      </p:sp>
    </p:spTree>
    <p:extLst>
      <p:ext uri="{BB962C8B-B14F-4D97-AF65-F5344CB8AC3E}">
        <p14:creationId xmlns:p14="http://schemas.microsoft.com/office/powerpoint/2010/main" val="21019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42" y="142681"/>
            <a:ext cx="9784080" cy="1508760"/>
          </a:xfrm>
        </p:spPr>
        <p:txBody>
          <a:bodyPr/>
          <a:lstStyle/>
          <a:p>
            <a:r>
              <a:rPr lang="id-ID" b="1" dirty="0">
                <a:solidFill>
                  <a:schemeClr val="tx1"/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CONTINUE</a:t>
            </a:r>
            <a:endParaRPr lang="id-ID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44" y="1428360"/>
            <a:ext cx="9784080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altLang="id-ID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ea typeface="Adobe Heiti Std R" panose="020B0400000000000000" pitchFamily="34" charset="-128"/>
                <a:cs typeface="Courier New" panose="02070309020205020404" pitchFamily="49" charset="0"/>
              </a:rPr>
              <a:t>Contoh :</a:t>
            </a:r>
          </a:p>
          <a:p>
            <a:pPr marL="0" indent="0">
              <a:buNone/>
            </a:pPr>
            <a:endParaRPr lang="id-ID" altLang="id-ID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(i=1; i&lt;=10; i++)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if (i</a:t>
            </a:r>
            <a:r>
              <a:rPr lang="id-ID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%3==0</a:t>
            </a: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continue</a:t>
            </a: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    printf("%d\n",i);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altLang="id-ID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734629" y="1580434"/>
            <a:ext cx="4619171" cy="25955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34629" y="457200"/>
          <a:ext cx="859971" cy="100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1">
                  <a:extLst>
                    <a:ext uri="{9D8B030D-6E8A-4147-A177-3AD203B41FA5}">
                      <a16:colId xmlns:a16="http://schemas.microsoft.com/office/drawing/2014/main" val="3793651322"/>
                    </a:ext>
                  </a:extLst>
                </a:gridCol>
              </a:tblGrid>
              <a:tr h="502073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63094"/>
                  </a:ext>
                </a:extLst>
              </a:tr>
              <a:tr h="50207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1484"/>
                  </a:ext>
                </a:extLst>
              </a:tr>
            </a:tbl>
          </a:graphicData>
        </a:graphic>
      </p:graphicFrame>
      <p:sp>
        <p:nvSpPr>
          <p:cNvPr id="10" name="i1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1" name="i2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2" name="i3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3" name="i4"/>
          <p:cNvSpPr/>
          <p:nvPr/>
        </p:nvSpPr>
        <p:spPr>
          <a:xfrm>
            <a:off x="6809014" y="1008882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4" name="i5"/>
          <p:cNvSpPr/>
          <p:nvPr/>
        </p:nvSpPr>
        <p:spPr>
          <a:xfrm>
            <a:off x="6809014" y="1006271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32" name="i6"/>
          <p:cNvSpPr/>
          <p:nvPr/>
        </p:nvSpPr>
        <p:spPr>
          <a:xfrm>
            <a:off x="6809014" y="997538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35" name="i7"/>
          <p:cNvSpPr/>
          <p:nvPr/>
        </p:nvSpPr>
        <p:spPr>
          <a:xfrm>
            <a:off x="6809014" y="1005377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36" name="i8"/>
          <p:cNvSpPr/>
          <p:nvPr/>
        </p:nvSpPr>
        <p:spPr>
          <a:xfrm>
            <a:off x="6809014" y="997098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37" name="i9"/>
          <p:cNvSpPr/>
          <p:nvPr/>
        </p:nvSpPr>
        <p:spPr>
          <a:xfrm>
            <a:off x="6809014" y="1004937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sp>
        <p:nvSpPr>
          <p:cNvPr id="38" name="i10"/>
          <p:cNvSpPr/>
          <p:nvPr/>
        </p:nvSpPr>
        <p:spPr>
          <a:xfrm>
            <a:off x="6809014" y="997098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</a:p>
        </p:txBody>
      </p:sp>
      <p:sp>
        <p:nvSpPr>
          <p:cNvPr id="39" name="i11"/>
          <p:cNvSpPr/>
          <p:nvPr/>
        </p:nvSpPr>
        <p:spPr>
          <a:xfrm>
            <a:off x="6809014" y="997098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09014" y="1008856"/>
            <a:ext cx="711200" cy="42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19" name="Rectangle 18"/>
          <p:cNvSpPr/>
          <p:nvPr/>
        </p:nvSpPr>
        <p:spPr>
          <a:xfrm>
            <a:off x="6734629" y="4457700"/>
            <a:ext cx="4619171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20" name="Rectangle 19"/>
          <p:cNvSpPr/>
          <p:nvPr/>
        </p:nvSpPr>
        <p:spPr>
          <a:xfrm>
            <a:off x="6734628" y="4457700"/>
            <a:ext cx="4619171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Arrow: Right 20"/>
          <p:cNvSpPr/>
          <p:nvPr/>
        </p:nvSpPr>
        <p:spPr>
          <a:xfrm>
            <a:off x="419100" y="2251074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Arrow: Right 21"/>
          <p:cNvSpPr/>
          <p:nvPr/>
        </p:nvSpPr>
        <p:spPr>
          <a:xfrm>
            <a:off x="419100" y="2604564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Arrow: Right 22"/>
          <p:cNvSpPr/>
          <p:nvPr/>
        </p:nvSpPr>
        <p:spPr>
          <a:xfrm>
            <a:off x="419100" y="4900594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udinus1"/>
          <p:cNvSpPr/>
          <p:nvPr/>
        </p:nvSpPr>
        <p:spPr>
          <a:xfrm>
            <a:off x="6734629" y="1577823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r>
              <a:rPr lang="id-ID" dirty="0">
                <a:latin typeface="Consolas" panose="020B0609020204030204" pitchFamily="49" charset="0"/>
              </a:rPr>
              <a:t>1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4" name="udinus2"/>
          <p:cNvSpPr/>
          <p:nvPr/>
        </p:nvSpPr>
        <p:spPr>
          <a:xfrm>
            <a:off x="6734628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2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5" name="udinus3"/>
          <p:cNvSpPr/>
          <p:nvPr/>
        </p:nvSpPr>
        <p:spPr>
          <a:xfrm>
            <a:off x="6734627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4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6" name="udinus4"/>
          <p:cNvSpPr/>
          <p:nvPr/>
        </p:nvSpPr>
        <p:spPr>
          <a:xfrm>
            <a:off x="6734627" y="1596111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5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34" name="udinus5"/>
          <p:cNvSpPr/>
          <p:nvPr/>
        </p:nvSpPr>
        <p:spPr>
          <a:xfrm>
            <a:off x="6734627" y="1585662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7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8" name="udinus6"/>
          <p:cNvSpPr/>
          <p:nvPr/>
        </p:nvSpPr>
        <p:spPr>
          <a:xfrm>
            <a:off x="6734627" y="1576929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8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29" name="udinus7"/>
          <p:cNvSpPr/>
          <p:nvPr/>
        </p:nvSpPr>
        <p:spPr>
          <a:xfrm>
            <a:off x="6734627" y="1585737"/>
            <a:ext cx="4619171" cy="259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80000" tIns="108000" rtlCol="0" anchor="t" anchorCtr="0"/>
          <a:lstStyle/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</a:rPr>
              <a:t>10</a:t>
            </a:r>
          </a:p>
          <a:p>
            <a:endParaRPr lang="id-ID" dirty="0">
              <a:latin typeface="Consolas" panose="020B0609020204030204" pitchFamily="49" charset="0"/>
            </a:endParaRPr>
          </a:p>
        </p:txBody>
      </p:sp>
      <p:sp>
        <p:nvSpPr>
          <p:cNvPr id="30" name="Arrow: Right 29"/>
          <p:cNvSpPr/>
          <p:nvPr/>
        </p:nvSpPr>
        <p:spPr>
          <a:xfrm>
            <a:off x="419100" y="3355854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Arrow: Right 30"/>
          <p:cNvSpPr/>
          <p:nvPr/>
        </p:nvSpPr>
        <p:spPr>
          <a:xfrm>
            <a:off x="419100" y="4108503"/>
            <a:ext cx="350520" cy="294004"/>
          </a:xfrm>
          <a:prstGeom prst="rightArrow">
            <a:avLst>
              <a:gd name="adj1" fmla="val 37041"/>
              <a:gd name="adj2" fmla="val 7591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5139813" y="6179574"/>
            <a:ext cx="1912374" cy="678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LIHAT HASIL</a:t>
            </a:r>
          </a:p>
        </p:txBody>
      </p:sp>
    </p:spTree>
    <p:extLst>
      <p:ext uri="{BB962C8B-B14F-4D97-AF65-F5344CB8AC3E}">
        <p14:creationId xmlns:p14="http://schemas.microsoft.com/office/powerpoint/2010/main" val="31765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10" presetClass="exit" presetSubtype="0" fill="hold" grpId="9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10" presetClass="exit" presetSubtype="0" fill="hold" grpId="9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25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750"/>
                            </p:stCondLst>
                            <p:childTnLst>
                              <p:par>
                                <p:cTn id="8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10" presetClass="exit" presetSubtype="0" fill="hold" grpId="3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750"/>
                            </p:stCondLst>
                            <p:childTnLst>
                              <p:par>
                                <p:cTn id="104" presetID="10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250"/>
                            </p:stCondLst>
                            <p:childTnLst>
                              <p:par>
                                <p:cTn id="10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2" presetID="10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2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250"/>
                            </p:stCondLst>
                            <p:childTnLst>
                              <p:par>
                                <p:cTn id="124" presetID="10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75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250"/>
                            </p:stCondLst>
                            <p:childTnLst>
                              <p:par>
                                <p:cTn id="131" presetID="10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750"/>
                            </p:stCondLst>
                            <p:childTnLst>
                              <p:par>
                                <p:cTn id="13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9" presetID="10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9750"/>
                            </p:stCondLst>
                            <p:childTnLst>
                              <p:par>
                                <p:cTn id="14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1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750"/>
                            </p:stCondLst>
                            <p:childTnLst>
                              <p:par>
                                <p:cTn id="15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2" presetID="10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6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2250"/>
                            </p:stCondLst>
                            <p:childTnLst>
                              <p:par>
                                <p:cTn id="170" presetID="10" presetClass="exit" presetSubtype="0" fill="hold" grpId="7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74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375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4250"/>
                            </p:stCondLst>
                            <p:childTnLst>
                              <p:par>
                                <p:cTn id="182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4500"/>
                            </p:stCondLst>
                            <p:childTnLst>
                              <p:par>
                                <p:cTn id="186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5000"/>
                            </p:stCondLst>
                            <p:childTnLst>
                              <p:par>
                                <p:cTn id="193" presetID="10" presetClass="exit" presetSubtype="0" fill="hold" grpId="14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500"/>
                            </p:stCondLst>
                            <p:childTnLst>
                              <p:par>
                                <p:cTn id="197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1" presetID="10" presetClass="exit" presetSubtype="0" fill="hold" grpId="1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6750"/>
                            </p:stCondLst>
                            <p:childTnLst>
                              <p:par>
                                <p:cTn id="20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7000"/>
                            </p:stCondLst>
                            <p:childTnLst>
                              <p:par>
                                <p:cTn id="209" presetID="10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7750"/>
                            </p:stCondLst>
                            <p:childTnLst>
                              <p:par>
                                <p:cTn id="213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825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8250"/>
                            </p:stCondLst>
                            <p:childTnLst>
                              <p:par>
                                <p:cTn id="220" presetID="10" presetClass="exit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8750"/>
                            </p:stCondLst>
                            <p:childTnLst>
                              <p:par>
                                <p:cTn id="224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9250"/>
                            </p:stCondLst>
                            <p:childTnLst>
                              <p:par>
                                <p:cTn id="228" presetID="10" presetClass="exit" presetSubtype="0" fill="hold" grpId="16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0"/>
                            </p:stCondLst>
                            <p:childTnLst>
                              <p:par>
                                <p:cTn id="232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025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750"/>
                            </p:stCondLst>
                            <p:childTnLst>
                              <p:par>
                                <p:cTn id="240" presetID="10" presetClass="exit" presetSubtype="0" fill="hold" grpId="1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1500"/>
                            </p:stCondLst>
                            <p:childTnLst>
                              <p:par>
                                <p:cTn id="244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2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2000"/>
                            </p:stCondLst>
                            <p:childTnLst>
                              <p:par>
                                <p:cTn id="251" presetID="10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2500"/>
                            </p:stCondLst>
                            <p:childTnLst>
                              <p:par>
                                <p:cTn id="25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3000"/>
                            </p:stCondLst>
                            <p:childTnLst>
                              <p:par>
                                <p:cTn id="259" presetID="10" presetClass="exit" presetSubtype="0" fill="hold" grpId="17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3750"/>
                            </p:stCondLst>
                            <p:childTnLst>
                              <p:par>
                                <p:cTn id="263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40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4500"/>
                            </p:stCondLst>
                            <p:childTnLst>
                              <p:par>
                                <p:cTn id="271" presetID="10" presetClass="exit" presetSubtype="0" fill="hold" grpId="1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5250"/>
                            </p:stCondLst>
                            <p:childTnLst>
                              <p:par>
                                <p:cTn id="275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5750"/>
                            </p:stCondLst>
                            <p:childTnLst>
                              <p:par>
                                <p:cTn id="27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6000"/>
                            </p:stCondLst>
                            <p:childTnLst>
                              <p:par>
                                <p:cTn id="282" presetID="10" presetClass="exit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6500"/>
                            </p:stCondLst>
                            <p:childTnLst>
                              <p:par>
                                <p:cTn id="286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7000"/>
                            </p:stCondLst>
                            <p:childTnLst>
                              <p:par>
                                <p:cTn id="290" presetID="10" presetClass="exit" presetSubtype="0" fill="hold" grpId="18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7750"/>
                            </p:stCondLst>
                            <p:childTnLst>
                              <p:par>
                                <p:cTn id="29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8000"/>
                            </p:stCondLst>
                            <p:childTnLst>
                              <p:par>
                                <p:cTn id="298" presetID="10" presetClass="exit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8750"/>
                            </p:stCondLst>
                            <p:childTnLst>
                              <p:par>
                                <p:cTn id="302" presetID="10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9250"/>
                            </p:stCondLst>
                            <p:childTnLst>
                              <p:par>
                                <p:cTn id="30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9500"/>
                            </p:stCondLst>
                            <p:childTnLst>
                              <p:par>
                                <p:cTn id="309" presetID="10" presetClass="exit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40000"/>
                            </p:stCondLst>
                            <p:childTnLst>
                              <p:par>
                                <p:cTn id="313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40500"/>
                            </p:stCondLst>
                            <p:childTnLst>
                              <p:par>
                                <p:cTn id="317" presetID="10" presetClass="exit" presetSubtype="0" fill="hold" grpId="19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41250"/>
                            </p:stCondLst>
                            <p:childTnLst>
                              <p:par>
                                <p:cTn id="32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41500"/>
                            </p:stCondLst>
                            <p:childTnLst>
                              <p:par>
                                <p:cTn id="3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42000"/>
                            </p:stCondLst>
                            <p:childTnLst>
                              <p:par>
                                <p:cTn id="329" presetID="10" presetClass="exit" presetSubtype="0" fill="hold" grpId="1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42750"/>
                            </p:stCondLst>
                            <p:childTnLst>
                              <p:par>
                                <p:cTn id="333" presetID="10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430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43500"/>
                            </p:stCondLst>
                            <p:childTnLst>
                              <p:par>
                                <p:cTn id="340" presetID="10" presetClass="exit" presetSubtype="0" fill="hold" grpId="2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2" grpId="12" animBg="1"/>
      <p:bldP spid="22" grpId="13" animBg="1"/>
      <p:bldP spid="22" grpId="14" animBg="1"/>
      <p:bldP spid="22" grpId="15" animBg="1"/>
      <p:bldP spid="22" grpId="16" animBg="1"/>
      <p:bldP spid="22" grpId="17" animBg="1"/>
      <p:bldP spid="22" grpId="18" animBg="1"/>
      <p:bldP spid="22" grpId="19" animBg="1"/>
      <p:bldP spid="22" grpId="20" animBg="1"/>
      <p:bldP spid="22" grpId="2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23" grpId="11" animBg="1"/>
      <p:bldP spid="23" grpId="12" animBg="1"/>
      <p:bldP spid="23" grpId="13" animBg="1"/>
      <p:bldP spid="8" grpId="0"/>
      <p:bldP spid="24" grpId="0"/>
      <p:bldP spid="25" grpId="0"/>
      <p:bldP spid="26" grpId="0"/>
      <p:bldP spid="34" grpId="0"/>
      <p:bldP spid="28" grpId="0"/>
      <p:bldP spid="29" grpId="0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0" grpId="11" animBg="1"/>
      <p:bldP spid="30" grpId="12" animBg="1"/>
      <p:bldP spid="30" grpId="13" animBg="1"/>
      <p:bldP spid="30" grpId="14" animBg="1"/>
      <p:bldP spid="30" grpId="15" animBg="1"/>
      <p:bldP spid="30" grpId="16" animBg="1"/>
      <p:bldP spid="30" grpId="17" animBg="1"/>
      <p:bldP spid="30" grpId="18" animBg="1"/>
      <p:bldP spid="30" grpId="19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38657"/>
            <a:ext cx="10178322" cy="4440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 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array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12950" y="695325"/>
            <a:ext cx="10179050" cy="51847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NAMA ARRAY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        KATA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2832" y="2145792"/>
            <a:ext cx="2182368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Ayo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32832" y="3265933"/>
            <a:ext cx="2182368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Semangat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2832" y="4386074"/>
            <a:ext cx="2182368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Belajar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55008" y="1135379"/>
            <a:ext cx="1548384" cy="608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65014" y="2145791"/>
            <a:ext cx="12192" cy="2752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9620" y="2103120"/>
            <a:ext cx="12192" cy="2752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85032" y="3395472"/>
            <a:ext cx="1330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388096" y="3395472"/>
            <a:ext cx="1194816" cy="6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5972" y="2145792"/>
            <a:ext cx="12192" cy="2752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680960" y="2188464"/>
            <a:ext cx="621792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87056" y="3265933"/>
            <a:ext cx="621792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88580" y="4428746"/>
            <a:ext cx="621792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62744" y="3106466"/>
            <a:ext cx="1085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5273" y="3777997"/>
            <a:ext cx="194835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 Array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612380" y="2145791"/>
            <a:ext cx="12192" cy="2752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130972"/>
            <a:ext cx="9784080" cy="101202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LATihan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soal</a:t>
            </a:r>
            <a:endParaRPr lang="id-ID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028700"/>
            <a:ext cx="9784080" cy="4206240"/>
          </a:xfrm>
        </p:spPr>
        <p:txBody>
          <a:bodyPr>
            <a:normAutofit/>
          </a:bodyPr>
          <a:lstStyle/>
          <a:p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(sum)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ganjil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genap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index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Contoh</a:t>
            </a:r>
            <a:r>
              <a:rPr lang="en-US" sz="2400" dirty="0"/>
              <a:t> Running Program</a:t>
            </a: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0" y="2457450"/>
            <a:ext cx="7449037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PERULANGAN</a:t>
            </a:r>
            <a:endParaRPr lang="id-ID" sz="4800" dirty="0">
              <a:solidFill>
                <a:schemeClr val="tx1">
                  <a:lumMod val="95000"/>
                </a:schemeClr>
              </a:solidFill>
              <a:effectLst>
                <a:glow rad="76200">
                  <a:schemeClr val="tx1">
                    <a:lumMod val="50000"/>
                    <a:lumOff val="50000"/>
                    <a:alpha val="35000"/>
                  </a:schemeClr>
                </a:glow>
                <a:outerShdw blurRad="50800" dist="38100" dir="2700000" algn="tl" rotWithShape="0">
                  <a:prstClr val="black">
                    <a:alpha val="35000"/>
                  </a:prstClr>
                </a:outerShdw>
              </a:effectLst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02919" y="1571625"/>
            <a:ext cx="9784080" cy="464629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id-ID" sz="28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Perulangan (looping) adalah mengulangi statement/rangkaian statement beberapa kali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id-ID" sz="28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Tujuan perulangan adalah agar rangkaian statement yang sama tidak perlu di tulis berulang-ulang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id-ID" sz="28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Bentuk statement yang digunakan untuk perulangan : </a:t>
            </a:r>
            <a:endParaRPr lang="id-ID" sz="2400" dirty="0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lvl="1"/>
            <a:r>
              <a:rPr lang="id-ID" sz="2400" b="1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for(){}</a:t>
            </a:r>
          </a:p>
          <a:p>
            <a:pPr lvl="1"/>
            <a:r>
              <a:rPr lang="id-ID" sz="2400" b="1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While(){}</a:t>
            </a:r>
          </a:p>
          <a:p>
            <a:pPr lvl="1"/>
            <a:r>
              <a:rPr lang="id-ID" sz="2400" b="1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Do{}while()</a:t>
            </a:r>
            <a:endParaRPr lang="id-ID" sz="2400" b="1" dirty="0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  <a:p>
            <a:endParaRPr lang="id-ID" sz="24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931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130972"/>
            <a:ext cx="9784080" cy="101202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LATihan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soal</a:t>
            </a:r>
            <a:endParaRPr lang="id-ID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028700"/>
            <a:ext cx="9784080" cy="4206240"/>
          </a:xfrm>
        </p:spPr>
        <p:txBody>
          <a:bodyPr>
            <a:normAutofit/>
          </a:bodyPr>
          <a:lstStyle/>
          <a:p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kelipatan</a:t>
            </a:r>
            <a:r>
              <a:rPr lang="en-US" sz="2400" dirty="0"/>
              <a:t> 3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index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r>
              <a:rPr lang="en-US" sz="2400" dirty="0" err="1"/>
              <a:t>Contoh</a:t>
            </a:r>
            <a:r>
              <a:rPr lang="en-US" sz="2400" dirty="0"/>
              <a:t> Running Program</a:t>
            </a: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2457449"/>
            <a:ext cx="7262090" cy="29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130972"/>
            <a:ext cx="9784080" cy="101202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LATihan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  <a:latin typeface="+mn-lt"/>
              </a:rPr>
              <a:t>soal</a:t>
            </a:r>
            <a:endParaRPr lang="id-ID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028700"/>
            <a:ext cx="9784080" cy="4206240"/>
          </a:xfrm>
        </p:spPr>
        <p:txBody>
          <a:bodyPr>
            <a:normAutofit/>
          </a:bodyPr>
          <a:lstStyle/>
          <a:p>
            <a:r>
              <a:rPr lang="en-US" sz="2400" dirty="0"/>
              <a:t>Para </a:t>
            </a:r>
            <a:r>
              <a:rPr lang="en-US" sz="2400" dirty="0" err="1"/>
              <a:t>petani</a:t>
            </a:r>
            <a:r>
              <a:rPr lang="en-US" sz="2400" dirty="0"/>
              <a:t> </a:t>
            </a:r>
            <a:r>
              <a:rPr lang="en-US" sz="2400" dirty="0" err="1"/>
              <a:t>cabai</a:t>
            </a:r>
            <a:r>
              <a:rPr lang="en-US" sz="2400" dirty="0"/>
              <a:t> </a:t>
            </a:r>
            <a:r>
              <a:rPr lang="en-US" sz="2400" dirty="0" err="1"/>
              <a:t>unik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“</a:t>
            </a:r>
            <a:r>
              <a:rPr lang="en-US" sz="2400" dirty="0" err="1"/>
              <a:t>Amazona</a:t>
            </a:r>
            <a:r>
              <a:rPr lang="en-US" sz="2400" dirty="0"/>
              <a:t>”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memanen</a:t>
            </a:r>
            <a:r>
              <a:rPr lang="en-US" sz="2400" dirty="0"/>
              <a:t> </a:t>
            </a:r>
            <a:r>
              <a:rPr lang="en-US" sz="2400" dirty="0" err="1"/>
              <a:t>cabainya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berulang</a:t>
            </a:r>
            <a:r>
              <a:rPr lang="en-US" sz="2400" dirty="0"/>
              <a:t> kali, </a:t>
            </a:r>
            <a:r>
              <a:rPr lang="en-US" sz="2400" dirty="0" err="1"/>
              <a:t>yaitu</a:t>
            </a:r>
            <a:r>
              <a:rPr lang="en-US" sz="2400" dirty="0"/>
              <a:t> 2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sekali</a:t>
            </a:r>
            <a:r>
              <a:rPr lang="en-US" sz="2400" dirty="0"/>
              <a:t>.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panen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naik</a:t>
            </a:r>
            <a:r>
              <a:rPr lang="en-US" sz="2400" dirty="0"/>
              <a:t> 15%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panen</a:t>
            </a:r>
            <a:r>
              <a:rPr lang="en-US" sz="2400" dirty="0"/>
              <a:t> 2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lahannya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lahan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10 meter </a:t>
            </a:r>
            <a:r>
              <a:rPr lang="en-US" sz="2400" dirty="0" err="1"/>
              <a:t>persegi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panen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didapatkan</a:t>
            </a:r>
            <a:r>
              <a:rPr lang="en-US" sz="2400" dirty="0"/>
              <a:t> 2 Kg </a:t>
            </a:r>
            <a:r>
              <a:rPr lang="en-US" sz="2400" dirty="0" err="1"/>
              <a:t>cabai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nantinya</a:t>
            </a:r>
            <a:r>
              <a:rPr lang="en-US" sz="2400" dirty="0"/>
              <a:t> </a:t>
            </a:r>
            <a:r>
              <a:rPr lang="en-US" sz="2400" dirty="0" err="1"/>
              <a:t>cabai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siap</a:t>
            </a:r>
            <a:r>
              <a:rPr lang="en-US" sz="2400" dirty="0"/>
              <a:t> </a:t>
            </a:r>
            <a:r>
              <a:rPr lang="en-US" sz="2400" dirty="0" err="1"/>
              <a:t>dipanen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petani</a:t>
            </a:r>
            <a:r>
              <a:rPr lang="en-US" sz="2400" dirty="0"/>
              <a:t> </a:t>
            </a:r>
            <a:r>
              <a:rPr lang="en-US" sz="2400" dirty="0" err="1"/>
              <a:t>menanam</a:t>
            </a:r>
            <a:r>
              <a:rPr lang="en-US" sz="2400" dirty="0"/>
              <a:t> </a:t>
            </a:r>
            <a:r>
              <a:rPr lang="en-US" sz="2400" dirty="0" err="1"/>
              <a:t>cabainya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lahan</a:t>
            </a:r>
            <a:r>
              <a:rPr lang="en-US" sz="2400" dirty="0"/>
              <a:t> N meter </a:t>
            </a:r>
            <a:r>
              <a:rPr lang="en-US" sz="2400" dirty="0" err="1"/>
              <a:t>persegi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masa </a:t>
            </a:r>
            <a:r>
              <a:rPr lang="en-US" sz="2400" dirty="0" err="1"/>
              <a:t>panen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M </a:t>
            </a:r>
            <a:r>
              <a:rPr lang="en-US" sz="2400" dirty="0" err="1"/>
              <a:t>hari</a:t>
            </a:r>
            <a:r>
              <a:rPr lang="en-US" sz="2400" dirty="0"/>
              <a:t>, </a:t>
            </a:r>
            <a:r>
              <a:rPr lang="en-US" sz="2400" dirty="0" err="1"/>
              <a:t>buatlah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berapa</a:t>
            </a:r>
            <a:r>
              <a:rPr lang="en-US" sz="2400" dirty="0"/>
              <a:t> Kg </a:t>
            </a:r>
            <a:r>
              <a:rPr lang="en-US" sz="2400" dirty="0" err="1"/>
              <a:t>cabai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kali </a:t>
            </a:r>
            <a:r>
              <a:rPr lang="en-US" sz="2400" dirty="0" err="1"/>
              <a:t>dipanen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berapa</a:t>
            </a:r>
            <a:r>
              <a:rPr lang="en-US" sz="2400" dirty="0"/>
              <a:t> Kg total </a:t>
            </a:r>
            <a:r>
              <a:rPr lang="en-US" sz="2400" dirty="0" err="1"/>
              <a:t>cabai</a:t>
            </a:r>
            <a:r>
              <a:rPr lang="en-US" sz="2400" dirty="0"/>
              <a:t> yang </a:t>
            </a:r>
            <a:r>
              <a:rPr lang="en-US" sz="2400" dirty="0" err="1"/>
              <a:t>dipanen</a:t>
            </a:r>
            <a:r>
              <a:rPr lang="en-US" sz="2400" dirty="0"/>
              <a:t>.</a:t>
            </a:r>
          </a:p>
          <a:p>
            <a:endParaRPr lang="id-ID" sz="2400" dirty="0"/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76" y="3978072"/>
            <a:ext cx="6117049" cy="26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1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SEKIAN</a:t>
            </a:r>
          </a:p>
        </p:txBody>
      </p:sp>
    </p:spTree>
    <p:extLst>
      <p:ext uri="{BB962C8B-B14F-4D97-AF65-F5344CB8AC3E}">
        <p14:creationId xmlns:p14="http://schemas.microsoft.com/office/powerpoint/2010/main" val="9653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84176"/>
            <a:ext cx="9784080" cy="804395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</a:t>
            </a:r>
            <a:endParaRPr lang="id-ID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Contoh program mencetak bilangan ganjil yang ada pada rentang nilai 0-5 menggunakan </a:t>
            </a:r>
            <a:r>
              <a:rPr 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, </a:t>
            </a:r>
            <a:r>
              <a:rPr 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, dan </a:t>
            </a:r>
            <a:r>
              <a:rPr lang="id-ID" sz="2400" b="1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endParaRPr lang="en-US" sz="2400" b="1" dirty="0" smtClean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12795"/>
              </p:ext>
            </p:extLst>
          </p:nvPr>
        </p:nvGraphicFramePr>
        <p:xfrm>
          <a:off x="200025" y="1978977"/>
          <a:ext cx="11672889" cy="3681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25">
                  <a:extLst>
                    <a:ext uri="{9D8B030D-6E8A-4147-A177-3AD203B41FA5}">
                      <a16:colId xmlns:a16="http://schemas.microsoft.com/office/drawing/2014/main" val="2747929618"/>
                    </a:ext>
                  </a:extLst>
                </a:gridCol>
                <a:gridCol w="3946514">
                  <a:extLst>
                    <a:ext uri="{9D8B030D-6E8A-4147-A177-3AD203B41FA5}">
                      <a16:colId xmlns:a16="http://schemas.microsoft.com/office/drawing/2014/main" val="1514783762"/>
                    </a:ext>
                  </a:extLst>
                </a:gridCol>
                <a:gridCol w="3868750">
                  <a:extLst>
                    <a:ext uri="{9D8B030D-6E8A-4147-A177-3AD203B41FA5}">
                      <a16:colId xmlns:a16="http://schemas.microsoft.com/office/drawing/2014/main" val="2357865925"/>
                    </a:ext>
                  </a:extLst>
                </a:gridCol>
              </a:tblGrid>
              <a:tr h="368159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i;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for(i=0;i&lt;=5;i++){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if(i%2!=0){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(“%d”,i);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i;</a:t>
                      </a:r>
                    </a:p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0;</a:t>
                      </a:r>
                    </a:p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while(i&lt;=5){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if(i%2!=0){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(“%d”,i);</a:t>
                      </a:r>
                    </a:p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i+=1;</a:t>
                      </a:r>
                    </a:p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i;</a:t>
                      </a:r>
                    </a:p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0;</a:t>
                      </a:r>
                    </a:p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if(i%2!=0){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(“%d”,i);</a:t>
                      </a:r>
                    </a:p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i+=1;</a:t>
                      </a:r>
                    </a:p>
                    <a:p>
                      <a:r>
                        <a:rPr lang="id-ID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}while(i&lt;=5)</a:t>
                      </a:r>
                    </a:p>
                    <a:p>
                      <a:endParaRPr lang="id-ID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84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4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</a:t>
            </a:r>
            <a:endParaRPr lang="id-ID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42498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d-ID" sz="28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Hal yang perlu diperhatikan dalam perulangan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d-ID" sz="28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iterator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d-ID" sz="28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Nilai awal / kondisi awal (initial state)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d-ID" sz="28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Batasan (boundary) / final state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d-ID" sz="28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pembaruan nilai (update value) / statement control </a:t>
            </a: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046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31" y="325893"/>
            <a:ext cx="9784080" cy="898760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</a:t>
            </a:r>
            <a:endParaRPr lang="id-ID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31" y="1224653"/>
            <a:ext cx="9784080" cy="481774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Iterator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Sebuah perulangan memerlukan objek yang menjadi acuan berjalannya proses perulangan.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Sebuah iterator akan berubah nilai nya agar mencapai batas dimana perulangan akan berhenti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Pada contoh program di samping</a:t>
            </a:r>
            <a:b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variabe </a:t>
            </a:r>
            <a:r>
              <a:rPr 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 merupakan sebuah iterator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id-ID" sz="2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35948"/>
              </p:ext>
            </p:extLst>
          </p:nvPr>
        </p:nvGraphicFramePr>
        <p:xfrm>
          <a:off x="8156678" y="3522155"/>
          <a:ext cx="3731043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43">
                  <a:extLst>
                    <a:ext uri="{9D8B030D-6E8A-4147-A177-3AD203B41FA5}">
                      <a16:colId xmlns:a16="http://schemas.microsoft.com/office/drawing/2014/main" val="1800420010"/>
                    </a:ext>
                  </a:extLst>
                </a:gridCol>
              </a:tblGrid>
              <a:tr h="2694242">
                <a:tc>
                  <a:txBody>
                    <a:bodyPr/>
                    <a:lstStyle/>
                    <a:p>
                      <a:r>
                        <a:rPr lang="id-ID" sz="2000" b="1" dirty="0"/>
                        <a:t>int i;</a:t>
                      </a:r>
                    </a:p>
                    <a:p>
                      <a:r>
                        <a:rPr lang="id-ID" sz="2000" b="1" dirty="0"/>
                        <a:t>i = 0;</a:t>
                      </a:r>
                    </a:p>
                    <a:p>
                      <a:r>
                        <a:rPr lang="id-ID" sz="2000" b="1" dirty="0"/>
                        <a:t>while(i&lt;=5){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   if(i%2!=0){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      printf(“%d”,i);</a:t>
                      </a:r>
                    </a:p>
                    <a:p>
                      <a:r>
                        <a:rPr lang="id-ID" sz="2000" b="1" dirty="0"/>
                        <a:t>   }</a:t>
                      </a:r>
                    </a:p>
                    <a:p>
                      <a:r>
                        <a:rPr lang="id-ID" sz="2000" b="1" dirty="0"/>
                        <a:t>   i+=1;</a:t>
                      </a:r>
                    </a:p>
                    <a:p>
                      <a:r>
                        <a:rPr lang="id-ID" sz="2000" b="1" dirty="0"/>
                        <a:t>}</a:t>
                      </a:r>
                    </a:p>
                    <a:p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4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2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284176"/>
            <a:ext cx="9784080" cy="915974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</a:t>
            </a:r>
            <a:endParaRPr lang="id-ID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9" y="1200150"/>
            <a:ext cx="9784080" cy="42062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Kondisi/nilai awal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perulangan memerlukan kondisi/ nilai awal agar perulangan itu dapat berjalan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Nilai awal tersebut biasanya diwujudkan dalam bentuk sebuah variabel yang memiliki nilai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Pada contoh program di samping</a:t>
            </a:r>
            <a:b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variabe i dengan nilai 0 merupakan</a:t>
            </a:r>
            <a:b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nilai awal</a:t>
            </a: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16831"/>
              </p:ext>
            </p:extLst>
          </p:nvPr>
        </p:nvGraphicFramePr>
        <p:xfrm>
          <a:off x="7897476" y="3647576"/>
          <a:ext cx="3731043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43">
                  <a:extLst>
                    <a:ext uri="{9D8B030D-6E8A-4147-A177-3AD203B41FA5}">
                      <a16:colId xmlns:a16="http://schemas.microsoft.com/office/drawing/2014/main" val="18004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000" b="1" dirty="0"/>
                        <a:t>int i;</a:t>
                      </a:r>
                    </a:p>
                    <a:p>
                      <a:r>
                        <a:rPr lang="id-ID" sz="2000" b="1" dirty="0"/>
                        <a:t>i = 0;</a:t>
                      </a:r>
                    </a:p>
                    <a:p>
                      <a:r>
                        <a:rPr lang="id-ID" sz="2000" b="1" dirty="0"/>
                        <a:t>while(i&lt;=5){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   if(i%2!=0){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      printf(“%d”,i);</a:t>
                      </a:r>
                    </a:p>
                    <a:p>
                      <a:r>
                        <a:rPr lang="id-ID" sz="2000" b="1" dirty="0"/>
                        <a:t>   }</a:t>
                      </a:r>
                    </a:p>
                    <a:p>
                      <a:r>
                        <a:rPr lang="id-ID" sz="2000" b="1" dirty="0"/>
                        <a:t>   i+=1;</a:t>
                      </a:r>
                    </a:p>
                    <a:p>
                      <a:r>
                        <a:rPr lang="id-ID" sz="2000" b="1" dirty="0"/>
                        <a:t>}</a:t>
                      </a:r>
                    </a:p>
                    <a:p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4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312751"/>
            <a:ext cx="9784080" cy="944549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</a:t>
            </a:r>
            <a:endParaRPr lang="id-ID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9" y="1263587"/>
            <a:ext cx="9784080" cy="420624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Batasan / final state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perulangan memerlukan kondisi/ batasan agar perulangan itu dapat berhenti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Batasan diwujudkan dalam bentuk sebuah ekspresi relasional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Pada contoh program di samping</a:t>
            </a:r>
            <a:b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ekspresi  </a:t>
            </a:r>
            <a:r>
              <a:rPr 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i&lt;=5</a:t>
            </a:r>
            <a:r>
              <a:rPr 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 </a:t>
            </a: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merupakan batas</a:t>
            </a:r>
            <a:b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</a:b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perulangan dimana perulangan akan</a:t>
            </a:r>
            <a:b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</a:b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berhenti bila </a:t>
            </a:r>
            <a:r>
              <a:rPr 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 lebih besar dari 5 </a:t>
            </a:r>
            <a:b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</a:b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(tidak memenuhi batasan)</a:t>
            </a:r>
            <a:endParaRPr lang="id-ID" sz="2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4938"/>
              </p:ext>
            </p:extLst>
          </p:nvPr>
        </p:nvGraphicFramePr>
        <p:xfrm>
          <a:off x="7464851" y="3466838"/>
          <a:ext cx="3731043" cy="257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43">
                  <a:extLst>
                    <a:ext uri="{9D8B030D-6E8A-4147-A177-3AD203B41FA5}">
                      <a16:colId xmlns:a16="http://schemas.microsoft.com/office/drawing/2014/main" val="18004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int i;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for(i=5;i&lt;=5;i++){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   if(i%2!=0){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      printf(“%d”,i);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   }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}</a:t>
                      </a:r>
                    </a:p>
                    <a:p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4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212739"/>
            <a:ext cx="9784080" cy="915974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</a:schemeClr>
                </a:solidFill>
                <a:effectLst>
                  <a:glow rad="76200">
                    <a:schemeClr val="tx1">
                      <a:lumMod val="50000"/>
                      <a:lumOff val="5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35000"/>
                    </a:prstClr>
                  </a:outerShdw>
                </a:effectLst>
              </a:rPr>
              <a:t>PERULANGAN</a:t>
            </a:r>
            <a:endParaRPr lang="id-ID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128713"/>
            <a:ext cx="9784080" cy="420624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Pembaruan nilai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Sebuah perulangan memerlukan proses pembaruan nilai agar perulangan dapat berjalan dan berhenti dengan benar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pembaruan nilai </a:t>
            </a: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diwujudkan dalam bentuk assignment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Pada contoh program di samping</a:t>
            </a:r>
            <a:b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id-ID" sz="2400" b="1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 </a:t>
            </a: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merupakan proses pembaruan</a:t>
            </a:r>
            <a:b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</a:b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cs typeface="Courier New" panose="02070309020205020404" pitchFamily="49" charset="0"/>
              </a:rPr>
              <a:t>nilai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Nilai sebuah iterator dapat bertambah</a:t>
            </a:r>
            <a:b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</a:b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maupun berkurang sesuai dengan </a:t>
            </a:r>
            <a:b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</a:br>
            <a:r>
              <a:rPr lang="id-ID" sz="24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kondisi perulangan yang kita </a:t>
            </a:r>
            <a:r>
              <a:rPr lang="id-ID" sz="2400" dirty="0" smtClean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buat</a:t>
            </a:r>
            <a:endParaRPr lang="id-ID" sz="2400" dirty="0"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Arrow: Right 2">
            <a:hlinkClick r:id="" action="ppaction://hlinkshowjump?jump=nextslide"/>
          </p:cNvPr>
          <p:cNvSpPr/>
          <p:nvPr/>
        </p:nvSpPr>
        <p:spPr>
          <a:xfrm>
            <a:off x="10625329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Arrow: Right 2">
            <a:hlinkClick r:id="" action="ppaction://hlinkshowjump?jump=previousslide"/>
          </p:cNvPr>
          <p:cNvSpPr/>
          <p:nvPr/>
        </p:nvSpPr>
        <p:spPr>
          <a:xfrm flipH="1">
            <a:off x="655320" y="6042398"/>
            <a:ext cx="911351" cy="561738"/>
          </a:xfrm>
          <a:custGeom>
            <a:avLst/>
            <a:gdLst>
              <a:gd name="connsiteX0" fmla="*/ 0 w 688181"/>
              <a:gd name="connsiteY0" fmla="*/ 198832 h 681037"/>
              <a:gd name="connsiteX1" fmla="*/ 216692 w 688181"/>
              <a:gd name="connsiteY1" fmla="*/ 198832 h 681037"/>
              <a:gd name="connsiteX2" fmla="*/ 216692 w 688181"/>
              <a:gd name="connsiteY2" fmla="*/ 0 h 681037"/>
              <a:gd name="connsiteX3" fmla="*/ 688181 w 688181"/>
              <a:gd name="connsiteY3" fmla="*/ 340519 h 681037"/>
              <a:gd name="connsiteX4" fmla="*/ 216692 w 688181"/>
              <a:gd name="connsiteY4" fmla="*/ 681037 h 681037"/>
              <a:gd name="connsiteX5" fmla="*/ 216692 w 688181"/>
              <a:gd name="connsiteY5" fmla="*/ 482205 h 681037"/>
              <a:gd name="connsiteX6" fmla="*/ 0 w 688181"/>
              <a:gd name="connsiteY6" fmla="*/ 482205 h 681037"/>
              <a:gd name="connsiteX7" fmla="*/ 0 w 688181"/>
              <a:gd name="connsiteY7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  <a:gd name="connsiteX0" fmla="*/ 416718 w 1104899"/>
              <a:gd name="connsiteY0" fmla="*/ 198832 h 681037"/>
              <a:gd name="connsiteX1" fmla="*/ 633410 w 1104899"/>
              <a:gd name="connsiteY1" fmla="*/ 198832 h 681037"/>
              <a:gd name="connsiteX2" fmla="*/ 633410 w 1104899"/>
              <a:gd name="connsiteY2" fmla="*/ 0 h 681037"/>
              <a:gd name="connsiteX3" fmla="*/ 1104899 w 1104899"/>
              <a:gd name="connsiteY3" fmla="*/ 340519 h 681037"/>
              <a:gd name="connsiteX4" fmla="*/ 633410 w 1104899"/>
              <a:gd name="connsiteY4" fmla="*/ 681037 h 681037"/>
              <a:gd name="connsiteX5" fmla="*/ 633410 w 1104899"/>
              <a:gd name="connsiteY5" fmla="*/ 482205 h 681037"/>
              <a:gd name="connsiteX6" fmla="*/ 416718 w 1104899"/>
              <a:gd name="connsiteY6" fmla="*/ 482205 h 681037"/>
              <a:gd name="connsiteX7" fmla="*/ 0 w 1104899"/>
              <a:gd name="connsiteY7" fmla="*/ 650176 h 681037"/>
              <a:gd name="connsiteX8" fmla="*/ 416718 w 1104899"/>
              <a:gd name="connsiteY8" fmla="*/ 198832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899" h="681037">
                <a:moveTo>
                  <a:pt x="416718" y="198832"/>
                </a:moveTo>
                <a:lnTo>
                  <a:pt x="633410" y="198832"/>
                </a:lnTo>
                <a:lnTo>
                  <a:pt x="633410" y="0"/>
                </a:lnTo>
                <a:lnTo>
                  <a:pt x="1104899" y="340519"/>
                </a:lnTo>
                <a:lnTo>
                  <a:pt x="633410" y="681037"/>
                </a:lnTo>
                <a:lnTo>
                  <a:pt x="633410" y="482205"/>
                </a:lnTo>
                <a:lnTo>
                  <a:pt x="416718" y="482205"/>
                </a:lnTo>
                <a:cubicBezTo>
                  <a:pt x="330199" y="488189"/>
                  <a:pt x="146049" y="498936"/>
                  <a:pt x="0" y="650176"/>
                </a:cubicBezTo>
                <a:cubicBezTo>
                  <a:pt x="65087" y="363997"/>
                  <a:pt x="234949" y="208786"/>
                  <a:pt x="416718" y="19883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0758"/>
              </p:ext>
            </p:extLst>
          </p:nvPr>
        </p:nvGraphicFramePr>
        <p:xfrm>
          <a:off x="6708357" y="3466838"/>
          <a:ext cx="3731043" cy="257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43">
                  <a:extLst>
                    <a:ext uri="{9D8B030D-6E8A-4147-A177-3AD203B41FA5}">
                      <a16:colId xmlns:a16="http://schemas.microsoft.com/office/drawing/2014/main" val="18004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int i;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for(i=0;i&lt;=5;i++){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   if(i%2!=0){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      printf(“%d”,i);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   }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id-ID" sz="2000" b="1" dirty="0"/>
                        <a:t>}</a:t>
                      </a:r>
                    </a:p>
                    <a:p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4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4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1937</TotalTime>
  <Words>1128</Words>
  <Application>Microsoft Office PowerPoint</Application>
  <PresentationFormat>Widescreen</PresentationFormat>
  <Paragraphs>539</Paragraphs>
  <Slides>32</Slides>
  <Notes>30</Notes>
  <HiddenSlides>5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Yu Gothic</vt:lpstr>
      <vt:lpstr>Adobe Gothic Std B</vt:lpstr>
      <vt:lpstr>Adobe Heiti Std R</vt:lpstr>
      <vt:lpstr>Arial</vt:lpstr>
      <vt:lpstr>Britannic Bold</vt:lpstr>
      <vt:lpstr>Calibri</vt:lpstr>
      <vt:lpstr>Consolas</vt:lpstr>
      <vt:lpstr>Corbel</vt:lpstr>
      <vt:lpstr>Courier New</vt:lpstr>
      <vt:lpstr>Times New Roman</vt:lpstr>
      <vt:lpstr>Wingdings</vt:lpstr>
      <vt:lpstr>Wingdings 3</vt:lpstr>
      <vt:lpstr>Banded</vt:lpstr>
      <vt:lpstr>PowerPoint Presentation</vt:lpstr>
      <vt:lpstr>PowerPoint Presentation</vt:lpstr>
      <vt:lpstr>PERULANGAN</vt:lpstr>
      <vt:lpstr>PERULANGAN</vt:lpstr>
      <vt:lpstr>PERULANGAN</vt:lpstr>
      <vt:lpstr>PERULANGAN</vt:lpstr>
      <vt:lpstr>PERULANGAN</vt:lpstr>
      <vt:lpstr>PERULANGAN</vt:lpstr>
      <vt:lpstr>PERULANGAN</vt:lpstr>
      <vt:lpstr>PERULANGAN</vt:lpstr>
      <vt:lpstr>PERULANGAN</vt:lpstr>
      <vt:lpstr>PERULANGAN FOR</vt:lpstr>
      <vt:lpstr>PERULANGAN FOR</vt:lpstr>
      <vt:lpstr>PERULANGAN FOR</vt:lpstr>
      <vt:lpstr>PERULANGAN WHILE</vt:lpstr>
      <vt:lpstr>PERULANGAN WHILE</vt:lpstr>
      <vt:lpstr>PERULANGAN WHILE</vt:lpstr>
      <vt:lpstr>PERULANGAN DO WHILE</vt:lpstr>
      <vt:lpstr>PERULANGAN DO WHILE</vt:lpstr>
      <vt:lpstr>PERULANGAN DO WHILE</vt:lpstr>
      <vt:lpstr>BREAK</vt:lpstr>
      <vt:lpstr>BREAK</vt:lpstr>
      <vt:lpstr>BREAK</vt:lpstr>
      <vt:lpstr>CONTINUE</vt:lpstr>
      <vt:lpstr>CONTINUE</vt:lpstr>
      <vt:lpstr>CONTINUE</vt:lpstr>
      <vt:lpstr>array</vt:lpstr>
      <vt:lpstr>PowerPoint Presentation</vt:lpstr>
      <vt:lpstr>LATihan soal</vt:lpstr>
      <vt:lpstr>LATihan soal</vt:lpstr>
      <vt:lpstr>LATihan soal</vt:lpstr>
      <vt:lpstr>SEKIAN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(LOOP)</dc:title>
  <dc:creator>Adiatma</dc:creator>
  <cp:lastModifiedBy>Robert Setyawan</cp:lastModifiedBy>
  <cp:revision>131</cp:revision>
  <dcterms:created xsi:type="dcterms:W3CDTF">2016-09-06T16:06:20Z</dcterms:created>
  <dcterms:modified xsi:type="dcterms:W3CDTF">2018-11-14T11:04:25Z</dcterms:modified>
</cp:coreProperties>
</file>