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2" r:id="rId3"/>
    <p:sldId id="348" r:id="rId4"/>
    <p:sldId id="352" r:id="rId5"/>
    <p:sldId id="333" r:id="rId6"/>
    <p:sldId id="329" r:id="rId7"/>
    <p:sldId id="349" r:id="rId8"/>
    <p:sldId id="343" r:id="rId9"/>
    <p:sldId id="345" r:id="rId10"/>
    <p:sldId id="335" r:id="rId11"/>
    <p:sldId id="334" r:id="rId12"/>
    <p:sldId id="350" r:id="rId13"/>
    <p:sldId id="344" r:id="rId14"/>
    <p:sldId id="336" r:id="rId15"/>
    <p:sldId id="346" r:id="rId16"/>
    <p:sldId id="347" r:id="rId17"/>
    <p:sldId id="353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B855D3"/>
    <a:srgbClr val="AC38CC"/>
    <a:srgbClr val="FFFF61"/>
    <a:srgbClr val="FF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6F80-2D1B-494E-9471-D63667504E7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20EF1-34FC-4361-AA17-E3880CAB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1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ke - </a:t>
            </a:r>
            <a:r>
              <a:rPr lang="id-ID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12</a:t>
            </a:r>
            <a:endParaRPr lang="en-US" sz="6000" dirty="0" smtClean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id-ID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Algoritma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815339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Penggunaan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Struktur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4" y="1883166"/>
            <a:ext cx="1202007" cy="1085684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4" y="3242026"/>
            <a:ext cx="3818263" cy="2813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021429" y="1745516"/>
            <a:ext cx="4520734" cy="8241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bertipe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integer</a:t>
            </a:r>
          </a:p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lupa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keyword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structnya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021429" y="4150723"/>
            <a:ext cx="4342563" cy="14067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samping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X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10,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32.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ditampilkan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console,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lupa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struct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penghubung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titik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(dot)</a:t>
            </a:r>
            <a:endParaRPr lang="en-US" sz="1600" b="1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184" y="5231281"/>
            <a:ext cx="1739429" cy="12176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021429" y="2852066"/>
            <a:ext cx="4004564" cy="10162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titik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(dot)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penguhubung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" name="Straight Arrow Connector 9"/>
          <p:cNvCxnSpPr>
            <a:stCxn id="11" idx="1"/>
            <a:endCxn id="2" idx="3"/>
          </p:cNvCxnSpPr>
          <p:nvPr/>
        </p:nvCxnSpPr>
        <p:spPr>
          <a:xfrm flipH="1">
            <a:off x="1727981" y="2157592"/>
            <a:ext cx="3293448" cy="26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>
            <a:off x="1599883" y="3360195"/>
            <a:ext cx="3421546" cy="790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35105" y="4549906"/>
            <a:ext cx="2586324" cy="19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2569196" y="1212302"/>
            <a:ext cx="1611019" cy="65976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8" name="Straight Arrow Connector 17"/>
          <p:cNvCxnSpPr>
            <a:endCxn id="2" idx="0"/>
          </p:cNvCxnSpPr>
          <p:nvPr/>
        </p:nvCxnSpPr>
        <p:spPr>
          <a:xfrm flipH="1">
            <a:off x="1126978" y="1556291"/>
            <a:ext cx="1442218" cy="32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1599883" y="1542183"/>
            <a:ext cx="969313" cy="2195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3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ritannic Bold" panose="020B0903060703020204" pitchFamily="34" charset="0"/>
              </a:rPr>
              <a:t>Format Penulisan </a:t>
            </a:r>
            <a:r>
              <a:rPr lang="en-US" sz="4000" dirty="0" err="1" smtClean="0">
                <a:latin typeface="Britannic Bold" panose="020B0903060703020204" pitchFamily="34" charset="0"/>
              </a:rPr>
              <a:t>dalam</a:t>
            </a:r>
            <a:r>
              <a:rPr lang="en-US" sz="4000" dirty="0" smtClean="0">
                <a:latin typeface="Britannic Bold" panose="020B0903060703020204" pitchFamily="34" charset="0"/>
              </a:rPr>
              <a:t> C</a:t>
            </a:r>
            <a:br>
              <a:rPr lang="en-US" sz="4000" dirty="0" smtClean="0">
                <a:latin typeface="Britannic Bold" panose="020B0903060703020204" pitchFamily="34" charset="0"/>
              </a:rPr>
            </a:br>
            <a:r>
              <a:rPr lang="en-US" sz="4000" dirty="0" smtClean="0">
                <a:latin typeface="Britannic Bold" panose="020B0903060703020204" pitchFamily="34" charset="0"/>
              </a:rPr>
              <a:t>“</a:t>
            </a: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Typedef</a:t>
            </a:r>
            <a:r>
              <a:rPr lang="en-US" sz="4000" dirty="0" smtClean="0">
                <a:latin typeface="Britannic Bold" panose="020B0903060703020204" pitchFamily="34" charset="0"/>
              </a:rPr>
              <a:t>”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51" y="2300525"/>
            <a:ext cx="3732033" cy="31592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1435172" y="1824309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Keyword-nya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 seperti variabel biasa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(int,float,char dll) , 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diikuti nama variabelnya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056610" y="5459734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 lupa namanya , aturannya sama.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8141" y="3912417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 kurawal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>
            <a:off x="2587330" y="2283849"/>
            <a:ext cx="1472721" cy="172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3"/>
          </p:cNvCxnSpPr>
          <p:nvPr/>
        </p:nvCxnSpPr>
        <p:spPr>
          <a:xfrm flipV="1">
            <a:off x="2842457" y="2845819"/>
            <a:ext cx="1217594" cy="1296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3"/>
          </p:cNvCxnSpPr>
          <p:nvPr/>
        </p:nvCxnSpPr>
        <p:spPr>
          <a:xfrm>
            <a:off x="2842457" y="4142187"/>
            <a:ext cx="1217594" cy="100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318913" y="2456597"/>
            <a:ext cx="1805936" cy="38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6318913" y="5268036"/>
            <a:ext cx="1737697" cy="55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2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7120" y="308143"/>
            <a:ext cx="10515600" cy="3323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Part 3</a:t>
            </a:r>
            <a:b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Refrensi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 Source-Code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1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1422129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Refrensi</a:t>
            </a:r>
            <a:r>
              <a:rPr lang="en-US" dirty="0" smtClean="0">
                <a:latin typeface="Britannic Bold" panose="020B0903060703020204" pitchFamily="34" charset="0"/>
              </a:rPr>
              <a:t> – 1</a:t>
            </a:r>
            <a:br>
              <a:rPr lang="en-US" dirty="0" smtClean="0">
                <a:latin typeface="Britannic Bold" panose="020B0903060703020204" pitchFamily="34" charset="0"/>
              </a:rPr>
            </a:br>
            <a:r>
              <a:rPr lang="en-US" dirty="0" smtClean="0">
                <a:latin typeface="Britannic Bold" panose="020B0903060703020204" pitchFamily="34" charset="0"/>
              </a:rPr>
              <a:t>“Struktur Sepatu”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7" y="5063319"/>
            <a:ext cx="3973485" cy="139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7" y="2050823"/>
            <a:ext cx="3574347" cy="25894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42" y="2050823"/>
            <a:ext cx="7201332" cy="44045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1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843" y="245773"/>
            <a:ext cx="4542726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Refrensi</a:t>
            </a:r>
            <a:r>
              <a:rPr lang="en-US" sz="3200" dirty="0" smtClean="0">
                <a:latin typeface="Britannic Bold" panose="020B0903060703020204" pitchFamily="34" charset="0"/>
              </a:rPr>
              <a:t> – 2</a:t>
            </a:r>
            <a:br>
              <a:rPr lang="en-US" sz="3200" dirty="0" smtClean="0">
                <a:latin typeface="Britannic Bold" panose="020B0903060703020204" pitchFamily="34" charset="0"/>
              </a:rPr>
            </a:br>
            <a:r>
              <a:rPr lang="en-US" sz="3200" dirty="0" smtClean="0">
                <a:latin typeface="Britannic Bold" panose="020B0903060703020204" pitchFamily="34" charset="0"/>
              </a:rPr>
              <a:t>“Struktur Laptop”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1" y="5236779"/>
            <a:ext cx="4260562" cy="1373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" y="1318063"/>
            <a:ext cx="3557790" cy="36052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91" y="1318063"/>
            <a:ext cx="7193192" cy="52918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6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1988" y="198717"/>
            <a:ext cx="7835705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Refrensi</a:t>
            </a:r>
            <a:r>
              <a:rPr lang="en-US" sz="3200" dirty="0" smtClean="0">
                <a:latin typeface="Britannic Bold" panose="020B0903060703020204" pitchFamily="34" charset="0"/>
              </a:rPr>
              <a:t> 3 – </a:t>
            </a:r>
            <a:r>
              <a:rPr lang="en-US" sz="3200" dirty="0" err="1" smtClean="0">
                <a:latin typeface="Britannic Bold" panose="020B0903060703020204" pitchFamily="34" charset="0"/>
              </a:rPr>
              <a:t>Fungsi</a:t>
            </a:r>
            <a:r>
              <a:rPr lang="en-US" sz="3200" dirty="0" smtClean="0">
                <a:latin typeface="Britannic Bold" panose="020B0903060703020204" pitchFamily="34" charset="0"/>
              </a:rPr>
              <a:t> Total </a:t>
            </a:r>
            <a:r>
              <a:rPr lang="en-US" sz="3200" dirty="0" err="1" smtClean="0">
                <a:latin typeface="Britannic Bold" panose="020B0903060703020204" pitchFamily="34" charset="0"/>
              </a:rPr>
              <a:t>Pada</a:t>
            </a:r>
            <a:r>
              <a:rPr lang="en-US" sz="3200" dirty="0" smtClean="0">
                <a:latin typeface="Britannic Bold" panose="020B0903060703020204" pitchFamily="34" charset="0"/>
              </a:rPr>
              <a:t> array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5" y="1709972"/>
            <a:ext cx="4923348" cy="4325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90" y="1727931"/>
            <a:ext cx="5557447" cy="2144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907" y="1312321"/>
            <a:ext cx="2778724" cy="691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04190" y="4036364"/>
            <a:ext cx="5979699" cy="19986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mencari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Total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array.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pemanggilan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SUM_ARRAY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dipanggil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disimpan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TOTAL.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juga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pemanggilan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parameter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sebutkan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arraynya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parameter juga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terbalik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5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0838" y="198717"/>
            <a:ext cx="9397218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Refrensi</a:t>
            </a:r>
            <a:r>
              <a:rPr lang="en-US" sz="3200" dirty="0" smtClean="0">
                <a:latin typeface="Britannic Bold" panose="020B0903060703020204" pitchFamily="34" charset="0"/>
              </a:rPr>
              <a:t> 4 – </a:t>
            </a:r>
            <a:r>
              <a:rPr lang="en-US" sz="3200" dirty="0" err="1" smtClean="0">
                <a:latin typeface="Britannic Bold" panose="020B0903060703020204" pitchFamily="34" charset="0"/>
              </a:rPr>
              <a:t>Fungsi</a:t>
            </a:r>
            <a:r>
              <a:rPr lang="en-US" sz="3200" dirty="0" smtClean="0">
                <a:latin typeface="Britannic Bold" panose="020B0903060703020204" pitchFamily="34" charset="0"/>
              </a:rPr>
              <a:t> </a:t>
            </a:r>
            <a:r>
              <a:rPr lang="en-US" sz="3200" dirty="0" err="1" smtClean="0">
                <a:latin typeface="Britannic Bold" panose="020B0903060703020204" pitchFamily="34" charset="0"/>
              </a:rPr>
              <a:t>Mencari</a:t>
            </a:r>
            <a:r>
              <a:rPr lang="en-US" sz="3200" dirty="0" smtClean="0">
                <a:latin typeface="Britannic Bold" panose="020B0903060703020204" pitchFamily="34" charset="0"/>
              </a:rPr>
              <a:t> </a:t>
            </a:r>
            <a:r>
              <a:rPr lang="en-US" sz="3200" dirty="0" err="1" smtClean="0">
                <a:latin typeface="Britannic Bold" panose="020B0903060703020204" pitchFamily="34" charset="0"/>
              </a:rPr>
              <a:t>Nilai</a:t>
            </a:r>
            <a:r>
              <a:rPr lang="en-US" sz="3200" dirty="0" smtClean="0">
                <a:latin typeface="Britannic Bold" panose="020B0903060703020204" pitchFamily="34" charset="0"/>
              </a:rPr>
              <a:t> Max </a:t>
            </a:r>
            <a:r>
              <a:rPr lang="en-US" sz="3200" dirty="0" err="1" smtClean="0">
                <a:latin typeface="Britannic Bold" panose="020B0903060703020204" pitchFamily="34" charset="0"/>
              </a:rPr>
              <a:t>Pada</a:t>
            </a:r>
            <a:r>
              <a:rPr lang="en-US" sz="3200" dirty="0" smtClean="0">
                <a:latin typeface="Britannic Bold" panose="020B0903060703020204" pitchFamily="34" charset="0"/>
              </a:rPr>
              <a:t> Array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04190" y="4036364"/>
            <a:ext cx="5979699" cy="24769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mencari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terbesar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parameternya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Parameter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pertama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varaiebl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parameter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kedua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pemanggilan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juga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disesuaikan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yang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array,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arraynya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parameter array 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cukup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tuliskan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arraynya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5" y="1727931"/>
            <a:ext cx="4802427" cy="4307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44" y="1702213"/>
            <a:ext cx="5881946" cy="221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283" y="1503973"/>
            <a:ext cx="2438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31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0838" y="198717"/>
            <a:ext cx="9397218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Soal</a:t>
            </a:r>
            <a:r>
              <a:rPr lang="en-US" sz="3200" dirty="0" smtClean="0">
                <a:latin typeface="Britannic Bold" panose="020B0903060703020204" pitchFamily="34" charset="0"/>
              </a:rPr>
              <a:t> </a:t>
            </a:r>
            <a:r>
              <a:rPr lang="en-US" sz="3200" dirty="0" err="1" smtClean="0">
                <a:latin typeface="Britannic Bold" panose="020B0903060703020204" pitchFamily="34" charset="0"/>
              </a:rPr>
              <a:t>Pemahaman</a:t>
            </a:r>
            <a:r>
              <a:rPr lang="en-US" sz="3200" dirty="0" smtClean="0">
                <a:latin typeface="Britannic Bold" panose="020B0903060703020204" pitchFamily="34" charset="0"/>
              </a:rPr>
              <a:t> – ADT Of </a:t>
            </a:r>
            <a:r>
              <a:rPr lang="en-US" sz="3200" dirty="0" err="1" smtClean="0">
                <a:latin typeface="Britannic Bold" panose="020B0903060703020204" pitchFamily="34" charset="0"/>
              </a:rPr>
              <a:t>Mahasiswa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70455" y="1216013"/>
            <a:ext cx="8718245" cy="40121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Mahasiswa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nama_mhs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(string 50)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nim_mhs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(string 25)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almt_mhs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16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struct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of ALAMAT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		</a:t>
            </a:r>
            <a:r>
              <a:rPr lang="id-ID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Kompi</a:t>
            </a: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Ganjil</a:t>
            </a:r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b="1" i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tgl_mhs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16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struct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of TANGGAL_LAHIR)		</a:t>
            </a:r>
            <a:r>
              <a:rPr lang="en-US" sz="16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Kompi</a:t>
            </a:r>
            <a:r>
              <a:rPr lang="en-US" sz="16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Genap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nilai_tugas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id-ID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float)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nilai_uts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nilai_uas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nilai_akhir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id-ID" sz="160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Input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masing-masing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Perhitungan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rumus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Nilai_akhir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= 50%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tugas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+ 25%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uts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+ 25%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uas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Tampilkan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variabelnya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output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631825">
              <a:lnSpc>
                <a:spcPct val="100000"/>
              </a:lnSpc>
            </a:pP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63182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	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Tanggal_Lahir</a:t>
            </a: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089025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nama_jalan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 50)		     *  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id-ID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</a:t>
            </a:r>
          </a:p>
          <a:p>
            <a:pPr marL="1089025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	</a:t>
            </a:r>
            <a:r>
              <a:rPr lang="id-ID" sz="1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id-ID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                    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  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bulan</a:t>
            </a:r>
            <a:r>
              <a:rPr lang="id-ID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 15)</a:t>
            </a:r>
          </a:p>
          <a:p>
            <a:pPr marL="1089025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rw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                           *  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tahun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1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</a:t>
            </a:r>
            <a:endParaRPr lang="en-US" sz="16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554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0838" y="198717"/>
            <a:ext cx="9397218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Britannic Bold" panose="020B0903060703020204" pitchFamily="34" charset="0"/>
              </a:rPr>
              <a:t>Hasil</a:t>
            </a:r>
            <a:r>
              <a:rPr lang="en-US" sz="3200" dirty="0" smtClean="0">
                <a:latin typeface="Britannic Bold" panose="020B0903060703020204" pitchFamily="34" charset="0"/>
              </a:rPr>
              <a:t> Output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93" y="1045569"/>
            <a:ext cx="4525495" cy="5375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16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STRUKTUR DAN</a:t>
            </a:r>
            <a:br>
              <a:rPr lang="en-US" sz="54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TIPE DATA BENTUKAN</a:t>
            </a:r>
            <a:endParaRPr lang="en-US" sz="6000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" y="368330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Part 1</a:t>
            </a:r>
            <a:b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Ilustrasi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406906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dalam bahasa C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Sekumpulan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tipe data bervariasi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dibungkus menjadi satu kesatuan.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data tersebut bisa int , float , char ,string maupun struktur yang lain.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sederhana struktur seperti sebuah objek yang mempunyai atribut , </a:t>
            </a:r>
            <a:r>
              <a:rPr lang="en-US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lvl="2" algn="just"/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1" y="3637793"/>
            <a:ext cx="2543367" cy="2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43275" y="3944834"/>
            <a:ext cx="290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Nim.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Jurusan.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UAS.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UTS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Tugas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IPK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 “Mahasiswa”</a:t>
            </a:r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14" y="5171395"/>
            <a:ext cx="3143204" cy="134272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301714" y="2864274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 “Mobil”</a:t>
            </a:r>
            <a:endParaRPr lang="en-US" sz="2000" b="1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19830" y="3772015"/>
            <a:ext cx="290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Merk Mobil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Nomer Plat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Tahun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318837" y="2820858"/>
            <a:ext cx="769" cy="353595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Array vs Struktur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564502"/>
            <a:ext cx="1089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Jika array hanya dapat menyimpan sejumlah data yang bertipe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sama.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Maka struktur dapat menyimpan sejumlah data yang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berbeda-beda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tipe datanya.</a:t>
            </a:r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7" y="3129903"/>
            <a:ext cx="2543367" cy="2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99571" y="3436944"/>
            <a:ext cx="290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Nim.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Jurusan.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UAS.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UTS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Tugas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IPK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5048" y="2415721"/>
            <a:ext cx="4414197" cy="45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 “Mahasiswa”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1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03" y="3460110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407" y="3460110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360" y="3473494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03" y="5265321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407" y="5265321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360" y="5278705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7570840" y="3079444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Mhs[0]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788342" y="3076085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Mhs[1]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033296" y="3056278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Mhs[2]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550246" y="4944315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Mhs[3]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8767748" y="4940956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Mhs[4]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0012702" y="4921149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Mhs[5]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196952" y="2418688"/>
            <a:ext cx="4156329" cy="416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Array</a:t>
            </a:r>
            <a:r>
              <a:rPr lang="en-US" sz="20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 “Mahasiswa[6]”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1195" y="2415721"/>
            <a:ext cx="769" cy="388954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7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308431"/>
            <a:ext cx="10072047" cy="77478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Britannic Bold" panose="020B0903060703020204" pitchFamily="34" charset="0"/>
              </a:rPr>
              <a:t>Implementasi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Struktur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</a:rPr>
              <a:t>D</a:t>
            </a:r>
            <a:r>
              <a:rPr lang="en-US" sz="3600" dirty="0" err="1" smtClean="0">
                <a:latin typeface="Britannic Bold" panose="020B0903060703020204" pitchFamily="34" charset="0"/>
              </a:rPr>
              <a:t>alam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Kehidupan</a:t>
            </a:r>
            <a:endParaRPr lang="en-US" sz="36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77833" y="1347932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“LAGU”</a:t>
            </a:r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ttp://clashershq.com/wp-content/uploads/2016/05/clash-royale-ar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58" y="1141365"/>
            <a:ext cx="1787499" cy="264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utlawmama.files.wordpress.com/2013/01/logo_no_wor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58" y="1355224"/>
            <a:ext cx="2270288" cy="22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3" y="1876474"/>
            <a:ext cx="2274952" cy="1758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544" y="1852324"/>
            <a:ext cx="2595076" cy="1776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32515" y="1319796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 smtClean="0">
                <a:solidFill>
                  <a:srgbClr val="CC339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b="1" dirty="0" smtClean="0">
                <a:solidFill>
                  <a:srgbClr val="CC3399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“HERO”</a:t>
            </a:r>
            <a:endParaRPr lang="en-US" sz="2000" b="1" dirty="0">
              <a:solidFill>
                <a:srgbClr val="CC3399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30" name="Picture 6" descr="http://previews.123rf.com/images/clairev/clairev1103/clairev110300155/9199593-Small-family-house-Stock-Vector-house-cartoon-hom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06" y="4155647"/>
            <a:ext cx="2652433" cy="229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80" y="4429393"/>
            <a:ext cx="2851217" cy="20206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Connector 19"/>
          <p:cNvCxnSpPr/>
          <p:nvPr/>
        </p:nvCxnSpPr>
        <p:spPr>
          <a:xfrm flipV="1">
            <a:off x="289016" y="3809306"/>
            <a:ext cx="11603084" cy="29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615764" y="3944848"/>
            <a:ext cx="4920840" cy="127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432515" y="3945487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“ALAMAT”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32" name="Picture 8" descr="Hasil gambar untuk SMARTPHONE carto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4792">
            <a:off x="6128800" y="4430045"/>
            <a:ext cx="2524222" cy="17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2430" y="4533321"/>
            <a:ext cx="2925371" cy="1924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76803" y="3992285"/>
            <a:ext cx="3837872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 smtClean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b="1" dirty="0" smtClean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“SMARTPHONE”</a:t>
            </a:r>
            <a:endParaRPr lang="en-US" sz="2000" b="1" dirty="0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7120" y="308143"/>
            <a:ext cx="10515600" cy="3323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Part 2</a:t>
            </a:r>
            <a:b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Struktur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Penulisan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Perbedaan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Deklarasi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antara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 </a:t>
            </a:r>
            <a:r>
              <a:rPr lang="en-US" sz="4000" dirty="0" err="1" smtClean="0">
                <a:latin typeface="Britannic Bold" panose="020B0903060703020204" pitchFamily="34" charset="0"/>
              </a:rPr>
              <a:t>dasar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 </a:t>
            </a:r>
            <a:r>
              <a:rPr lang="en-US" sz="4000" dirty="0" err="1" smtClean="0">
                <a:latin typeface="Britannic Bold" panose="020B0903060703020204" pitchFamily="34" charset="0"/>
              </a:rPr>
              <a:t>bentukan</a:t>
            </a:r>
            <a:r>
              <a:rPr lang="en-US" sz="4000" dirty="0" smtClean="0">
                <a:latin typeface="Britannic Bold" panose="020B0903060703020204" pitchFamily="34" charset="0"/>
              </a:rPr>
              <a:t>.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perbedaan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pembuatan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prototype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typedef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typedef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930275" y="4193436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program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18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18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18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3" name="Straight Arrow Connector 32"/>
          <p:cNvCxnSpPr>
            <a:stCxn id="29" idx="1"/>
            <a:endCxn id="2" idx="3"/>
          </p:cNvCxnSpPr>
          <p:nvPr/>
        </p:nvCxnSpPr>
        <p:spPr>
          <a:xfrm flipH="1" flipV="1">
            <a:off x="7198896" y="2456596"/>
            <a:ext cx="925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6704771" y="4547494"/>
            <a:ext cx="1225504" cy="1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5" y="1725893"/>
            <a:ext cx="1597351" cy="1461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47" y="1725893"/>
            <a:ext cx="1597351" cy="1350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577" y="3785718"/>
            <a:ext cx="2400194" cy="2372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475387" y="3966882"/>
            <a:ext cx="2739454" cy="15119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prototype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typedef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perlu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keyword </a:t>
            </a:r>
            <a:r>
              <a:rPr lang="en-US" sz="1600" b="1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struct</a:t>
            </a:r>
            <a:endParaRPr lang="en-US" sz="1600" b="1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3214841" y="4370294"/>
            <a:ext cx="1437841" cy="352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7418005" y="5185456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endParaRPr lang="en-US" sz="1800" i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5601545" y="5160030"/>
            <a:ext cx="1816460" cy="393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912" y="2391191"/>
            <a:ext cx="4248390" cy="2600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ritannic Bold" panose="020B0903060703020204" pitchFamily="34" charset="0"/>
              </a:rPr>
              <a:t>Format Penulisan </a:t>
            </a:r>
            <a:r>
              <a:rPr lang="en-US" sz="4000" dirty="0" err="1" smtClean="0">
                <a:latin typeface="Britannic Bold" panose="020B0903060703020204" pitchFamily="34" charset="0"/>
              </a:rPr>
              <a:t>dalam</a:t>
            </a:r>
            <a:r>
              <a:rPr lang="en-US" sz="4000" dirty="0" smtClean="0">
                <a:latin typeface="Britannic Bold" panose="020B0903060703020204" pitchFamily="34" charset="0"/>
              </a:rPr>
              <a:t> C</a:t>
            </a:r>
            <a:br>
              <a:rPr lang="en-US" sz="4000" dirty="0" smtClean="0">
                <a:latin typeface="Britannic Bold" panose="020B0903060703020204" pitchFamily="34" charset="0"/>
              </a:rPr>
            </a:br>
            <a:r>
              <a:rPr lang="en-US" sz="4000" dirty="0" smtClean="0">
                <a:latin typeface="Britannic Bold" panose="020B0903060703020204" pitchFamily="34" charset="0"/>
              </a:rPr>
              <a:t>“</a:t>
            </a:r>
            <a:r>
              <a:rPr lang="en-US" sz="4000" dirty="0" err="1" smtClean="0">
                <a:solidFill>
                  <a:srgbClr val="FF0000"/>
                </a:solidFill>
                <a:latin typeface="Britannic Bold" panose="020B0903060703020204" pitchFamily="34" charset="0"/>
              </a:rPr>
              <a:t>Tanpa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Typedef</a:t>
            </a:r>
            <a:r>
              <a:rPr lang="en-US" sz="4000" dirty="0" smtClean="0">
                <a:latin typeface="Britannic Bold" panose="020B0903060703020204" pitchFamily="34" charset="0"/>
              </a:rPr>
              <a:t>”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002818" y="1664138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Keyword-nya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 seperti variabel biasa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(int,float,char dll) , 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diikuti nama variabelnya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056610" y="5459734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 lupa namanya , aturannya sama.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8141" y="3912417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 kurawal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>
            <a:off x="2154976" y="2123678"/>
            <a:ext cx="1393936" cy="402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3"/>
          </p:cNvCxnSpPr>
          <p:nvPr/>
        </p:nvCxnSpPr>
        <p:spPr>
          <a:xfrm flipV="1">
            <a:off x="2842457" y="2892152"/>
            <a:ext cx="706455" cy="1250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3"/>
          </p:cNvCxnSpPr>
          <p:nvPr/>
        </p:nvCxnSpPr>
        <p:spPr>
          <a:xfrm>
            <a:off x="2842457" y="4142187"/>
            <a:ext cx="706455" cy="595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5284694" y="2456597"/>
            <a:ext cx="2840155" cy="63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7624482" y="4612341"/>
            <a:ext cx="432128" cy="1215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95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487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Yu Gothic</vt:lpstr>
      <vt:lpstr>Office Theme</vt:lpstr>
      <vt:lpstr>PowerPoint Presentation</vt:lpstr>
      <vt:lpstr>STRUKTUR DAN TIPE DATA BENTUKAN</vt:lpstr>
      <vt:lpstr>Part 1 Ilustrasi </vt:lpstr>
      <vt:lpstr>Struktur dalam bahasa C</vt:lpstr>
      <vt:lpstr>Array vs Struktur</vt:lpstr>
      <vt:lpstr>Implementasi Struktur Dalam Kehidupan</vt:lpstr>
      <vt:lpstr>PowerPoint Presentation</vt:lpstr>
      <vt:lpstr>Perbedaan Deklarasi antara tipe data dasar dan tipe data bentukan.</vt:lpstr>
      <vt:lpstr>Format Penulisan dalam C “Tanpa Typedef”</vt:lpstr>
      <vt:lpstr>Penggunaan Struktur</vt:lpstr>
      <vt:lpstr>Format Penulisan dalam C “Dengan Typedef”</vt:lpstr>
      <vt:lpstr>PowerPoint Presentation</vt:lpstr>
      <vt:lpstr>Refrensi – 1 “Struktur Sepatu”</vt:lpstr>
      <vt:lpstr>Refrensi – 2 “Struktur Laptop”</vt:lpstr>
      <vt:lpstr>Refrensi 3 – Fungsi Total Pada array</vt:lpstr>
      <vt:lpstr>Refrensi 4 – Fungsi Mencari Nilai Max Pada Array</vt:lpstr>
      <vt:lpstr>Soal Pemahaman – ADT Of Mahasiswa</vt:lpstr>
      <vt:lpstr>Hasil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Labdas</cp:lastModifiedBy>
  <cp:revision>704</cp:revision>
  <dcterms:created xsi:type="dcterms:W3CDTF">2015-09-16T16:43:49Z</dcterms:created>
  <dcterms:modified xsi:type="dcterms:W3CDTF">2017-05-30T00:19:38Z</dcterms:modified>
</cp:coreProperties>
</file>