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417" r:id="rId3"/>
    <p:sldId id="416" r:id="rId4"/>
    <p:sldId id="420" r:id="rId5"/>
    <p:sldId id="418" r:id="rId6"/>
    <p:sldId id="415" r:id="rId7"/>
    <p:sldId id="410" r:id="rId8"/>
    <p:sldId id="411" r:id="rId9"/>
    <p:sldId id="412" r:id="rId10"/>
    <p:sldId id="421" r:id="rId11"/>
    <p:sldId id="422" r:id="rId12"/>
    <p:sldId id="413" r:id="rId13"/>
    <p:sldId id="3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38CC"/>
    <a:srgbClr val="D6C2D3"/>
    <a:srgbClr val="E2D6E0"/>
    <a:srgbClr val="FFFF61"/>
    <a:srgbClr val="FFFF4B"/>
    <a:srgbClr val="B855D3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5" autoAdjust="0"/>
    <p:restoredTop sz="84919" autoAdjust="0"/>
  </p:normalViewPr>
  <p:slideViewPr>
    <p:cSldViewPr snapToGrid="0">
      <p:cViewPr varScale="1">
        <p:scale>
          <a:sx n="62" d="100"/>
          <a:sy n="62" d="100"/>
        </p:scale>
        <p:origin x="10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86D67-DED5-463C-A87E-F10159DD4FD0}" type="datetimeFigureOut">
              <a:rPr lang="en-US" smtClean="0"/>
              <a:t>12/04/2018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5BA32-FC44-4C07-9494-36ED1D52F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7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85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36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43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51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83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04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49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11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41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43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12/04/2018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81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12/04/2018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91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12/04/2018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59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12/04/2018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42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12/04/2018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840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12/04/2018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98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12/04/2018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34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12/04/2018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89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12/04/2018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439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12/04/2018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12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12/04/2018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29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6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43F60-CD96-4132-A423-495248B2D761}" type="datetimeFigureOut">
              <a:rPr lang="en-US" smtClean="0"/>
              <a:t>12/04/2018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1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317" y="275319"/>
            <a:ext cx="2018887" cy="20188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75822" y="4719710"/>
            <a:ext cx="7976382" cy="213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Pertemuan </a:t>
            </a:r>
            <a:r>
              <a:rPr lang="en-US" sz="6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ke</a:t>
            </a:r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600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- 11</a:t>
            </a:r>
            <a:endParaRPr lang="en-US" sz="6000" dirty="0" smtClean="0">
              <a:solidFill>
                <a:schemeClr val="tx1">
                  <a:lumMod val="65000"/>
                  <a:lumOff val="3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Mata 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Kuliah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: 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Dasar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Pemrograman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347" y="275319"/>
            <a:ext cx="7976382" cy="213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Welcome to </a:t>
            </a:r>
          </a:p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	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Laboratorium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Dasar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</a:p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	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Fakultas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Ilmu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Komputer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26" name="Picture 2" descr="http://mark.gg/assets/images/posts/2015-08-04/p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699" y="2553733"/>
            <a:ext cx="5881181" cy="244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56" y="5082759"/>
            <a:ext cx="2030471" cy="1550832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>
          <a:xfrm>
            <a:off x="333429" y="3972650"/>
            <a:ext cx="2997011" cy="1068451"/>
          </a:xfrm>
          <a:prstGeom prst="wedgeEllipseCallout">
            <a:avLst>
              <a:gd name="adj1" fmla="val -23299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Selamat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Datang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 !! 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84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FFD"/>
              </a:clrFrom>
              <a:clrTo>
                <a:srgbClr val="FE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201" y="283182"/>
            <a:ext cx="1301038" cy="99370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59558" y="1541489"/>
            <a:ext cx="8415818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ARRAY</a:t>
            </a:r>
          </a:p>
          <a:p>
            <a:pPr algn="ctr"/>
            <a:r>
              <a:rPr lang="en-US" sz="115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DINAMIS</a:t>
            </a:r>
            <a:endParaRPr lang="en-US" sz="115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30327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FFD"/>
              </a:clrFrom>
              <a:clrTo>
                <a:srgbClr val="FE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201" y="283182"/>
            <a:ext cx="1301038" cy="993706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994292" y="391890"/>
            <a:ext cx="10072047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>
                <a:latin typeface="Britannic Bold" panose="020B0903060703020204" pitchFamily="34" charset="0"/>
              </a:rPr>
              <a:t>Pendeklarasian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latin typeface="Britannic Bold" panose="020B0903060703020204" pitchFamily="34" charset="0"/>
              </a:rPr>
              <a:t>dan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latin typeface="Britannic Bold" panose="020B0903060703020204" pitchFamily="34" charset="0"/>
              </a:rPr>
              <a:t>Inisialisasi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600" dirty="0" smtClean="0">
                <a:latin typeface="Britannic Bold" panose="020B0903060703020204" pitchFamily="34" charset="0"/>
              </a:rPr>
              <a:t>Array</a:t>
            </a:r>
            <a:endParaRPr lang="en-US" sz="36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4364" y="1087270"/>
            <a:ext cx="1150658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melakukan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deklarasi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array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dinamis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kita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berikan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jumlah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array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menggunakan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inputan</a:t>
            </a:r>
            <a:endParaRPr lang="en-US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Kemudian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isi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array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satu-persatu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menggunakan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Looping/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Perulangan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sesuai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indeks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array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hingga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mencapai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jumlah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batasnya</a:t>
            </a:r>
            <a:endParaRPr lang="en-US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02" y="2558963"/>
            <a:ext cx="6124072" cy="34698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"/>
          <a:stretch/>
        </p:blipFill>
        <p:spPr>
          <a:xfrm>
            <a:off x="7067227" y="2558963"/>
            <a:ext cx="4685571" cy="24159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5553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FFD"/>
              </a:clrFrom>
              <a:clrTo>
                <a:srgbClr val="FE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201" y="283182"/>
            <a:ext cx="1301038" cy="993706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994292" y="391890"/>
            <a:ext cx="10072047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3600" dirty="0" smtClean="0">
                <a:latin typeface="Britannic Bold" panose="020B0903060703020204" pitchFamily="34" charset="0"/>
              </a:rPr>
              <a:t>Array Of Char (String)</a:t>
            </a:r>
            <a:endParaRPr lang="en-US" sz="36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4364" y="1087270"/>
            <a:ext cx="11506585" cy="463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d-ID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Dibawah ini adlah contoh penggunaan array of char.</a:t>
            </a:r>
            <a:endParaRPr lang="en-US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724" y="2117105"/>
            <a:ext cx="5011511" cy="38939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73880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070" y="305912"/>
            <a:ext cx="2030471" cy="155083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14868" y="1502232"/>
            <a:ext cx="11349945" cy="135870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Latihan</a:t>
            </a:r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Soal</a:t>
            </a:r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 – Array</a:t>
            </a:r>
            <a:b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</a:br>
            <a:r>
              <a:rPr lang="en-U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Analisa</a:t>
            </a:r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Studi</a:t>
            </a:r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Kasus</a:t>
            </a:r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Sederhana</a:t>
            </a:r>
            <a:endParaRPr lang="en-US" sz="6000" dirty="0">
              <a:solidFill>
                <a:srgbClr val="0070C0"/>
              </a:solidFill>
              <a:latin typeface="Britannic Bold" panose="020B09030607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175" y="3043691"/>
            <a:ext cx="3531329" cy="3432011"/>
          </a:xfrm>
          <a:prstGeom prst="rect">
            <a:avLst/>
          </a:prstGeom>
        </p:spPr>
      </p:pic>
      <p:pic>
        <p:nvPicPr>
          <p:cNvPr id="13316" name="Picture 4" descr="http://www.highlineschools.org/cms/lib07/WA01919413/Centricity/Domain/93/2015-16-Photos/September-17/HOT%20TOPICS%20FAQs%20350x280p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68" y="368330"/>
            <a:ext cx="1860517" cy="148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568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FFD"/>
              </a:clrFrom>
              <a:clrTo>
                <a:srgbClr val="FE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201" y="283182"/>
            <a:ext cx="1301038" cy="993706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994290" y="691589"/>
            <a:ext cx="10072047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 smtClean="0">
                <a:latin typeface="Britannic Bold" panose="020B0903060703020204" pitchFamily="34" charset="0"/>
              </a:rPr>
              <a:t>Pengertian</a:t>
            </a:r>
            <a:r>
              <a:rPr lang="en-US" sz="3600" dirty="0" smtClean="0">
                <a:latin typeface="Britannic Bold" panose="020B0903060703020204" pitchFamily="34" charset="0"/>
              </a:rPr>
              <a:t> Array</a:t>
            </a:r>
            <a:endParaRPr lang="en-US" sz="36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7022" y="1573245"/>
            <a:ext cx="115065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Array 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(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larik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)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merupakan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suatu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struktur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data yang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terdiri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beberapa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data yang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bertipe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sama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  <a:endParaRPr lang="en-US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Suatu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Array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menempati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sekelompok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lokasi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memori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berurutan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.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Tiap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lokasi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berlaku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sebagai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suatu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variabel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sama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  <a:endParaRPr lang="en-US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: 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Array of  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Integer, Array of Float, 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Array of 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Char (String), Array of String,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dll</a:t>
            </a:r>
            <a:endParaRPr lang="en-US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492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FFD"/>
              </a:clrFrom>
              <a:clrTo>
                <a:srgbClr val="FE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201" y="283182"/>
            <a:ext cx="1301038" cy="993706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994292" y="422885"/>
            <a:ext cx="10072047" cy="1072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 smtClean="0">
                <a:latin typeface="Britannic Bold" panose="020B0903060703020204" pitchFamily="34" charset="0"/>
              </a:rPr>
              <a:t>Jenis</a:t>
            </a:r>
            <a:r>
              <a:rPr lang="en-US" sz="3600" dirty="0" smtClean="0">
                <a:latin typeface="Britannic Bold" panose="020B0903060703020204" pitchFamily="34" charset="0"/>
              </a:rPr>
              <a:t> Array </a:t>
            </a:r>
            <a:r>
              <a:rPr lang="en-US" sz="3600" dirty="0" err="1" smtClean="0">
                <a:latin typeface="Britannic Bold" panose="020B0903060703020204" pitchFamily="34" charset="0"/>
              </a:rPr>
              <a:t>menurut</a:t>
            </a:r>
            <a:r>
              <a:rPr lang="en-US" sz="3600" dirty="0" smtClean="0">
                <a:latin typeface="Britannic Bold" panose="020B0903060703020204" pitchFamily="34" charset="0"/>
              </a:rPr>
              <a:t> </a:t>
            </a:r>
          </a:p>
          <a:p>
            <a:pPr algn="ctr"/>
            <a:r>
              <a:rPr lang="en-US" sz="3600" dirty="0" err="1" smtClean="0">
                <a:latin typeface="Britannic Bold" panose="020B0903060703020204" pitchFamily="34" charset="0"/>
              </a:rPr>
              <a:t>Pendeklarasian</a:t>
            </a:r>
            <a:r>
              <a:rPr lang="en-US" sz="3600" dirty="0" smtClean="0">
                <a:latin typeface="Britannic Bold" panose="020B0903060703020204" pitchFamily="34" charset="0"/>
              </a:rPr>
              <a:t> &amp; </a:t>
            </a:r>
            <a:r>
              <a:rPr lang="en-US" sz="3600" dirty="0" err="1" smtClean="0">
                <a:latin typeface="Britannic Bold" panose="020B0903060703020204" pitchFamily="34" charset="0"/>
              </a:rPr>
              <a:t>Inisialisasinya</a:t>
            </a:r>
            <a:endParaRPr lang="en-US" sz="36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81611" y="2318830"/>
            <a:ext cx="2733589" cy="92333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27841" y="3983916"/>
            <a:ext cx="4109075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 </a:t>
            </a:r>
            <a:r>
              <a:rPr lang="en-US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Dinamis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59293" y="3983916"/>
            <a:ext cx="3767689" cy="92333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 </a:t>
            </a:r>
            <a:r>
              <a:rPr lang="en-US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Arrow Connector 7"/>
          <p:cNvCxnSpPr>
            <a:stCxn id="3" idx="2"/>
            <a:endCxn id="12" idx="0"/>
          </p:cNvCxnSpPr>
          <p:nvPr/>
        </p:nvCxnSpPr>
        <p:spPr>
          <a:xfrm flipH="1">
            <a:off x="2843138" y="3242160"/>
            <a:ext cx="3105268" cy="7417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2"/>
            <a:endCxn id="10" idx="0"/>
          </p:cNvCxnSpPr>
          <p:nvPr/>
        </p:nvCxnSpPr>
        <p:spPr>
          <a:xfrm>
            <a:off x="5948406" y="3242160"/>
            <a:ext cx="3333973" cy="7417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4709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FFD"/>
              </a:clrFrom>
              <a:clrTo>
                <a:srgbClr val="FE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201" y="283182"/>
            <a:ext cx="1301038" cy="99370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59558" y="1541489"/>
            <a:ext cx="8415818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ARRAY</a:t>
            </a:r>
          </a:p>
          <a:p>
            <a:pPr algn="ctr"/>
            <a:r>
              <a:rPr lang="en-US" sz="115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STATIS</a:t>
            </a:r>
            <a:endParaRPr lang="en-US" sz="115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0202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FFD"/>
              </a:clrFrom>
              <a:clrTo>
                <a:srgbClr val="FE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201" y="283182"/>
            <a:ext cx="1301038" cy="993706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994292" y="391890"/>
            <a:ext cx="10072047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 smtClean="0">
                <a:latin typeface="Britannic Bold" panose="020B0903060703020204" pitchFamily="34" charset="0"/>
              </a:rPr>
              <a:t>Pendeklarasian</a:t>
            </a:r>
            <a:r>
              <a:rPr lang="en-US" sz="3600" dirty="0" smtClean="0">
                <a:latin typeface="Britannic Bold" panose="020B0903060703020204" pitchFamily="34" charset="0"/>
              </a:rPr>
              <a:t> </a:t>
            </a:r>
            <a:r>
              <a:rPr lang="en-US" sz="3600" dirty="0" err="1" smtClean="0">
                <a:latin typeface="Britannic Bold" panose="020B0903060703020204" pitchFamily="34" charset="0"/>
              </a:rPr>
              <a:t>dan</a:t>
            </a:r>
            <a:r>
              <a:rPr lang="en-US" sz="3600" dirty="0" smtClean="0">
                <a:latin typeface="Britannic Bold" panose="020B0903060703020204" pitchFamily="34" charset="0"/>
              </a:rPr>
              <a:t> </a:t>
            </a:r>
            <a:r>
              <a:rPr lang="en-US" sz="3600" dirty="0" err="1" smtClean="0">
                <a:latin typeface="Britannic Bold" panose="020B0903060703020204" pitchFamily="34" charset="0"/>
              </a:rPr>
              <a:t>Inisialisasi</a:t>
            </a:r>
            <a:r>
              <a:rPr lang="en-US" sz="3600" dirty="0" smtClean="0">
                <a:latin typeface="Britannic Bold" panose="020B0903060703020204" pitchFamily="34" charset="0"/>
              </a:rPr>
              <a:t> Array - 1</a:t>
            </a:r>
            <a:endParaRPr lang="en-US" sz="36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4364" y="1087270"/>
            <a:ext cx="1150658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Cara yang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pertama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deklarasi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array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tanpa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inisialisasi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dipesan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adalah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integer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ukuran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sebanyak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4 variable. </a:t>
            </a:r>
          </a:p>
          <a:p>
            <a:pPr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Apabila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inisialisasi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dilakukan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maka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isi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array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akan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diberikan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acak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  <a:endParaRPr lang="en-US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319" y="2679630"/>
            <a:ext cx="4961164" cy="34874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167" y="3425978"/>
            <a:ext cx="3465801" cy="1622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41866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FFD"/>
              </a:clrFrom>
              <a:clrTo>
                <a:srgbClr val="FE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201" y="283182"/>
            <a:ext cx="1301038" cy="993706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994292" y="391890"/>
            <a:ext cx="10072047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>
                <a:latin typeface="Britannic Bold" panose="020B0903060703020204" pitchFamily="34" charset="0"/>
              </a:rPr>
              <a:t>Pendeklarasian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latin typeface="Britannic Bold" panose="020B0903060703020204" pitchFamily="34" charset="0"/>
              </a:rPr>
              <a:t>dan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latin typeface="Britannic Bold" panose="020B0903060703020204" pitchFamily="34" charset="0"/>
              </a:rPr>
              <a:t>Inisialisasi</a:t>
            </a:r>
            <a:r>
              <a:rPr lang="en-US" sz="3600" dirty="0">
                <a:latin typeface="Britannic Bold" panose="020B0903060703020204" pitchFamily="34" charset="0"/>
              </a:rPr>
              <a:t> Array - </a:t>
            </a:r>
            <a:r>
              <a:rPr lang="en-US" sz="3600" dirty="0" smtClean="0">
                <a:latin typeface="Britannic Bold" panose="020B0903060703020204" pitchFamily="34" charset="0"/>
              </a:rPr>
              <a:t>2</a:t>
            </a:r>
            <a:endParaRPr lang="en-US" sz="36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4364" y="1087270"/>
            <a:ext cx="115065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Cara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dua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adalah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setelah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di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deklarasikan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dilakukan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pengisian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array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secara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manual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mengakses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setiap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indeksnya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Indeks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array </a:t>
            </a:r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SELALU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dimulai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indeks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0.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35" y="2273668"/>
            <a:ext cx="4263508" cy="40520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8184" y="3425978"/>
            <a:ext cx="2729222" cy="15533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85652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FFD"/>
              </a:clrFrom>
              <a:clrTo>
                <a:srgbClr val="FE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201" y="283182"/>
            <a:ext cx="1301038" cy="993706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994292" y="391890"/>
            <a:ext cx="10072047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>
                <a:latin typeface="Britannic Bold" panose="020B0903060703020204" pitchFamily="34" charset="0"/>
              </a:rPr>
              <a:t>Pendeklarasian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latin typeface="Britannic Bold" panose="020B0903060703020204" pitchFamily="34" charset="0"/>
              </a:rPr>
              <a:t>dan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latin typeface="Britannic Bold" panose="020B0903060703020204" pitchFamily="34" charset="0"/>
              </a:rPr>
              <a:t>Inisialisasi</a:t>
            </a:r>
            <a:r>
              <a:rPr lang="en-US" sz="3600" dirty="0">
                <a:latin typeface="Britannic Bold" panose="020B0903060703020204" pitchFamily="34" charset="0"/>
              </a:rPr>
              <a:t> Array - </a:t>
            </a:r>
            <a:r>
              <a:rPr lang="en-US" sz="3600" dirty="0" smtClean="0">
                <a:latin typeface="Britannic Bold" panose="020B0903060703020204" pitchFamily="34" charset="0"/>
              </a:rPr>
              <a:t>3</a:t>
            </a:r>
            <a:endParaRPr lang="en-US" sz="36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4364" y="1087270"/>
            <a:ext cx="115065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Cara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ketiga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adalah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cara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setelah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deklarasi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array,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langsung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dilakukan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inisialisasi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memberikan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tanda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kurung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kurawal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 Hal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menyebabkan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seluruh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array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akan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bernilai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0.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38" y="2480380"/>
            <a:ext cx="5384375" cy="35895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5623" y="3247266"/>
            <a:ext cx="2230891" cy="162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763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FFD"/>
              </a:clrFrom>
              <a:clrTo>
                <a:srgbClr val="FE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201" y="283182"/>
            <a:ext cx="1301038" cy="993706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994292" y="391890"/>
            <a:ext cx="10072047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>
                <a:latin typeface="Britannic Bold" panose="020B0903060703020204" pitchFamily="34" charset="0"/>
              </a:rPr>
              <a:t>Pendeklarasian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latin typeface="Britannic Bold" panose="020B0903060703020204" pitchFamily="34" charset="0"/>
              </a:rPr>
              <a:t>dan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latin typeface="Britannic Bold" panose="020B0903060703020204" pitchFamily="34" charset="0"/>
              </a:rPr>
              <a:t>Inisialisasi</a:t>
            </a:r>
            <a:r>
              <a:rPr lang="en-US" sz="3600" dirty="0">
                <a:latin typeface="Britannic Bold" panose="020B0903060703020204" pitchFamily="34" charset="0"/>
              </a:rPr>
              <a:t> Array - </a:t>
            </a:r>
            <a:r>
              <a:rPr lang="en-US" sz="3600" dirty="0" smtClean="0">
                <a:latin typeface="Britannic Bold" panose="020B0903060703020204" pitchFamily="34" charset="0"/>
              </a:rPr>
              <a:t>4</a:t>
            </a:r>
            <a:endParaRPr lang="en-US" sz="36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4364" y="1087270"/>
            <a:ext cx="115065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Cara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keempat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adalah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cara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langsung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memberikan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awal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array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secara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berurutan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setelah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deklarasi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array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dilakukan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18" y="2705980"/>
            <a:ext cx="5169354" cy="33391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2762" y="3312823"/>
            <a:ext cx="2772494" cy="17627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43948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FFD"/>
              </a:clrFrom>
              <a:clrTo>
                <a:srgbClr val="FE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201" y="283182"/>
            <a:ext cx="1301038" cy="993706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994292" y="391890"/>
            <a:ext cx="10072047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>
                <a:latin typeface="Britannic Bold" panose="020B0903060703020204" pitchFamily="34" charset="0"/>
              </a:rPr>
              <a:t>Pendeklarasian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latin typeface="Britannic Bold" panose="020B0903060703020204" pitchFamily="34" charset="0"/>
              </a:rPr>
              <a:t>dan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latin typeface="Britannic Bold" panose="020B0903060703020204" pitchFamily="34" charset="0"/>
              </a:rPr>
              <a:t>Inisialisasi</a:t>
            </a:r>
            <a:r>
              <a:rPr lang="en-US" sz="3600" dirty="0">
                <a:latin typeface="Britannic Bold" panose="020B0903060703020204" pitchFamily="34" charset="0"/>
              </a:rPr>
              <a:t> Array - </a:t>
            </a:r>
            <a:r>
              <a:rPr lang="en-US" sz="3600" dirty="0" smtClean="0">
                <a:latin typeface="Britannic Bold" panose="020B0903060703020204" pitchFamily="34" charset="0"/>
              </a:rPr>
              <a:t>5</a:t>
            </a:r>
            <a:endParaRPr lang="en-US" sz="36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4364" y="1087270"/>
            <a:ext cx="11506585" cy="129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Cara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lima,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cara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saat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deklarasi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array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tanpa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menginputkan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jumlah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ukuran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array yang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diberikan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Namun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ukuran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array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diberikan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melalui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pengisian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array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secara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langsung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Sehingga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di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bawah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ukuran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array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akan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mempunayi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ukuran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sebanyak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4 variable.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40" y="2705980"/>
            <a:ext cx="5396533" cy="35534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540" y="3371003"/>
            <a:ext cx="3041588" cy="18986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9521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8045</TotalTime>
  <Words>365</Words>
  <Application>Microsoft Office PowerPoint</Application>
  <PresentationFormat>Widescreen</PresentationFormat>
  <Paragraphs>59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Yu Gothic</vt:lpstr>
      <vt:lpstr>Arial</vt:lpstr>
      <vt:lpstr>Britannic Bold</vt:lpstr>
      <vt:lpstr>Calibri</vt:lpstr>
      <vt:lpstr>Calibri Light</vt:lpstr>
      <vt:lpstr>Segoe UI Semibold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Latihan Soal – Array Analisa Studi Kasus Sederhana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Adhi</dc:creator>
  <cp:lastModifiedBy>Ramadhan Renaldy</cp:lastModifiedBy>
  <cp:revision>1264</cp:revision>
  <dcterms:created xsi:type="dcterms:W3CDTF">2015-09-16T16:43:49Z</dcterms:created>
  <dcterms:modified xsi:type="dcterms:W3CDTF">2018-12-04T10:15:59Z</dcterms:modified>
</cp:coreProperties>
</file>