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7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6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37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1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2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72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2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8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0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9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3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0574" y="0"/>
            <a:ext cx="8791575" cy="191068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Welcome to 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</a:b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Laboratorium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Dasar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 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</a:b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Fakultas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Ilmu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Komputer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  <a:cs typeface="Segoe UI Semibold" panose="020B0702040204020203" pitchFamily="34" charset="0"/>
            </a:endParaRPr>
          </a:p>
        </p:txBody>
      </p:sp>
      <p:pic>
        <p:nvPicPr>
          <p:cNvPr id="4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574" y="2181449"/>
            <a:ext cx="5881181" cy="244733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90574" y="4899544"/>
            <a:ext cx="8791575" cy="1652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Pertemuan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ke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 - 14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Kuliah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 :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  <a:cs typeface="Segoe UI Semibold" panose="020B0702040204020203" pitchFamily="34" charset="0"/>
            </a:endParaRPr>
          </a:p>
          <a:p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oper Black" panose="0208090404030B020404" pitchFamily="18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550" y="2301760"/>
            <a:ext cx="2514599" cy="24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19" y="4159661"/>
            <a:ext cx="2278862" cy="1290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50626"/>
            <a:ext cx="9905998" cy="1032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4334"/>
            <a:ext cx="9905999" cy="38668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array </a:t>
            </a:r>
            <a:r>
              <a:rPr lang="en-US" dirty="0" smtClean="0"/>
              <a:t>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integer. Dari array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urutkanlah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array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ascending (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yang </a:t>
            </a:r>
            <a:r>
              <a:rPr lang="en-US" dirty="0" err="1" smtClean="0"/>
              <a:t>terbesar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638" y="3141591"/>
            <a:ext cx="3423366" cy="3327084"/>
          </a:xfrm>
          <a:prstGeom prst="rect">
            <a:avLst/>
          </a:prstGeom>
        </p:spPr>
      </p:pic>
      <p:pic>
        <p:nvPicPr>
          <p:cNvPr id="5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93" y="212887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24" y="4661685"/>
            <a:ext cx="1527626" cy="1276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50626"/>
            <a:ext cx="9905998" cy="1032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4334"/>
            <a:ext cx="9905999" cy="3866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 Indonesia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tahunnya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. 300.000/10 meter²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harganya</a:t>
            </a:r>
            <a:r>
              <a:rPr lang="en-US" dirty="0" smtClean="0"/>
              <a:t> </a:t>
            </a:r>
            <a:r>
              <a:rPr lang="en-US" dirty="0" smtClean="0"/>
              <a:t>10% </a:t>
            </a:r>
            <a:r>
              <a:rPr lang="en-US" dirty="0" err="1" smtClean="0"/>
              <a:t>pertahun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tahunnya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N </a:t>
            </a:r>
            <a:r>
              <a:rPr lang="en-US" dirty="0"/>
              <a:t>meter²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M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8"/>
          <p:cNvPicPr/>
          <p:nvPr/>
        </p:nvPicPr>
        <p:blipFill>
          <a:blip r:embed="rId3"/>
          <a:stretch/>
        </p:blipFill>
        <p:spPr>
          <a:xfrm>
            <a:off x="7339082" y="4117075"/>
            <a:ext cx="2924033" cy="2365612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93" y="212887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7" y="606911"/>
            <a:ext cx="1176196" cy="803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987" y="455627"/>
            <a:ext cx="832021" cy="1002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50626"/>
            <a:ext cx="9905998" cy="1032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4334"/>
            <a:ext cx="9905999" cy="38668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smtClean="0"/>
              <a:t>X. </a:t>
            </a:r>
            <a:r>
              <a:rPr lang="en-US" dirty="0" err="1"/>
              <a:t>Matriks</a:t>
            </a:r>
            <a:r>
              <a:rPr lang="en-US" dirty="0"/>
              <a:t> 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2D yang </a:t>
            </a:r>
            <a:r>
              <a:rPr lang="en-US" dirty="0" err="1" smtClean="0"/>
              <a:t>Dinamis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Konstanta</a:t>
            </a:r>
            <a:r>
              <a:rPr lang="en-US" dirty="0"/>
              <a:t> X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 smtClean="0"/>
              <a:t>.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X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A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Ganjil</a:t>
            </a:r>
            <a:r>
              <a:rPr lang="en-US" sz="2400" dirty="0" smtClean="0"/>
              <a:t> </a:t>
            </a:r>
            <a:r>
              <a:rPr lang="en-US" sz="2400" dirty="0" err="1" smtClean="0"/>
              <a:t>Matriks</a:t>
            </a:r>
            <a:r>
              <a:rPr lang="en-US" sz="2400" dirty="0" smtClean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dikalikan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Konstanta</a:t>
            </a:r>
            <a:r>
              <a:rPr lang="en-US" sz="2400" dirty="0"/>
              <a:t> X</a:t>
            </a:r>
          </a:p>
          <a:p>
            <a:pPr lvl="1"/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ditambahkan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Konstanta</a:t>
            </a:r>
            <a:r>
              <a:rPr lang="en-US" sz="2400" dirty="0"/>
              <a:t> </a:t>
            </a:r>
            <a:r>
              <a:rPr lang="en-US" sz="2400" dirty="0" smtClean="0"/>
              <a:t>X</a:t>
            </a:r>
            <a:endParaRPr lang="en-US" sz="2400" dirty="0"/>
          </a:p>
        </p:txBody>
      </p:sp>
      <p:pic>
        <p:nvPicPr>
          <p:cNvPr id="4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93" y="212887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6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vignette2.wikia.nocookie.net/caseclosed/images/0/02/Case_Closed_Logo.PNG/revision/latest?cb=20130706142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89" y="2419580"/>
            <a:ext cx="7108992" cy="29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6006" y="824636"/>
            <a:ext cx="546495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TERIMA KASIH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29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66</TotalTime>
  <Words>170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Cooper Black</vt:lpstr>
      <vt:lpstr>Segoe UI Semibold</vt:lpstr>
      <vt:lpstr>Trebuchet MS</vt:lpstr>
      <vt:lpstr>Tw Cen MT</vt:lpstr>
      <vt:lpstr>Circuit</vt:lpstr>
      <vt:lpstr>Welcome to  Laboratorium Dasar  Fakultas Ilmu Komputer</vt:lpstr>
      <vt:lpstr>Contoh kasus 1</vt:lpstr>
      <vt:lpstr>Contoh kasus 2</vt:lpstr>
      <vt:lpstr>Contoh kasus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Laboratorium Dasar  Fakultas Ilmu Komputer</dc:title>
  <dc:creator>Ramadhan Renaldy</dc:creator>
  <cp:lastModifiedBy>Ramadhan Renaldy</cp:lastModifiedBy>
  <cp:revision>8</cp:revision>
  <dcterms:created xsi:type="dcterms:W3CDTF">2018-12-25T11:50:06Z</dcterms:created>
  <dcterms:modified xsi:type="dcterms:W3CDTF">2018-12-25T13:29:55Z</dcterms:modified>
</cp:coreProperties>
</file>