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infolinka@gamelibrary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9F55EE-ECBB-449B-867F-B36FEE035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/>
              <a:t>SPŠIT KNM – projekt</a:t>
            </a:r>
            <a:br>
              <a:rPr lang="sk-SK" b="1" dirty="0"/>
            </a:br>
            <a:br>
              <a:rPr lang="sk-SK" b="1" dirty="0"/>
            </a:br>
            <a:r>
              <a:rPr lang="sk-SK" b="1" dirty="0"/>
              <a:t>Game </a:t>
            </a:r>
            <a:r>
              <a:rPr lang="sk-SK" b="1" dirty="0" err="1"/>
              <a:t>Library</a:t>
            </a:r>
            <a:endParaRPr lang="sk-SK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AFA283F-8B41-4A11-8DBD-E30BCB047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b="1" dirty="0"/>
              <a:t>Daniel Tichý </a:t>
            </a:r>
            <a:r>
              <a:rPr lang="sk-SK" dirty="0"/>
              <a:t>I </a:t>
            </a:r>
            <a:r>
              <a:rPr lang="sk-SK" b="1" dirty="0"/>
              <a:t>Sebastián </a:t>
            </a:r>
            <a:r>
              <a:rPr lang="sk-SK" b="1" dirty="0" err="1"/>
              <a:t>tomko</a:t>
            </a:r>
            <a:r>
              <a:rPr lang="sk-SK" b="1" dirty="0"/>
              <a:t> </a:t>
            </a:r>
            <a:r>
              <a:rPr lang="sk-SK" dirty="0"/>
              <a:t>I </a:t>
            </a:r>
            <a:r>
              <a:rPr lang="sk-SK" b="1" dirty="0"/>
              <a:t>Adrián Mičica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D2D638A-F34C-48D4-975F-69C2F846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803" y="5381767"/>
            <a:ext cx="1697215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613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397B8D-EE2A-494B-A494-164337CD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DCA2ED-8CC4-4518-A324-71C2FACD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  <a:p>
            <a:r>
              <a:rPr lang="sk-SK" dirty="0"/>
              <a:t>Koncept programu</a:t>
            </a:r>
          </a:p>
          <a:p>
            <a:r>
              <a:rPr lang="sk-SK" dirty="0"/>
              <a:t>Požiadavky</a:t>
            </a:r>
          </a:p>
          <a:p>
            <a:r>
              <a:rPr lang="sk-SK" dirty="0"/>
              <a:t>Program</a:t>
            </a:r>
          </a:p>
          <a:p>
            <a:r>
              <a:rPr lang="sk-SK" dirty="0"/>
              <a:t>Záver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E3A4170-FCCF-4C43-951B-B9C241AB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803" y="5381767"/>
            <a:ext cx="1697215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0DAFC2-895D-4E06-BC5B-5770C38C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56B3E2E-5014-4925-9D06-7B2CA882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k-SK" dirty="0"/>
          </a:p>
          <a:p>
            <a:r>
              <a:rPr lang="sk-SK" dirty="0"/>
              <a:t>Nasledujúci program je napísaný začiatočníkmi v jazyku c++</a:t>
            </a:r>
          </a:p>
          <a:p>
            <a:r>
              <a:rPr lang="sk-SK" dirty="0"/>
              <a:t>Je založený na báze otázka / odpoveď</a:t>
            </a:r>
          </a:p>
          <a:p>
            <a:r>
              <a:rPr lang="sk-SK" dirty="0"/>
              <a:t>Nie je to obrovský pokrok pre ľudstvo, Ale dáva predstavu o tom, čo môžeme dosiahnuť v programovacom jazyku ako je c++</a:t>
            </a:r>
          </a:p>
          <a:p>
            <a:r>
              <a:rPr lang="sk-SK" dirty="0"/>
              <a:t>Program Je užitočný pre ľudí, ktorý radi hodnotia videohry, následne tým pomôžu mnoho iným pri výbere tej správnej hry </a:t>
            </a:r>
          </a:p>
          <a:p>
            <a:r>
              <a:rPr lang="sk-SK" dirty="0"/>
              <a:t>Určite je základom pre našu budúcu vylepšenú verziu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3C085E0-AEEF-4994-B736-023B57D6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803" y="5381767"/>
            <a:ext cx="1697215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03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BC0B7A-9AB5-4B86-A08B-B7CA4EF0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Koncept programu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E50586A-91D7-4EAA-9361-DBEB1D1D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 úlohu sme mali vytvoriť jednoduchý program v jazyku c++</a:t>
            </a:r>
          </a:p>
          <a:p>
            <a:r>
              <a:rPr lang="sk-SK" dirty="0"/>
              <a:t>Program pozostáva z knižnice do ktorej smieme vkladať alebo zobrazovať videohry, následne im zadávať aj rating</a:t>
            </a:r>
          </a:p>
          <a:p>
            <a:r>
              <a:rPr lang="sk-SK" dirty="0"/>
              <a:t>Najlepšie hodnotená videohra sa zobrazí v rebríčku ako prvá</a:t>
            </a:r>
          </a:p>
          <a:p>
            <a:r>
              <a:rPr lang="sk-SK" dirty="0"/>
              <a:t>Program nám umožňuje tieto dáta z rebríčka odstrániť, poprípade zmeniť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CBDB376-0DCB-46C1-ACDA-EBED1B16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803" y="5381767"/>
            <a:ext cx="1697215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4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D086EA-E45F-40E3-9C91-0A7C5203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Požiadavky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E15DAB-A147-41D6-A92B-21B34376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Program nie je náročný, a však je ho možné spustiť len na:</a:t>
            </a:r>
          </a:p>
          <a:p>
            <a:endParaRPr lang="sk-SK" dirty="0"/>
          </a:p>
          <a:p>
            <a:r>
              <a:rPr lang="sk-SK" dirty="0"/>
              <a:t>Operačný systém: Windows</a:t>
            </a:r>
          </a:p>
          <a:p>
            <a:r>
              <a:rPr lang="sk-SK" dirty="0"/>
              <a:t>Programovací jazyk: C++</a:t>
            </a:r>
          </a:p>
          <a:p>
            <a:r>
              <a:rPr lang="sk-SK" dirty="0"/>
              <a:t>Vývojové prostredie: </a:t>
            </a:r>
            <a:r>
              <a:rPr lang="sk-SK" dirty="0" err="1"/>
              <a:t>Visual</a:t>
            </a:r>
            <a:r>
              <a:rPr lang="sk-SK" dirty="0"/>
              <a:t> </a:t>
            </a:r>
            <a:r>
              <a:rPr lang="sk-SK" dirty="0" err="1"/>
              <a:t>Studio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69E9AE04-2B87-43AF-A8B6-5B31FA8E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803" y="5381767"/>
            <a:ext cx="1697215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8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3B2E86-774C-4263-8628-74BEA0B8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Program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BE8AB9F9-AA34-4447-8F68-C31874F23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14600"/>
            <a:ext cx="2524813" cy="1695687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7270089-7803-4F30-9A1E-B90E9318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021" y="2738469"/>
            <a:ext cx="2867425" cy="124794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39DCA7CC-F80C-4E2E-A4C5-7FE8CD57E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645080"/>
            <a:ext cx="5104425" cy="1470207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73EB201A-9421-4AD2-BDBC-1066022DE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8803" y="5381767"/>
            <a:ext cx="1697215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9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2965D4-89E4-4F61-8931-33C0716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Program </a:t>
            </a:r>
            <a:r>
              <a:rPr lang="en-GB" b="1" dirty="0"/>
              <a:t>(</a:t>
            </a:r>
            <a:r>
              <a:rPr lang="sk-SK" b="1" dirty="0"/>
              <a:t>Len pre zaujímavosť)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B02923-74C3-4FF8-AD5D-B191941E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BBF087F-54B5-4832-9052-4BCCF0D5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55172">
            <a:off x="1371383" y="3033269"/>
            <a:ext cx="2529878" cy="239165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38651AF-830F-4FFE-9EE1-1E061A5FB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46465">
            <a:off x="4430917" y="2950202"/>
            <a:ext cx="2448593" cy="2557793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2B184995-F3D1-4C52-B6D5-12E4302E4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8803" y="5381767"/>
            <a:ext cx="1697215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8D3995-1BEF-4553-9704-5DAA0905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Ďakujeme za strávený čas s nami!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B7C1D2-0856-4895-B80D-D83E4575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 sú nejaké otázky, pýtajte sa!</a:t>
            </a:r>
          </a:p>
          <a:p>
            <a:endParaRPr lang="sk-SK" dirty="0"/>
          </a:p>
          <a:p>
            <a:r>
              <a:rPr lang="sk-SK" dirty="0"/>
              <a:t>V prípade akýchkoľvek otázok nás môžete taktiež kontaktovať:</a:t>
            </a:r>
          </a:p>
          <a:p>
            <a:r>
              <a:rPr lang="sk-SK" dirty="0"/>
              <a:t>mail: </a:t>
            </a:r>
            <a:r>
              <a:rPr lang="sk-SK" u="sng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infolinka@gamelibrary.com</a:t>
            </a:r>
            <a:endParaRPr lang="sk-SK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sk-SK" dirty="0"/>
              <a:t>telefónny kontakt: </a:t>
            </a:r>
            <a:r>
              <a:rPr lang="sk-SK" u="sng" dirty="0">
                <a:solidFill>
                  <a:schemeClr val="accent5">
                    <a:lumMod val="75000"/>
                  </a:schemeClr>
                </a:solidFill>
              </a:rPr>
              <a:t>+421 555 555 555</a:t>
            </a:r>
          </a:p>
          <a:p>
            <a:pPr marL="0" indent="0">
              <a:buNone/>
            </a:pPr>
            <a:r>
              <a:rPr lang="sk-SK" dirty="0"/>
              <a:t>               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6BCF036-0BEF-46F8-845E-0BA2EBEF9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803" y="5381767"/>
            <a:ext cx="1697215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7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eť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Sieťka</Template>
  <TotalTime>57</TotalTime>
  <Words>220</Words>
  <Application>Microsoft Office PowerPoint</Application>
  <PresentationFormat>Širokouhlá</PresentationFormat>
  <Paragraphs>38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Sieťka</vt:lpstr>
      <vt:lpstr>SPŠIT KNM – projekt  Game Library</vt:lpstr>
      <vt:lpstr>Obsah</vt:lpstr>
      <vt:lpstr>Úvod</vt:lpstr>
      <vt:lpstr>Koncept programu</vt:lpstr>
      <vt:lpstr>Požiadavky</vt:lpstr>
      <vt:lpstr>Program</vt:lpstr>
      <vt:lpstr>Program (Len pre zaujímavosť)</vt:lpstr>
      <vt:lpstr>Ďakujeme za strávený čas s nami!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SPŠIT KNM – projekt  Game Library</dc:title>
  <dc:creator>Dado</dc:creator>
  <cp:lastModifiedBy>Dado</cp:lastModifiedBy>
  <cp:revision>2</cp:revision>
  <dcterms:created xsi:type="dcterms:W3CDTF">2022-01-13T14:16:27Z</dcterms:created>
  <dcterms:modified xsi:type="dcterms:W3CDTF">2022-01-13T15:14:19Z</dcterms:modified>
</cp:coreProperties>
</file>