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9F55EE-ECBB-449B-867F-B36FEE035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SPŠIT KNM – projekt</a:t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>Game </a:t>
            </a:r>
            <a:r>
              <a:rPr lang="sk-SK" b="1" dirty="0" err="1"/>
              <a:t>Library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AFA283F-8B41-4A11-8DBD-E30BCB047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b="1" dirty="0"/>
              <a:t>Daniel Tichý </a:t>
            </a:r>
            <a:r>
              <a:rPr lang="sk-SK" dirty="0"/>
              <a:t>I </a:t>
            </a:r>
            <a:r>
              <a:rPr lang="sk-SK" b="1" dirty="0"/>
              <a:t>Sebastián </a:t>
            </a:r>
            <a:r>
              <a:rPr lang="sk-SK" b="1" dirty="0"/>
              <a:t>T</a:t>
            </a:r>
            <a:r>
              <a:rPr lang="sk-SK" b="1" dirty="0" smtClean="0"/>
              <a:t>omko </a:t>
            </a:r>
            <a:r>
              <a:rPr lang="sk-SK" dirty="0"/>
              <a:t>I </a:t>
            </a:r>
            <a:r>
              <a:rPr lang="sk-SK" b="1" dirty="0"/>
              <a:t>Adrián Mičica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D2D638A-F34C-48D4-975F-69C2F846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7B8D-EE2A-494B-A494-164337C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DCA2ED-8CC4-4518-A324-71C2FACD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r>
              <a:rPr lang="sk-SK" dirty="0"/>
              <a:t>Koncept programu</a:t>
            </a:r>
          </a:p>
          <a:p>
            <a:r>
              <a:rPr lang="sk-SK" dirty="0"/>
              <a:t>Požiadavky</a:t>
            </a:r>
          </a:p>
          <a:p>
            <a:r>
              <a:rPr lang="sk-SK" dirty="0"/>
              <a:t>Program</a:t>
            </a:r>
          </a:p>
          <a:p>
            <a:r>
              <a:rPr lang="sk-SK" dirty="0"/>
              <a:t>Záver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3A4170-FCCF-4C43-951B-B9C241A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DAFC2-895D-4E06-BC5B-5770C38C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6B3E2E-5014-4925-9D06-7B2CA882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/>
              <a:t>Nasledujúci program je napísaný začiatočníkmi v jazyku c++</a:t>
            </a:r>
          </a:p>
          <a:p>
            <a:r>
              <a:rPr lang="sk-SK" dirty="0"/>
              <a:t>Je založený na báze otázka / odpoveď</a:t>
            </a:r>
          </a:p>
          <a:p>
            <a:r>
              <a:rPr lang="sk-SK" dirty="0"/>
              <a:t>Nie je to obrovský pokrok pre ľudstvo, Ale dáva predstavu o tom, čo môžeme dosiahnuť v programovacom jazyku ako je c++</a:t>
            </a:r>
          </a:p>
          <a:p>
            <a:r>
              <a:rPr lang="sk-SK" dirty="0"/>
              <a:t>Program Je užitočný pre ľudí, </a:t>
            </a:r>
            <a:r>
              <a:rPr lang="sk-SK" dirty="0" smtClean="0"/>
              <a:t>ktorí </a:t>
            </a:r>
            <a:r>
              <a:rPr lang="sk-SK" dirty="0"/>
              <a:t>radi hodnotia videohry, následne tým pomôžu mnoho iným pri výbere tej správnej hry </a:t>
            </a:r>
          </a:p>
          <a:p>
            <a:r>
              <a:rPr lang="sk-SK" dirty="0"/>
              <a:t>Určite je základom pre našu budúcu vylepšenú verziu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C085E0-AEEF-4994-B736-023B57D6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BC0B7A-9AB5-4B86-A08B-B7CA4EF0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Koncept programu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50586A-91D7-4EAA-9361-DBEB1D1D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 úlohu sme mali vytvoriť jednoduchý program v jazyku c++</a:t>
            </a:r>
          </a:p>
          <a:p>
            <a:r>
              <a:rPr lang="sk-SK" dirty="0"/>
              <a:t>Program pozostáva z knižnice do ktorej smieme vkladať alebo zobrazovať videohry, následne im zadávať aj </a:t>
            </a:r>
            <a:r>
              <a:rPr lang="sk-SK" dirty="0" smtClean="0"/>
              <a:t>rating</a:t>
            </a:r>
            <a:endParaRPr lang="sk-SK" dirty="0"/>
          </a:p>
          <a:p>
            <a:r>
              <a:rPr lang="sk-SK" dirty="0"/>
              <a:t>Program nám umožňuje tieto dáta z rebríčka odstrániť, poprípade zmeniť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CBDB376-0DCB-46C1-ACDA-EBED1B16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086EA-E45F-40E3-9C91-0A7C5203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Požiadavky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15DAB-A147-41D6-A92B-21B34376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 nie je náročný, a však je ho možné spustiť len na:</a:t>
            </a:r>
          </a:p>
          <a:p>
            <a:endParaRPr lang="sk-SK" dirty="0"/>
          </a:p>
          <a:p>
            <a:r>
              <a:rPr lang="sk-SK" dirty="0"/>
              <a:t>Operačný systém: Windows</a:t>
            </a:r>
          </a:p>
          <a:p>
            <a:r>
              <a:rPr lang="sk-SK" dirty="0"/>
              <a:t>Programovací jazyk: C++</a:t>
            </a:r>
          </a:p>
          <a:p>
            <a:r>
              <a:rPr lang="sk-SK" dirty="0"/>
              <a:t>Vývojové prostredie: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Studio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9E9AE04-2B87-43AF-A8B6-5B31FA8E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B2E86-774C-4263-8628-74BEA0B8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Program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E8AB9F9-AA34-4447-8F68-C31874F23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2524813" cy="169568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7270089-7803-4F30-9A1E-B90E9318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21" y="2738469"/>
            <a:ext cx="2867425" cy="12479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9DCA7CC-F80C-4E2E-A4C5-7FE8CD57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645080"/>
            <a:ext cx="5104425" cy="147020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3EB201A-9421-4AD2-BDBC-1066022D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2965D4-89E4-4F61-8931-33C0716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kód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B02923-74C3-4FF8-AD5D-B191941E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BBF087F-54B5-4832-9052-4BCCF0D5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55172">
            <a:off x="967498" y="2405541"/>
            <a:ext cx="3360602" cy="317699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38651AF-830F-4FFE-9EE1-1E061A5F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6465">
            <a:off x="6747083" y="2203868"/>
            <a:ext cx="3193796" cy="333623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B184995-F3D1-4C52-B6D5-12E4302E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D3995-1BEF-4553-9704-5DAA0905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Ďakujeme </a:t>
            </a:r>
            <a:r>
              <a:rPr lang="sk-SK" b="1" dirty="0" smtClean="0"/>
              <a:t>za pozornosť!</a:t>
            </a:r>
            <a:r>
              <a:rPr lang="sk-SK" b="1" dirty="0" smtClean="0"/>
              <a:t>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B7C1D2-0856-4895-B80D-D83E4575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sú nejaké otázky, pýtajte sa!</a:t>
            </a:r>
          </a:p>
          <a:p>
            <a:endParaRPr lang="sk-SK" dirty="0"/>
          </a:p>
          <a:p>
            <a:endParaRPr lang="sk-SK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dirty="0"/>
              <a:t>               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6BCF036-0BEF-46F8-845E-0BA2EBEF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Sieťka</Template>
  <TotalTime>62</TotalTime>
  <Words>175</Words>
  <Application>Microsoft Office PowerPoint</Application>
  <PresentationFormat>Širokouhlá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Sieťka</vt:lpstr>
      <vt:lpstr>SPŠIT KNM – projekt  Game Library</vt:lpstr>
      <vt:lpstr>Obsah</vt:lpstr>
      <vt:lpstr>Úvod</vt:lpstr>
      <vt:lpstr>Koncept programu</vt:lpstr>
      <vt:lpstr>Požiadavky</vt:lpstr>
      <vt:lpstr>Program</vt:lpstr>
      <vt:lpstr>kód</vt:lpstr>
      <vt:lpstr>Ďakujeme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SPŠIT KNM – projekt  Game Library</dc:title>
  <dc:creator>Dado</dc:creator>
  <cp:lastModifiedBy>z20ite17</cp:lastModifiedBy>
  <cp:revision>3</cp:revision>
  <dcterms:created xsi:type="dcterms:W3CDTF">2022-01-13T14:16:27Z</dcterms:created>
  <dcterms:modified xsi:type="dcterms:W3CDTF">2022-01-14T11:53:47Z</dcterms:modified>
</cp:coreProperties>
</file>