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050505jakub@gmail.com" TargetMode="External"/><Relationship Id="rId2" Type="http://schemas.openxmlformats.org/officeDocument/2006/relationships/hyperlink" Target="mailto:danieltichy123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A799A1-7283-4CD2-8E0E-6B8E4E93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33400"/>
            <a:ext cx="8676222" cy="3200400"/>
          </a:xfrm>
        </p:spPr>
        <p:txBody>
          <a:bodyPr/>
          <a:lstStyle/>
          <a:p>
            <a:r>
              <a:rPr lang="sk-SK" b="1" dirty="0"/>
              <a:t>SPŠIT KNM – projekt</a:t>
            </a:r>
            <a:br>
              <a:rPr lang="sk-SK" b="1" dirty="0"/>
            </a:br>
            <a:br>
              <a:rPr lang="sk-SK" b="1" dirty="0"/>
            </a:br>
            <a:r>
              <a:rPr lang="sk-SK" b="1" dirty="0"/>
              <a:t>SNAKE GAME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D54A83-6DCE-4859-BFE2-44BF84196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724400"/>
            <a:ext cx="8676222" cy="1905000"/>
          </a:xfrm>
        </p:spPr>
        <p:txBody>
          <a:bodyPr/>
          <a:lstStyle/>
          <a:p>
            <a:r>
              <a:rPr lang="sk-SK" dirty="0"/>
              <a:t>Daniel Tichý a Jakub Vojtek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D436EDD-DEE4-43D5-A29C-E65D37B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234" y="5032889"/>
            <a:ext cx="1291711" cy="12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9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328BC2-C1D7-4E2A-B93D-B582C9A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602B6C-02C5-4DAC-AA80-C117C415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r>
              <a:rPr lang="sk-SK" dirty="0"/>
              <a:t>Koncept hry</a:t>
            </a:r>
          </a:p>
          <a:p>
            <a:r>
              <a:rPr lang="sk-SK" dirty="0"/>
              <a:t>Požiadavky</a:t>
            </a:r>
          </a:p>
          <a:p>
            <a:r>
              <a:rPr lang="sk-SK" dirty="0"/>
              <a:t>Hra ( snímky obrazovky)</a:t>
            </a:r>
          </a:p>
          <a:p>
            <a:r>
              <a:rPr lang="sk-SK" dirty="0"/>
              <a:t>Záver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C6CD694-29BA-4AF5-89CE-CABAACBD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943" y="5401732"/>
            <a:ext cx="1035667" cy="10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A9063-1698-4174-A5F1-A6EC77F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7DE6CA-36BF-4266-993E-B0A6E12F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Nasledujúca hra napísaná v jazyku </a:t>
            </a:r>
            <a:r>
              <a:rPr lang="sk-SK" dirty="0" err="1"/>
              <a:t>python</a:t>
            </a:r>
            <a:r>
              <a:rPr lang="sk-SK" dirty="0"/>
              <a:t> je založená na hre s názvom </a:t>
            </a:r>
            <a:r>
              <a:rPr lang="sk-SK" dirty="0" err="1"/>
              <a:t>Snake</a:t>
            </a:r>
            <a:r>
              <a:rPr lang="sk-SK" dirty="0"/>
              <a:t>.</a:t>
            </a:r>
          </a:p>
          <a:p>
            <a:r>
              <a:rPr lang="sk-SK" dirty="0"/>
              <a:t>Hra </a:t>
            </a:r>
            <a:r>
              <a:rPr lang="sk-SK" dirty="0" err="1"/>
              <a:t>Snake</a:t>
            </a:r>
            <a:r>
              <a:rPr lang="sk-SK" dirty="0"/>
              <a:t> existuje už od roku 1976 a v posledných rokoch sa znovu objavila na všetkých platformách.</a:t>
            </a:r>
          </a:p>
          <a:p>
            <a:r>
              <a:rPr lang="sk-SK" dirty="0"/>
              <a:t>Nie je to najväčšia svetová hra, ale dáva predstavu o tom, čo môžeme dosiahnuť v programovacom jazyku ako je </a:t>
            </a:r>
            <a:r>
              <a:rPr lang="sk-SK" dirty="0" err="1"/>
              <a:t>Python</a:t>
            </a:r>
            <a:r>
              <a:rPr lang="sk-SK" dirty="0"/>
              <a:t>. </a:t>
            </a:r>
          </a:p>
          <a:p>
            <a:r>
              <a:rPr lang="sk-SK" dirty="0"/>
              <a:t>Možno je to aj základ, ktorým môžeme rozšíriť alebo vytvoriť zaujímavejšie programovanie.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6206038-151B-4BBB-B6AA-787A8388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943" y="5401732"/>
            <a:ext cx="1035667" cy="10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B265-130C-4A50-B6CC-6596A2E0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KONCEPT HRY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70D534-DBDD-467F-8D86-CF1ED5EF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sk-SK" dirty="0"/>
          </a:p>
          <a:p>
            <a:r>
              <a:rPr lang="sk-SK" dirty="0"/>
              <a:t>Za úlohu bolo vytvoriť jednoduchú hru v jazyku </a:t>
            </a:r>
            <a:r>
              <a:rPr lang="sk-SK" dirty="0" err="1"/>
              <a:t>Python</a:t>
            </a:r>
            <a:r>
              <a:rPr lang="sk-SK" dirty="0"/>
              <a:t>.</a:t>
            </a:r>
          </a:p>
          <a:p>
            <a:r>
              <a:rPr lang="sk-SK" dirty="0"/>
              <a:t>Hra pozostáva z hrania za klasického hadíka, jedzte jablká a vyhnite sa zničeniu svojho veľkého monštra.</a:t>
            </a:r>
          </a:p>
          <a:p>
            <a:r>
              <a:rPr lang="sk-SK" dirty="0"/>
              <a:t>Po každom zjedení jablká sa vám pripočíta skóre a hadík sa o niečo zväčší.</a:t>
            </a:r>
          </a:p>
          <a:p>
            <a:r>
              <a:rPr lang="sk-SK" dirty="0"/>
              <a:t>Hrajte až po kým sa váš hadík alebo aj také monštrum, nezraní.</a:t>
            </a:r>
          </a:p>
          <a:p>
            <a:r>
              <a:rPr lang="sk-SK" dirty="0"/>
              <a:t>Ak neradí hráte samy, nebojte sa hra podporuje možnosť 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player</a:t>
            </a:r>
            <a:r>
              <a:rPr lang="sk-SK" dirty="0"/>
              <a:t>.</a:t>
            </a:r>
          </a:p>
          <a:p>
            <a:r>
              <a:rPr lang="sk-SK" dirty="0"/>
              <a:t>V hre máte na výber z 5 zaujímavých módov a mnoho ďalších funkcií.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1DD1095-8579-4D66-A5D4-3890DFAE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943" y="5401732"/>
            <a:ext cx="1035667" cy="10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3527D0-39BB-436A-B5A3-861F30BE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Požiadavky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37FF51-2E08-4BE1-985C-B093B803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Operačný systém – Windows, </a:t>
            </a:r>
            <a:r>
              <a:rPr lang="sk-SK" dirty="0" err="1"/>
              <a:t>iOS</a:t>
            </a:r>
            <a:r>
              <a:rPr lang="sk-SK" dirty="0"/>
              <a:t>, Linux</a:t>
            </a:r>
          </a:p>
          <a:p>
            <a:endParaRPr lang="sk-SK" dirty="0"/>
          </a:p>
          <a:p>
            <a:r>
              <a:rPr lang="sk-SK" dirty="0"/>
              <a:t>Programovací jazyk – </a:t>
            </a:r>
            <a:r>
              <a:rPr lang="sk-SK" dirty="0" err="1"/>
              <a:t>Python</a:t>
            </a:r>
            <a:r>
              <a:rPr lang="sk-SK" dirty="0"/>
              <a:t> 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C101D3A-9296-44EB-A56A-FF58964B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943" y="5401732"/>
            <a:ext cx="1035667" cy="10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F32B74-70F8-4AC9-8F9A-5072C0F6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Hra ( snímky obrazovky 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B523BE-B010-4DC6-B801-11BFCD08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51E0E9A-4FBA-4967-BDAE-3DB4356D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943" y="5401732"/>
            <a:ext cx="1035667" cy="1035667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04436F5C-1708-4A66-92BC-49E11643C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6075">
            <a:off x="912933" y="2939044"/>
            <a:ext cx="3276328" cy="258010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C559526-7792-46CE-B5A8-D88F7791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9740">
            <a:off x="4243801" y="2861731"/>
            <a:ext cx="3460540" cy="2734734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EFBD976-25A1-4DBC-A312-718E662E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27654">
            <a:off x="7425900" y="3058164"/>
            <a:ext cx="3318177" cy="26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330990-3C59-4143-A130-F07871A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/>
              <a:t>Ďakujeme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325729-FC9A-40C7-A841-262F6DAB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Prípadne ak sú nejaké otázky, pýtajte sa.</a:t>
            </a:r>
          </a:p>
          <a:p>
            <a:endParaRPr lang="sk-SK" sz="2400" dirty="0"/>
          </a:p>
          <a:p>
            <a:r>
              <a:rPr lang="sk-SK" sz="2400" dirty="0"/>
              <a:t>Kontakt: </a:t>
            </a:r>
            <a:r>
              <a:rPr lang="sk-SK" sz="2400" dirty="0">
                <a:latin typeface="Berlin Sans FB" panose="020E0602020502020306" pitchFamily="34" charset="0"/>
                <a:cs typeface="Arial" panose="020B0604020202020204" pitchFamily="34" charset="0"/>
                <a:hlinkClick r:id="rId2"/>
              </a:rPr>
              <a:t>danieltichy123@gmail.com</a:t>
            </a:r>
            <a:r>
              <a:rPr lang="sk-SK" sz="2400" dirty="0">
                <a:latin typeface="Berlin Sans FB" panose="020E0602020502020306" pitchFamily="34" charset="0"/>
                <a:cs typeface="Arial" panose="020B0604020202020204" pitchFamily="34" charset="0"/>
              </a:rPr>
              <a:t> </a:t>
            </a:r>
          </a:p>
          <a:p>
            <a:pPr marL="1371600" lvl="3" indent="0">
              <a:buNone/>
            </a:pPr>
            <a:r>
              <a:rPr lang="sk-SK" sz="1800" dirty="0">
                <a:latin typeface="Berlin Sans FB" panose="020E0602020502020306" pitchFamily="34" charset="0"/>
                <a:cs typeface="Arial" panose="020B0604020202020204" pitchFamily="34" charset="0"/>
              </a:rPr>
              <a:t>   </a:t>
            </a:r>
            <a:r>
              <a:rPr lang="sk-SK" sz="2400" b="0" i="0" dirty="0">
                <a:solidFill>
                  <a:srgbClr val="DCDDDE"/>
                </a:solidFill>
                <a:effectLst/>
                <a:latin typeface="Berlin Sans FB" panose="020E0602020502020306" pitchFamily="34" charset="0"/>
                <a:hlinkClick r:id="rId3"/>
              </a:rPr>
              <a:t>050505jakub@gmail.com</a:t>
            </a:r>
            <a:r>
              <a:rPr lang="sk-SK" sz="2400" b="0" i="0" dirty="0">
                <a:solidFill>
                  <a:srgbClr val="DCDDDE"/>
                </a:solidFill>
                <a:effectLst/>
                <a:latin typeface="Berlin Sans FB" panose="020E0602020502020306" pitchFamily="34" charset="0"/>
              </a:rPr>
              <a:t> </a:t>
            </a:r>
            <a:endParaRPr lang="sk-SK" sz="1800" dirty="0">
              <a:latin typeface="Berlin Sans FB" panose="020E0602020502020306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2F45541-E2D5-439F-8F58-B97A584F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943" y="5401732"/>
            <a:ext cx="1035667" cy="10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1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Sieťka</Template>
  <TotalTime>93</TotalTime>
  <Words>223</Words>
  <Application>Microsoft Office PowerPoint</Application>
  <PresentationFormat>Širokouhlá</PresentationFormat>
  <Paragraphs>31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Berlin Sans FB</vt:lpstr>
      <vt:lpstr>Century Gothic</vt:lpstr>
      <vt:lpstr>Sieťka</vt:lpstr>
      <vt:lpstr>SPŠIT KNM – projekt  SNAKE GAME</vt:lpstr>
      <vt:lpstr>OBSAH</vt:lpstr>
      <vt:lpstr>Úvod</vt:lpstr>
      <vt:lpstr>KONCEPT HRY</vt:lpstr>
      <vt:lpstr>Požiadavky</vt:lpstr>
      <vt:lpstr>Hra ( snímky obrazovky )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SPŠIT KNM – projekt  SNAKE GAME</dc:title>
  <dc:creator>Dado</dc:creator>
  <cp:lastModifiedBy>Dado</cp:lastModifiedBy>
  <cp:revision>16</cp:revision>
  <dcterms:created xsi:type="dcterms:W3CDTF">2021-06-08T13:30:59Z</dcterms:created>
  <dcterms:modified xsi:type="dcterms:W3CDTF">2021-06-09T14:45:33Z</dcterms:modified>
</cp:coreProperties>
</file>