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23"/>
  </p:notesMasterIdLst>
  <p:sldIdLst>
    <p:sldId id="256" r:id="rId5"/>
    <p:sldId id="270" r:id="rId6"/>
    <p:sldId id="259" r:id="rId7"/>
    <p:sldId id="280" r:id="rId8"/>
    <p:sldId id="271" r:id="rId9"/>
    <p:sldId id="272" r:id="rId10"/>
    <p:sldId id="273" r:id="rId11"/>
    <p:sldId id="282" r:id="rId12"/>
    <p:sldId id="274" r:id="rId13"/>
    <p:sldId id="275" r:id="rId14"/>
    <p:sldId id="276" r:id="rId15"/>
    <p:sldId id="281" r:id="rId16"/>
    <p:sldId id="277" r:id="rId17"/>
    <p:sldId id="278" r:id="rId18"/>
    <p:sldId id="279" r:id="rId19"/>
    <p:sldId id="267" r:id="rId20"/>
    <p:sldId id="28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85991-0F8A-4EEF-9BCE-03E64D0ED589}" v="3" dt="2022-04-20T17:29:09.056"/>
    <p1510:client id="{22A64139-8B71-4749-9DDD-746CA8A5F94E}" v="2638" dt="2022-04-20T19:47:52.240"/>
    <p1510:client id="{5D98B552-236C-02E7-29C8-4064F8446759}" v="847" dt="2022-04-19T23:44:02.678"/>
    <p1510:client id="{8425F920-091E-4856-95D4-63642B27E9AB}" v="3" dt="2022-04-20T17:44:31.429"/>
    <p1510:client id="{C3CB62F7-5809-4FD3-8C9D-0A6C7FC69B4B}" v="1779" dt="2022-04-20T19:36:35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userId="S::urn:spo:anon#90e203f91dabd9bf69c0f3f48bba81d420bf135bd2d38f36ebdcbfed0173fd25::" providerId="AD" clId="Web-{5D98B552-236C-02E7-29C8-4064F8446759}"/>
    <pc:docChg chg="addSld modSld">
      <pc:chgData name="Utilizador Convidado" userId="S::urn:spo:anon#90e203f91dabd9bf69c0f3f48bba81d420bf135bd2d38f36ebdcbfed0173fd25::" providerId="AD" clId="Web-{5D98B552-236C-02E7-29C8-4064F8446759}" dt="2022-04-19T23:44:02.678" v="478" actId="1076"/>
      <pc:docMkLst>
        <pc:docMk/>
      </pc:docMkLst>
      <pc:sldChg chg="addSp delSp modSp">
        <pc:chgData name="Utilizador Convidado" userId="S::urn:spo:anon#90e203f91dabd9bf69c0f3f48bba81d420bf135bd2d38f36ebdcbfed0173fd25::" providerId="AD" clId="Web-{5D98B552-236C-02E7-29C8-4064F8446759}" dt="2022-04-19T23:28:21.486" v="406" actId="20577"/>
        <pc:sldMkLst>
          <pc:docMk/>
          <pc:sldMk cId="1589488053" sldId="259"/>
        </pc:sldMkLst>
        <pc:spChg chg="mod">
          <ac:chgData name="Utilizador Convidado" userId="S::urn:spo:anon#90e203f91dabd9bf69c0f3f48bba81d420bf135bd2d38f36ebdcbfed0173fd25::" providerId="AD" clId="Web-{5D98B552-236C-02E7-29C8-4064F8446759}" dt="2022-04-19T23:07:37.810" v="107" actId="1076"/>
          <ac:spMkLst>
            <pc:docMk/>
            <pc:sldMk cId="1589488053" sldId="259"/>
            <ac:spMk id="4" creationId="{C5372771-59F0-440E-B0D1-1EB49DD77B47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7:46.107" v="110" actId="1076"/>
          <ac:spMkLst>
            <pc:docMk/>
            <pc:sldMk cId="1589488053" sldId="259"/>
            <ac:spMk id="5" creationId="{337913E6-161C-435E-8624-1100E13F32D9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1:24.378" v="10" actId="14100"/>
          <ac:spMkLst>
            <pc:docMk/>
            <pc:sldMk cId="1589488053" sldId="259"/>
            <ac:spMk id="6" creationId="{4023D7D1-7BC0-4FB3-A6FD-B6C768F613BE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12:05.785" v="208"/>
          <ac:spMkLst>
            <pc:docMk/>
            <pc:sldMk cId="1589488053" sldId="259"/>
            <ac:spMk id="7" creationId="{ABC9EAF1-5116-45D2-A667-33312CAD59C3}"/>
          </ac:spMkLst>
        </pc:spChg>
        <pc:spChg chg="add del">
          <ac:chgData name="Utilizador Convidado" userId="S::urn:spo:anon#90e203f91dabd9bf69c0f3f48bba81d420bf135bd2d38f36ebdcbfed0173fd25::" providerId="AD" clId="Web-{5D98B552-236C-02E7-29C8-4064F8446759}" dt="2022-04-19T23:01:27.832" v="12"/>
          <ac:spMkLst>
            <pc:docMk/>
            <pc:sldMk cId="1589488053" sldId="259"/>
            <ac:spMk id="7" creationId="{D62FE150-8B52-B03B-CD09-76897251E7C9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7:25.075" v="104" actId="14100"/>
          <ac:spMkLst>
            <pc:docMk/>
            <pc:sldMk cId="1589488053" sldId="259"/>
            <ac:spMk id="8" creationId="{F96FC182-B05C-4839-A118-1EE52F65B58E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8:03.373" v="116" actId="1076"/>
          <ac:spMkLst>
            <pc:docMk/>
            <pc:sldMk cId="1589488053" sldId="259"/>
            <ac:spMk id="9" creationId="{91D70570-0B82-4D24-AB22-10413772FDD4}"/>
          </ac:spMkLst>
        </pc:spChg>
        <pc:spChg chg="del">
          <ac:chgData name="Utilizador Convidado" userId="S::urn:spo:anon#90e203f91dabd9bf69c0f3f48bba81d420bf135bd2d38f36ebdcbfed0173fd25::" providerId="AD" clId="Web-{5D98B552-236C-02E7-29C8-4064F8446759}" dt="2022-04-19T23:00:40.721" v="0"/>
          <ac:spMkLst>
            <pc:docMk/>
            <pc:sldMk cId="1589488053" sldId="259"/>
            <ac:spMk id="10" creationId="{6A352E69-D32D-427A-9A4B-C670CE85D59F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8:12.310" v="117" actId="1076"/>
          <ac:spMkLst>
            <pc:docMk/>
            <pc:sldMk cId="1589488053" sldId="259"/>
            <ac:spMk id="10" creationId="{F535E8E5-13B8-4110-B0D8-A793F37D1BEA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01:05.816" v="5"/>
          <ac:spMkLst>
            <pc:docMk/>
            <pc:sldMk cId="1589488053" sldId="259"/>
            <ac:spMk id="11" creationId="{1DA53DB4-EB6D-CD75-A801-925F90C2395C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03:03.100" v="58"/>
          <ac:spMkLst>
            <pc:docMk/>
            <pc:sldMk cId="1589488053" sldId="259"/>
            <ac:spMk id="12" creationId="{C22A4AE4-AB54-A799-ADA2-B2A183B1C78B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03:23.006" v="63"/>
          <ac:spMkLst>
            <pc:docMk/>
            <pc:sldMk cId="1589488053" sldId="259"/>
            <ac:spMk id="13" creationId="{D3991CA8-5793-76F8-F477-AA63AC451126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03:48.648" v="88"/>
          <ac:spMkLst>
            <pc:docMk/>
            <pc:sldMk cId="1589488053" sldId="259"/>
            <ac:spMk id="14" creationId="{4A76E5C6-844F-20E3-E362-8ED81EBC5A6E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03:51.195" v="89"/>
          <ac:spMkLst>
            <pc:docMk/>
            <pc:sldMk cId="1589488053" sldId="259"/>
            <ac:spMk id="15" creationId="{A4C8B2EC-FB4A-9937-78BD-B0A062D7D2F7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8:26.061" v="118" actId="1076"/>
          <ac:spMkLst>
            <pc:docMk/>
            <pc:sldMk cId="1589488053" sldId="259"/>
            <ac:spMk id="16" creationId="{04D864B5-9F5E-4C96-909E-9D9DCEE3FDD1}"/>
          </ac:spMkLst>
        </pc:spChg>
        <pc:spChg chg="add mod">
          <ac:chgData name="Utilizador Convidado" userId="S::urn:spo:anon#90e203f91dabd9bf69c0f3f48bba81d420bf135bd2d38f36ebdcbfed0173fd25::" providerId="AD" clId="Web-{5D98B552-236C-02E7-29C8-4064F8446759}" dt="2022-04-19T23:03:44.804" v="87" actId="20577"/>
          <ac:spMkLst>
            <pc:docMk/>
            <pc:sldMk cId="1589488053" sldId="259"/>
            <ac:spMk id="17" creationId="{91ED0B00-FE5E-DE08-D8DC-98C5450D8A44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8:42.858" v="120" actId="1076"/>
          <ac:spMkLst>
            <pc:docMk/>
            <pc:sldMk cId="1589488053" sldId="259"/>
            <ac:spMk id="18" creationId="{C756BB10-1126-4277-A904-FB31475065DB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12:05.879" v="211"/>
          <ac:spMkLst>
            <pc:docMk/>
            <pc:sldMk cId="1589488053" sldId="259"/>
            <ac:spMk id="19" creationId="{6F545EFD-778A-4D3B-8502-D48B21DC64DE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12:05.894" v="212"/>
          <ac:spMkLst>
            <pc:docMk/>
            <pc:sldMk cId="1589488053" sldId="259"/>
            <ac:spMk id="20" creationId="{824F6A1E-75F2-4D7A-9F93-BA59A9DEA660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8:48.921" v="121" actId="1076"/>
          <ac:spMkLst>
            <pc:docMk/>
            <pc:sldMk cId="1589488053" sldId="259"/>
            <ac:spMk id="21" creationId="{70938AE8-27A3-46D0-A321-3ADCB9753139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12:05.926" v="213"/>
          <ac:spMkLst>
            <pc:docMk/>
            <pc:sldMk cId="1589488053" sldId="259"/>
            <ac:spMk id="22" creationId="{12513239-C938-4007-88A4-0948DC526C3E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04:54.806" v="100"/>
          <ac:spMkLst>
            <pc:docMk/>
            <pc:sldMk cId="1589488053" sldId="259"/>
            <ac:spMk id="22" creationId="{41E55404-CF2D-0796-E6B6-855B247D313B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05:09.853" v="101" actId="1076"/>
          <ac:spMkLst>
            <pc:docMk/>
            <pc:sldMk cId="1589488053" sldId="259"/>
            <ac:spMk id="23" creationId="{0C102FF5-9ACC-4435-B60F-13F03924FC9E}"/>
          </ac:spMkLst>
        </pc:spChg>
        <pc:spChg chg="add del mod">
          <ac:chgData name="Utilizador Convidado" userId="S::urn:spo:anon#90e203f91dabd9bf69c0f3f48bba81d420bf135bd2d38f36ebdcbfed0173fd25::" providerId="AD" clId="Web-{5D98B552-236C-02E7-29C8-4064F8446759}" dt="2022-04-19T23:15:24.009" v="242"/>
          <ac:spMkLst>
            <pc:docMk/>
            <pc:sldMk cId="1589488053" sldId="259"/>
            <ac:spMk id="23" creationId="{19F88251-DF78-9A33-C73B-2C57838AE643}"/>
          </ac:spMkLst>
        </pc:spChg>
        <pc:spChg chg="add mod">
          <ac:chgData name="Utilizador Convidado" userId="S::urn:spo:anon#90e203f91dabd9bf69c0f3f48bba81d420bf135bd2d38f36ebdcbfed0173fd25::" providerId="AD" clId="Web-{5D98B552-236C-02E7-29C8-4064F8446759}" dt="2022-04-19T23:16:52.870" v="336" actId="14100"/>
          <ac:spMkLst>
            <pc:docMk/>
            <pc:sldMk cId="1589488053" sldId="259"/>
            <ac:spMk id="24" creationId="{219593C5-85BF-5707-9FAA-27388E23012F}"/>
          </ac:spMkLst>
        </pc:spChg>
        <pc:spChg chg="del">
          <ac:chgData name="Utilizador Convidado" userId="S::urn:spo:anon#90e203f91dabd9bf69c0f3f48bba81d420bf135bd2d38f36ebdcbfed0173fd25::" providerId="AD" clId="Web-{5D98B552-236C-02E7-29C8-4064F8446759}" dt="2022-04-19T23:06:37.496" v="102"/>
          <ac:spMkLst>
            <pc:docMk/>
            <pc:sldMk cId="1589488053" sldId="259"/>
            <ac:spMk id="24" creationId="{4B54B4E9-6570-4BB3-B5DA-D4672B6A23C5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28:21.486" v="406" actId="20577"/>
          <ac:spMkLst>
            <pc:docMk/>
            <pc:sldMk cId="1589488053" sldId="259"/>
            <ac:spMk id="25" creationId="{85957B3D-3522-4FCC-9A8D-2FA48021A22C}"/>
          </ac:spMkLst>
        </pc:spChg>
        <pc:spChg chg="del mod">
          <ac:chgData name="Utilizador Convidado" userId="S::urn:spo:anon#90e203f91dabd9bf69c0f3f48bba81d420bf135bd2d38f36ebdcbfed0173fd25::" providerId="AD" clId="Web-{5D98B552-236C-02E7-29C8-4064F8446759}" dt="2022-04-19T23:08:56.374" v="123"/>
          <ac:spMkLst>
            <pc:docMk/>
            <pc:sldMk cId="1589488053" sldId="259"/>
            <ac:spMk id="26" creationId="{149470FD-C2C6-4A8D-BF97-08072CA04C48}"/>
          </ac:spMkLst>
        </pc:spChg>
        <pc:spChg chg="add mod">
          <ac:chgData name="Utilizador Convidado" userId="S::urn:spo:anon#90e203f91dabd9bf69c0f3f48bba81d420bf135bd2d38f36ebdcbfed0173fd25::" providerId="AD" clId="Web-{5D98B552-236C-02E7-29C8-4064F8446759}" dt="2022-04-19T23:12:05.754" v="207"/>
          <ac:spMkLst>
            <pc:docMk/>
            <pc:sldMk cId="1589488053" sldId="259"/>
            <ac:spMk id="28" creationId="{8F263579-61D8-D2FF-4C2B-2A7818ACED4C}"/>
          </ac:spMkLst>
        </pc:spChg>
        <pc:spChg chg="add mod">
          <ac:chgData name="Utilizador Convidado" userId="S::urn:spo:anon#90e203f91dabd9bf69c0f3f48bba81d420bf135bd2d38f36ebdcbfed0173fd25::" providerId="AD" clId="Web-{5D98B552-236C-02E7-29C8-4064F8446759}" dt="2022-04-19T23:12:11.816" v="214" actId="1076"/>
          <ac:spMkLst>
            <pc:docMk/>
            <pc:sldMk cId="1589488053" sldId="259"/>
            <ac:spMk id="29" creationId="{C1EED5C0-5891-B336-DC4F-93B1A4249040}"/>
          </ac:spMkLst>
        </pc:spChg>
        <pc:spChg chg="add mod">
          <ac:chgData name="Utilizador Convidado" userId="S::urn:spo:anon#90e203f91dabd9bf69c0f3f48bba81d420bf135bd2d38f36ebdcbfed0173fd25::" providerId="AD" clId="Web-{5D98B552-236C-02E7-29C8-4064F8446759}" dt="2022-04-19T23:12:05.848" v="210"/>
          <ac:spMkLst>
            <pc:docMk/>
            <pc:sldMk cId="1589488053" sldId="259"/>
            <ac:spMk id="30" creationId="{24925EDB-BC59-21FD-F4FE-9F3EAC01BEC6}"/>
          </ac:spMkLst>
        </pc:spChg>
      </pc:sldChg>
      <pc:sldChg chg="modSp">
        <pc:chgData name="Utilizador Convidado" userId="S::urn:spo:anon#90e203f91dabd9bf69c0f3f48bba81d420bf135bd2d38f36ebdcbfed0173fd25::" providerId="AD" clId="Web-{5D98B552-236C-02E7-29C8-4064F8446759}" dt="2022-04-19T23:41:52.325" v="455" actId="1076"/>
        <pc:sldMkLst>
          <pc:docMk/>
          <pc:sldMk cId="4193789422" sldId="271"/>
        </pc:sldMkLst>
        <pc:spChg chg="mod">
          <ac:chgData name="Utilizador Convidado" userId="S::urn:spo:anon#90e203f91dabd9bf69c0f3f48bba81d420bf135bd2d38f36ebdcbfed0173fd25::" providerId="AD" clId="Web-{5D98B552-236C-02E7-29C8-4064F8446759}" dt="2022-04-19T23:41:52.325" v="455" actId="1076"/>
          <ac:spMkLst>
            <pc:docMk/>
            <pc:sldMk cId="4193789422" sldId="271"/>
            <ac:spMk id="5" creationId="{DC696959-F58C-4E57-B77B-AFE5923774BD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40:30.573" v="454" actId="20577"/>
          <ac:spMkLst>
            <pc:docMk/>
            <pc:sldMk cId="4193789422" sldId="271"/>
            <ac:spMk id="8" creationId="{F96FC182-B05C-4839-A118-1EE52F65B58E}"/>
          </ac:spMkLst>
        </pc:spChg>
      </pc:sldChg>
      <pc:sldChg chg="addSp delSp modSp">
        <pc:chgData name="Utilizador Convidado" userId="S::urn:spo:anon#90e203f91dabd9bf69c0f3f48bba81d420bf135bd2d38f36ebdcbfed0173fd25::" providerId="AD" clId="Web-{5D98B552-236C-02E7-29C8-4064F8446759}" dt="2022-04-19T23:44:02.678" v="478" actId="1076"/>
        <pc:sldMkLst>
          <pc:docMk/>
          <pc:sldMk cId="3096353942" sldId="272"/>
        </pc:sldMkLst>
        <pc:picChg chg="add mod">
          <ac:chgData name="Utilizador Convidado" userId="S::urn:spo:anon#90e203f91dabd9bf69c0f3f48bba81d420bf135bd2d38f36ebdcbfed0173fd25::" providerId="AD" clId="Web-{5D98B552-236C-02E7-29C8-4064F8446759}" dt="2022-04-19T23:44:00.834" v="477" actId="14100"/>
          <ac:picMkLst>
            <pc:docMk/>
            <pc:sldMk cId="3096353942" sldId="272"/>
            <ac:picMk id="4" creationId="{7652A7C4-FEE1-6FAE-4BCD-B9382F5252E8}"/>
          </ac:picMkLst>
        </pc:picChg>
        <pc:picChg chg="add mod">
          <ac:chgData name="Utilizador Convidado" userId="S::urn:spo:anon#90e203f91dabd9bf69c0f3f48bba81d420bf135bd2d38f36ebdcbfed0173fd25::" providerId="AD" clId="Web-{5D98B552-236C-02E7-29C8-4064F8446759}" dt="2022-04-19T23:43:28.927" v="474" actId="1076"/>
          <ac:picMkLst>
            <pc:docMk/>
            <pc:sldMk cId="3096353942" sldId="272"/>
            <ac:picMk id="5" creationId="{B65F56B7-C5A8-44EB-C3AA-C24B9B7A11ED}"/>
          </ac:picMkLst>
        </pc:picChg>
        <pc:picChg chg="add del mod">
          <ac:chgData name="Utilizador Convidado" userId="S::urn:spo:anon#90e203f91dabd9bf69c0f3f48bba81d420bf135bd2d38f36ebdcbfed0173fd25::" providerId="AD" clId="Web-{5D98B552-236C-02E7-29C8-4064F8446759}" dt="2022-04-19T23:43:03.098" v="466"/>
          <ac:picMkLst>
            <pc:docMk/>
            <pc:sldMk cId="3096353942" sldId="272"/>
            <ac:picMk id="6" creationId="{C412ACD5-6A57-EF4E-049F-14FBCF3201AB}"/>
          </ac:picMkLst>
        </pc:picChg>
        <pc:picChg chg="add mod">
          <ac:chgData name="Utilizador Convidado" userId="S::urn:spo:anon#90e203f91dabd9bf69c0f3f48bba81d420bf135bd2d38f36ebdcbfed0173fd25::" providerId="AD" clId="Web-{5D98B552-236C-02E7-29C8-4064F8446759}" dt="2022-04-19T23:44:02.678" v="478" actId="1076"/>
          <ac:picMkLst>
            <pc:docMk/>
            <pc:sldMk cId="3096353942" sldId="272"/>
            <ac:picMk id="7" creationId="{BE85173D-0829-4B3C-2903-F1313C504835}"/>
          </ac:picMkLst>
        </pc:picChg>
        <pc:picChg chg="add mod">
          <ac:chgData name="Utilizador Convidado" userId="S::urn:spo:anon#90e203f91dabd9bf69c0f3f48bba81d420bf135bd2d38f36ebdcbfed0173fd25::" providerId="AD" clId="Web-{5D98B552-236C-02E7-29C8-4064F8446759}" dt="2022-04-19T23:43:19.395" v="472" actId="1076"/>
          <ac:picMkLst>
            <pc:docMk/>
            <pc:sldMk cId="3096353942" sldId="272"/>
            <ac:picMk id="8" creationId="{6209097E-346B-BEE7-A83B-D3BADE2F5D84}"/>
          </ac:picMkLst>
        </pc:picChg>
      </pc:sldChg>
      <pc:sldChg chg="modSp new">
        <pc:chgData name="Utilizador Convidado" userId="S::urn:spo:anon#90e203f91dabd9bf69c0f3f48bba81d420bf135bd2d38f36ebdcbfed0173fd25::" providerId="AD" clId="Web-{5D98B552-236C-02E7-29C8-4064F8446759}" dt="2022-04-19T23:31:32.006" v="415" actId="20577"/>
        <pc:sldMkLst>
          <pc:docMk/>
          <pc:sldMk cId="389703956" sldId="280"/>
        </pc:sldMkLst>
        <pc:spChg chg="mod">
          <ac:chgData name="Utilizador Convidado" userId="S::urn:spo:anon#90e203f91dabd9bf69c0f3f48bba81d420bf135bd2d38f36ebdcbfed0173fd25::" providerId="AD" clId="Web-{5D98B552-236C-02E7-29C8-4064F8446759}" dt="2022-04-19T23:12:50.052" v="218" actId="20577"/>
          <ac:spMkLst>
            <pc:docMk/>
            <pc:sldMk cId="389703956" sldId="280"/>
            <ac:spMk id="2" creationId="{BF23513F-CD61-734D-A965-62D5A4E3B329}"/>
          </ac:spMkLst>
        </pc:spChg>
        <pc:spChg chg="mod">
          <ac:chgData name="Utilizador Convidado" userId="S::urn:spo:anon#90e203f91dabd9bf69c0f3f48bba81d420bf135bd2d38f36ebdcbfed0173fd25::" providerId="AD" clId="Web-{5D98B552-236C-02E7-29C8-4064F8446759}" dt="2022-04-19T23:31:32.006" v="415" actId="20577"/>
          <ac:spMkLst>
            <pc:docMk/>
            <pc:sldMk cId="389703956" sldId="280"/>
            <ac:spMk id="3" creationId="{3CDBF41C-EF1B-1555-4C8E-0BB30B22F65B}"/>
          </ac:spMkLst>
        </pc:spChg>
      </pc:sldChg>
    </pc:docChg>
  </pc:docChgLst>
  <pc:docChgLst>
    <pc:chgData name="Utilizador Convidado" userId="S::urn:spo:anon#90e203f91dabd9bf69c0f3f48bba81d420bf135bd2d38f36ebdcbfed0173fd25::" providerId="AD" clId="Web-{14585991-0F8A-4EEF-9BCE-03E64D0ED589}"/>
    <pc:docChg chg="modSld">
      <pc:chgData name="Utilizador Convidado" userId="S::urn:spo:anon#90e203f91dabd9bf69c0f3f48bba81d420bf135bd2d38f36ebdcbfed0173fd25::" providerId="AD" clId="Web-{14585991-0F8A-4EEF-9BCE-03E64D0ED589}" dt="2022-04-20T17:29:08.634" v="1" actId="20577"/>
      <pc:docMkLst>
        <pc:docMk/>
      </pc:docMkLst>
      <pc:sldChg chg="modSp">
        <pc:chgData name="Utilizador Convidado" userId="S::urn:spo:anon#90e203f91dabd9bf69c0f3f48bba81d420bf135bd2d38f36ebdcbfed0173fd25::" providerId="AD" clId="Web-{14585991-0F8A-4EEF-9BCE-03E64D0ED589}" dt="2022-04-20T17:29:08.634" v="1" actId="20577"/>
        <pc:sldMkLst>
          <pc:docMk/>
          <pc:sldMk cId="2037841910" sldId="282"/>
        </pc:sldMkLst>
        <pc:spChg chg="mod">
          <ac:chgData name="Utilizador Convidado" userId="S::urn:spo:anon#90e203f91dabd9bf69c0f3f48bba81d420bf135bd2d38f36ebdcbfed0173fd25::" providerId="AD" clId="Web-{14585991-0F8A-4EEF-9BCE-03E64D0ED589}" dt="2022-04-20T17:29:08.634" v="1" actId="20577"/>
          <ac:spMkLst>
            <pc:docMk/>
            <pc:sldMk cId="2037841910" sldId="282"/>
            <ac:spMk id="3" creationId="{3CDBF41C-EF1B-1555-4C8E-0BB30B22F65B}"/>
          </ac:spMkLst>
        </pc:spChg>
      </pc:sldChg>
    </pc:docChg>
  </pc:docChgLst>
  <pc:docChgLst>
    <pc:chgData name="Mariana" userId="d6bcb9e9-8d07-4352-a870-3c5cb08a7ca9" providerId="ADAL" clId="{C3CB62F7-5809-4FD3-8C9D-0A6C7FC69B4B}"/>
    <pc:docChg chg="undo custSel addSld delSld modSld">
      <pc:chgData name="Mariana" userId="d6bcb9e9-8d07-4352-a870-3c5cb08a7ca9" providerId="ADAL" clId="{C3CB62F7-5809-4FD3-8C9D-0A6C7FC69B4B}" dt="2022-04-20T19:36:35.371" v="1755" actId="20577"/>
      <pc:docMkLst>
        <pc:docMk/>
      </pc:docMkLst>
      <pc:sldChg chg="addSp delSp modSp mod">
        <pc:chgData name="Mariana" userId="d6bcb9e9-8d07-4352-a870-3c5cb08a7ca9" providerId="ADAL" clId="{C3CB62F7-5809-4FD3-8C9D-0A6C7FC69B4B}" dt="2022-04-20T16:53:56.628" v="1239" actId="1076"/>
        <pc:sldMkLst>
          <pc:docMk/>
          <pc:sldMk cId="1589488053" sldId="259"/>
        </pc:sldMkLst>
        <pc:spChg chg="mod">
          <ac:chgData name="Mariana" userId="d6bcb9e9-8d07-4352-a870-3c5cb08a7ca9" providerId="ADAL" clId="{C3CB62F7-5809-4FD3-8C9D-0A6C7FC69B4B}" dt="2022-04-19T23:02:51.014" v="28" actId="1076"/>
          <ac:spMkLst>
            <pc:docMk/>
            <pc:sldMk cId="1589488053" sldId="259"/>
            <ac:spMk id="4" creationId="{C5372771-59F0-440E-B0D1-1EB49DD77B47}"/>
          </ac:spMkLst>
        </pc:spChg>
        <pc:spChg chg="mod">
          <ac:chgData name="Mariana" userId="d6bcb9e9-8d07-4352-a870-3c5cb08a7ca9" providerId="ADAL" clId="{C3CB62F7-5809-4FD3-8C9D-0A6C7FC69B4B}" dt="2022-04-19T23:02:52.440" v="29" actId="1076"/>
          <ac:spMkLst>
            <pc:docMk/>
            <pc:sldMk cId="1589488053" sldId="259"/>
            <ac:spMk id="5" creationId="{337913E6-161C-435E-8624-1100E13F32D9}"/>
          </ac:spMkLst>
        </pc:spChg>
        <pc:spChg chg="add del mod">
          <ac:chgData name="Mariana" userId="d6bcb9e9-8d07-4352-a870-3c5cb08a7ca9" providerId="ADAL" clId="{C3CB62F7-5809-4FD3-8C9D-0A6C7FC69B4B}" dt="2022-04-19T23:07:53.810" v="205"/>
          <ac:spMkLst>
            <pc:docMk/>
            <pc:sldMk cId="1589488053" sldId="259"/>
            <ac:spMk id="6" creationId="{3CA89A2F-B4D5-4849-B5D8-D1DE70AE0457}"/>
          </ac:spMkLst>
        </pc:spChg>
        <pc:spChg chg="del mod">
          <ac:chgData name="Mariana" userId="d6bcb9e9-8d07-4352-a870-3c5cb08a7ca9" providerId="ADAL" clId="{C3CB62F7-5809-4FD3-8C9D-0A6C7FC69B4B}" dt="2022-04-19T23:02:47.223" v="27" actId="478"/>
          <ac:spMkLst>
            <pc:docMk/>
            <pc:sldMk cId="1589488053" sldId="259"/>
            <ac:spMk id="6" creationId="{4023D7D1-7BC0-4FB3-A6FD-B6C768F613BE}"/>
          </ac:spMkLst>
        </pc:spChg>
        <pc:spChg chg="add mod">
          <ac:chgData name="Mariana" userId="d6bcb9e9-8d07-4352-a870-3c5cb08a7ca9" providerId="ADAL" clId="{C3CB62F7-5809-4FD3-8C9D-0A6C7FC69B4B}" dt="2022-04-19T23:11:42.613" v="399" actId="114"/>
          <ac:spMkLst>
            <pc:docMk/>
            <pc:sldMk cId="1589488053" sldId="259"/>
            <ac:spMk id="7" creationId="{ABC9EAF1-5116-45D2-A667-33312CAD59C3}"/>
          </ac:spMkLst>
        </pc:spChg>
        <pc:spChg chg="mod">
          <ac:chgData name="Mariana" userId="d6bcb9e9-8d07-4352-a870-3c5cb08a7ca9" providerId="ADAL" clId="{C3CB62F7-5809-4FD3-8C9D-0A6C7FC69B4B}" dt="2022-04-20T16:53:56.628" v="1239" actId="1076"/>
          <ac:spMkLst>
            <pc:docMk/>
            <pc:sldMk cId="1589488053" sldId="259"/>
            <ac:spMk id="8" creationId="{F96FC182-B05C-4839-A118-1EE52F65B58E}"/>
          </ac:spMkLst>
        </pc:spChg>
        <pc:spChg chg="mod">
          <ac:chgData name="Mariana" userId="d6bcb9e9-8d07-4352-a870-3c5cb08a7ca9" providerId="ADAL" clId="{C3CB62F7-5809-4FD3-8C9D-0A6C7FC69B4B}" dt="2022-04-19T23:10:53.807" v="385" actId="20577"/>
          <ac:spMkLst>
            <pc:docMk/>
            <pc:sldMk cId="1589488053" sldId="259"/>
            <ac:spMk id="9" creationId="{91D70570-0B82-4D24-AB22-10413772FDD4}"/>
          </ac:spMkLst>
        </pc:spChg>
        <pc:spChg chg="add mod">
          <ac:chgData name="Mariana" userId="d6bcb9e9-8d07-4352-a870-3c5cb08a7ca9" providerId="ADAL" clId="{C3CB62F7-5809-4FD3-8C9D-0A6C7FC69B4B}" dt="2022-04-19T23:10:57.145" v="387" actId="20577"/>
          <ac:spMkLst>
            <pc:docMk/>
            <pc:sldMk cId="1589488053" sldId="259"/>
            <ac:spMk id="10" creationId="{F535E8E5-13B8-4110-B0D8-A793F37D1BEA}"/>
          </ac:spMkLst>
        </pc:spChg>
        <pc:spChg chg="add mod">
          <ac:chgData name="Mariana" userId="d6bcb9e9-8d07-4352-a870-3c5cb08a7ca9" providerId="ADAL" clId="{C3CB62F7-5809-4FD3-8C9D-0A6C7FC69B4B}" dt="2022-04-19T23:17:19.332" v="534" actId="20577"/>
          <ac:spMkLst>
            <pc:docMk/>
            <pc:sldMk cId="1589488053" sldId="259"/>
            <ac:spMk id="11" creationId="{AFDF0A37-1D55-45A9-9504-5A58A7214E20}"/>
          </ac:spMkLst>
        </pc:spChg>
        <pc:spChg chg="add mod">
          <ac:chgData name="Mariana" userId="d6bcb9e9-8d07-4352-a870-3c5cb08a7ca9" providerId="ADAL" clId="{C3CB62F7-5809-4FD3-8C9D-0A6C7FC69B4B}" dt="2022-04-19T23:25:33.894" v="762" actId="20577"/>
          <ac:spMkLst>
            <pc:docMk/>
            <pc:sldMk cId="1589488053" sldId="259"/>
            <ac:spMk id="12" creationId="{A98A01AC-6546-4F8C-A76D-7B603529F552}"/>
          </ac:spMkLst>
        </pc:spChg>
        <pc:spChg chg="add del mod">
          <ac:chgData name="Mariana" userId="d6bcb9e9-8d07-4352-a870-3c5cb08a7ca9" providerId="ADAL" clId="{C3CB62F7-5809-4FD3-8C9D-0A6C7FC69B4B}" dt="2022-04-19T23:25:38.316" v="764"/>
          <ac:spMkLst>
            <pc:docMk/>
            <pc:sldMk cId="1589488053" sldId="259"/>
            <ac:spMk id="13" creationId="{7FF1B32C-91A7-4054-9A67-80053C55F987}"/>
          </ac:spMkLst>
        </pc:spChg>
        <pc:spChg chg="add mod">
          <ac:chgData name="Mariana" userId="d6bcb9e9-8d07-4352-a870-3c5cb08a7ca9" providerId="ADAL" clId="{C3CB62F7-5809-4FD3-8C9D-0A6C7FC69B4B}" dt="2022-04-19T23:03:30.577" v="58" actId="1076"/>
          <ac:spMkLst>
            <pc:docMk/>
            <pc:sldMk cId="1589488053" sldId="259"/>
            <ac:spMk id="16" creationId="{04D864B5-9F5E-4C96-909E-9D9DCEE3FDD1}"/>
          </ac:spMkLst>
        </pc:spChg>
        <pc:spChg chg="del">
          <ac:chgData name="Mariana" userId="d6bcb9e9-8d07-4352-a870-3c5cb08a7ca9" providerId="ADAL" clId="{C3CB62F7-5809-4FD3-8C9D-0A6C7FC69B4B}" dt="2022-04-19T23:04:19.687" v="122" actId="478"/>
          <ac:spMkLst>
            <pc:docMk/>
            <pc:sldMk cId="1589488053" sldId="259"/>
            <ac:spMk id="17" creationId="{91ED0B00-FE5E-DE08-D8DC-98C5450D8A44}"/>
          </ac:spMkLst>
        </pc:spChg>
        <pc:spChg chg="add mod">
          <ac:chgData name="Mariana" userId="d6bcb9e9-8d07-4352-a870-3c5cb08a7ca9" providerId="ADAL" clId="{C3CB62F7-5809-4FD3-8C9D-0A6C7FC69B4B}" dt="2022-04-19T23:03:42.775" v="74" actId="1076"/>
          <ac:spMkLst>
            <pc:docMk/>
            <pc:sldMk cId="1589488053" sldId="259"/>
            <ac:spMk id="18" creationId="{C756BB10-1126-4277-A904-FB31475065DB}"/>
          </ac:spMkLst>
        </pc:spChg>
        <pc:spChg chg="add mod">
          <ac:chgData name="Mariana" userId="d6bcb9e9-8d07-4352-a870-3c5cb08a7ca9" providerId="ADAL" clId="{C3CB62F7-5809-4FD3-8C9D-0A6C7FC69B4B}" dt="2022-04-19T23:11:47.623" v="401" actId="114"/>
          <ac:spMkLst>
            <pc:docMk/>
            <pc:sldMk cId="1589488053" sldId="259"/>
            <ac:spMk id="19" creationId="{6F545EFD-778A-4D3B-8502-D48B21DC64DE}"/>
          </ac:spMkLst>
        </pc:spChg>
        <pc:spChg chg="add del mod">
          <ac:chgData name="Mariana" userId="d6bcb9e9-8d07-4352-a870-3c5cb08a7ca9" providerId="ADAL" clId="{C3CB62F7-5809-4FD3-8C9D-0A6C7FC69B4B}" dt="2022-04-19T23:03:49.784" v="87" actId="478"/>
          <ac:spMkLst>
            <pc:docMk/>
            <pc:sldMk cId="1589488053" sldId="259"/>
            <ac:spMk id="19" creationId="{E9FA269F-B1BF-43A2-92FF-0961119E779B}"/>
          </ac:spMkLst>
        </pc:spChg>
        <pc:spChg chg="add del mod">
          <ac:chgData name="Mariana" userId="d6bcb9e9-8d07-4352-a870-3c5cb08a7ca9" providerId="ADAL" clId="{C3CB62F7-5809-4FD3-8C9D-0A6C7FC69B4B}" dt="2022-04-19T23:04:08.212" v="110" actId="478"/>
          <ac:spMkLst>
            <pc:docMk/>
            <pc:sldMk cId="1589488053" sldId="259"/>
            <ac:spMk id="20" creationId="{395B48B6-C65E-4DE9-A6BF-796F2CF952B0}"/>
          </ac:spMkLst>
        </pc:spChg>
        <pc:spChg chg="add mod">
          <ac:chgData name="Mariana" userId="d6bcb9e9-8d07-4352-a870-3c5cb08a7ca9" providerId="ADAL" clId="{C3CB62F7-5809-4FD3-8C9D-0A6C7FC69B4B}" dt="2022-04-19T23:11:36.842" v="397" actId="114"/>
          <ac:spMkLst>
            <pc:docMk/>
            <pc:sldMk cId="1589488053" sldId="259"/>
            <ac:spMk id="20" creationId="{824F6A1E-75F2-4D7A-9F93-BA59A9DEA660}"/>
          </ac:spMkLst>
        </pc:spChg>
        <pc:spChg chg="add mod">
          <ac:chgData name="Mariana" userId="d6bcb9e9-8d07-4352-a870-3c5cb08a7ca9" providerId="ADAL" clId="{C3CB62F7-5809-4FD3-8C9D-0A6C7FC69B4B}" dt="2022-04-19T23:04:16.835" v="121" actId="1076"/>
          <ac:spMkLst>
            <pc:docMk/>
            <pc:sldMk cId="1589488053" sldId="259"/>
            <ac:spMk id="21" creationId="{70938AE8-27A3-46D0-A321-3ADCB9753139}"/>
          </ac:spMkLst>
        </pc:spChg>
        <pc:spChg chg="add mod">
          <ac:chgData name="Mariana" userId="d6bcb9e9-8d07-4352-a870-3c5cb08a7ca9" providerId="ADAL" clId="{C3CB62F7-5809-4FD3-8C9D-0A6C7FC69B4B}" dt="2022-04-19T23:11:34.395" v="396" actId="114"/>
          <ac:spMkLst>
            <pc:docMk/>
            <pc:sldMk cId="1589488053" sldId="259"/>
            <ac:spMk id="22" creationId="{12513239-C938-4007-88A4-0948DC526C3E}"/>
          </ac:spMkLst>
        </pc:spChg>
        <pc:spChg chg="add del mod">
          <ac:chgData name="Mariana" userId="d6bcb9e9-8d07-4352-a870-3c5cb08a7ca9" providerId="ADAL" clId="{C3CB62F7-5809-4FD3-8C9D-0A6C7FC69B4B}" dt="2022-04-19T23:06:38.636" v="170" actId="478"/>
          <ac:spMkLst>
            <pc:docMk/>
            <pc:sldMk cId="1589488053" sldId="259"/>
            <ac:spMk id="23" creationId="{0C102FF5-9ACC-4435-B60F-13F03924FC9E}"/>
          </ac:spMkLst>
        </pc:spChg>
        <pc:spChg chg="add del mod">
          <ac:chgData name="Mariana" userId="d6bcb9e9-8d07-4352-a870-3c5cb08a7ca9" providerId="ADAL" clId="{C3CB62F7-5809-4FD3-8C9D-0A6C7FC69B4B}" dt="2022-04-19T23:12:49.215" v="405"/>
          <ac:spMkLst>
            <pc:docMk/>
            <pc:sldMk cId="1589488053" sldId="259"/>
            <ac:spMk id="23" creationId="{B53D8B9F-9CD5-4767-B958-44303E49178D}"/>
          </ac:spMkLst>
        </pc:spChg>
        <pc:spChg chg="mod">
          <ac:chgData name="Mariana" userId="d6bcb9e9-8d07-4352-a870-3c5cb08a7ca9" providerId="ADAL" clId="{C3CB62F7-5809-4FD3-8C9D-0A6C7FC69B4B}" dt="2022-04-19T23:17:23.432" v="535" actId="1076"/>
          <ac:spMkLst>
            <pc:docMk/>
            <pc:sldMk cId="1589488053" sldId="259"/>
            <ac:spMk id="24" creationId="{219593C5-85BF-5707-9FAA-27388E23012F}"/>
          </ac:spMkLst>
        </pc:spChg>
        <pc:spChg chg="add mod">
          <ac:chgData name="Mariana" userId="d6bcb9e9-8d07-4352-a870-3c5cb08a7ca9" providerId="ADAL" clId="{C3CB62F7-5809-4FD3-8C9D-0A6C7FC69B4B}" dt="2022-04-19T23:04:53.171" v="140"/>
          <ac:spMkLst>
            <pc:docMk/>
            <pc:sldMk cId="1589488053" sldId="259"/>
            <ac:spMk id="24" creationId="{4B54B4E9-6570-4BB3-B5DA-D4672B6A23C5}"/>
          </ac:spMkLst>
        </pc:spChg>
        <pc:spChg chg="add del mod">
          <ac:chgData name="Mariana" userId="d6bcb9e9-8d07-4352-a870-3c5cb08a7ca9" providerId="ADAL" clId="{C3CB62F7-5809-4FD3-8C9D-0A6C7FC69B4B}" dt="2022-04-19T23:06:10.138" v="143"/>
          <ac:spMkLst>
            <pc:docMk/>
            <pc:sldMk cId="1589488053" sldId="259"/>
            <ac:spMk id="25" creationId="{05D0A326-52F4-439B-B522-5FF41B7BBBBA}"/>
          </ac:spMkLst>
        </pc:spChg>
        <pc:spChg chg="add mod">
          <ac:chgData name="Mariana" userId="d6bcb9e9-8d07-4352-a870-3c5cb08a7ca9" providerId="ADAL" clId="{C3CB62F7-5809-4FD3-8C9D-0A6C7FC69B4B}" dt="2022-04-19T23:16:41.356" v="528" actId="1076"/>
          <ac:spMkLst>
            <pc:docMk/>
            <pc:sldMk cId="1589488053" sldId="259"/>
            <ac:spMk id="25" creationId="{85957B3D-3522-4FCC-9A8D-2FA48021A22C}"/>
          </ac:spMkLst>
        </pc:spChg>
        <pc:spChg chg="add mod">
          <ac:chgData name="Mariana" userId="d6bcb9e9-8d07-4352-a870-3c5cb08a7ca9" providerId="ADAL" clId="{C3CB62F7-5809-4FD3-8C9D-0A6C7FC69B4B}" dt="2022-04-19T23:06:52.382" v="197" actId="20577"/>
          <ac:spMkLst>
            <pc:docMk/>
            <pc:sldMk cId="1589488053" sldId="259"/>
            <ac:spMk id="26" creationId="{149470FD-C2C6-4A8D-BF97-08072CA04C48}"/>
          </ac:spMkLst>
        </pc:spChg>
        <pc:spChg chg="add del mod">
          <ac:chgData name="Mariana" userId="d6bcb9e9-8d07-4352-a870-3c5cb08a7ca9" providerId="ADAL" clId="{C3CB62F7-5809-4FD3-8C9D-0A6C7FC69B4B}" dt="2022-04-19T23:07:06.801" v="202"/>
          <ac:spMkLst>
            <pc:docMk/>
            <pc:sldMk cId="1589488053" sldId="259"/>
            <ac:spMk id="27" creationId="{480C91B8-4BA3-45DB-B31D-554A1CEE98A5}"/>
          </ac:spMkLst>
        </pc:spChg>
        <pc:spChg chg="mod">
          <ac:chgData name="Mariana" userId="d6bcb9e9-8d07-4352-a870-3c5cb08a7ca9" providerId="ADAL" clId="{C3CB62F7-5809-4FD3-8C9D-0A6C7FC69B4B}" dt="2022-04-19T23:11:53.847" v="403" actId="114"/>
          <ac:spMkLst>
            <pc:docMk/>
            <pc:sldMk cId="1589488053" sldId="259"/>
            <ac:spMk id="30" creationId="{24925EDB-BC59-21FD-F4FE-9F3EAC01BEC6}"/>
          </ac:spMkLst>
        </pc:spChg>
      </pc:sldChg>
      <pc:sldChg chg="modSp mod">
        <pc:chgData name="Mariana" userId="d6bcb9e9-8d07-4352-a870-3c5cb08a7ca9" providerId="ADAL" clId="{C3CB62F7-5809-4FD3-8C9D-0A6C7FC69B4B}" dt="2022-04-20T19:36:35.371" v="1755" actId="20577"/>
        <pc:sldMkLst>
          <pc:docMk/>
          <pc:sldMk cId="328717985" sldId="267"/>
        </pc:sldMkLst>
        <pc:spChg chg="mod">
          <ac:chgData name="Mariana" userId="d6bcb9e9-8d07-4352-a870-3c5cb08a7ca9" providerId="ADAL" clId="{C3CB62F7-5809-4FD3-8C9D-0A6C7FC69B4B}" dt="2022-04-20T19:36:35.371" v="1755" actId="20577"/>
          <ac:spMkLst>
            <pc:docMk/>
            <pc:sldMk cId="328717985" sldId="267"/>
            <ac:spMk id="3" creationId="{02CCFD3D-7ED8-424D-B80B-4325E2E2EFA1}"/>
          </ac:spMkLst>
        </pc:spChg>
      </pc:sldChg>
      <pc:sldChg chg="addSp modSp mod">
        <pc:chgData name="Mariana" userId="d6bcb9e9-8d07-4352-a870-3c5cb08a7ca9" providerId="ADAL" clId="{C3CB62F7-5809-4FD3-8C9D-0A6C7FC69B4B}" dt="2022-04-19T23:41:18.468" v="1008" actId="1076"/>
        <pc:sldMkLst>
          <pc:docMk/>
          <pc:sldMk cId="4193789422" sldId="271"/>
        </pc:sldMkLst>
        <pc:spChg chg="add mod">
          <ac:chgData name="Mariana" userId="d6bcb9e9-8d07-4352-a870-3c5cb08a7ca9" providerId="ADAL" clId="{C3CB62F7-5809-4FD3-8C9D-0A6C7FC69B4B}" dt="2022-04-19T23:41:03.478" v="998" actId="20577"/>
          <ac:spMkLst>
            <pc:docMk/>
            <pc:sldMk cId="4193789422" sldId="271"/>
            <ac:spMk id="4" creationId="{FE11B761-A9B1-4C71-B42C-4DABD5A17DB0}"/>
          </ac:spMkLst>
        </pc:spChg>
        <pc:spChg chg="add mod">
          <ac:chgData name="Mariana" userId="d6bcb9e9-8d07-4352-a870-3c5cb08a7ca9" providerId="ADAL" clId="{C3CB62F7-5809-4FD3-8C9D-0A6C7FC69B4B}" dt="2022-04-19T23:41:18.468" v="1008" actId="1076"/>
          <ac:spMkLst>
            <pc:docMk/>
            <pc:sldMk cId="4193789422" sldId="271"/>
            <ac:spMk id="5" creationId="{DC696959-F58C-4E57-B77B-AFE5923774BD}"/>
          </ac:spMkLst>
        </pc:spChg>
        <pc:spChg chg="mod">
          <ac:chgData name="Mariana" userId="d6bcb9e9-8d07-4352-a870-3c5cb08a7ca9" providerId="ADAL" clId="{C3CB62F7-5809-4FD3-8C9D-0A6C7FC69B4B}" dt="2022-04-19T23:41:06.666" v="999" actId="20577"/>
          <ac:spMkLst>
            <pc:docMk/>
            <pc:sldMk cId="4193789422" sldId="271"/>
            <ac:spMk id="8" creationId="{F96FC182-B05C-4839-A118-1EE52F65B58E}"/>
          </ac:spMkLst>
        </pc:spChg>
      </pc:sldChg>
      <pc:sldChg chg="delSp modSp mod">
        <pc:chgData name="Mariana" userId="d6bcb9e9-8d07-4352-a870-3c5cb08a7ca9" providerId="ADAL" clId="{C3CB62F7-5809-4FD3-8C9D-0A6C7FC69B4B}" dt="2022-04-19T23:44:12.710" v="1046" actId="1076"/>
        <pc:sldMkLst>
          <pc:docMk/>
          <pc:sldMk cId="3096353942" sldId="272"/>
        </pc:sldMkLst>
        <pc:graphicFrameChg chg="del">
          <ac:chgData name="Mariana" userId="d6bcb9e9-8d07-4352-a870-3c5cb08a7ca9" providerId="ADAL" clId="{C3CB62F7-5809-4FD3-8C9D-0A6C7FC69B4B}" dt="2022-04-19T23:42:06.664" v="1009" actId="478"/>
          <ac:graphicFrameMkLst>
            <pc:docMk/>
            <pc:sldMk cId="3096353942" sldId="272"/>
            <ac:graphicFrameMk id="9" creationId="{04A797E5-AAF2-4F5A-A48F-DAFA748AA999}"/>
          </ac:graphicFrameMkLst>
        </pc:graphicFrameChg>
        <pc:graphicFrameChg chg="del">
          <ac:chgData name="Mariana" userId="d6bcb9e9-8d07-4352-a870-3c5cb08a7ca9" providerId="ADAL" clId="{C3CB62F7-5809-4FD3-8C9D-0A6C7FC69B4B}" dt="2022-04-19T23:42:12.514" v="1010" actId="478"/>
          <ac:graphicFrameMkLst>
            <pc:docMk/>
            <pc:sldMk cId="3096353942" sldId="272"/>
            <ac:graphicFrameMk id="10" creationId="{646A52F5-162E-4D21-96FB-7803D3A772F4}"/>
          </ac:graphicFrameMkLst>
        </pc:graphicFrameChg>
        <pc:graphicFrameChg chg="del">
          <ac:chgData name="Mariana" userId="d6bcb9e9-8d07-4352-a870-3c5cb08a7ca9" providerId="ADAL" clId="{C3CB62F7-5809-4FD3-8C9D-0A6C7FC69B4B}" dt="2022-04-19T23:42:14.009" v="1011" actId="478"/>
          <ac:graphicFrameMkLst>
            <pc:docMk/>
            <pc:sldMk cId="3096353942" sldId="272"/>
            <ac:graphicFrameMk id="11" creationId="{2D74FAA4-D37A-45C3-8003-5BED4BF27960}"/>
          </ac:graphicFrameMkLst>
        </pc:graphicFrameChg>
        <pc:graphicFrameChg chg="del">
          <ac:chgData name="Mariana" userId="d6bcb9e9-8d07-4352-a870-3c5cb08a7ca9" providerId="ADAL" clId="{C3CB62F7-5809-4FD3-8C9D-0A6C7FC69B4B}" dt="2022-04-19T23:42:14.494" v="1012" actId="478"/>
          <ac:graphicFrameMkLst>
            <pc:docMk/>
            <pc:sldMk cId="3096353942" sldId="272"/>
            <ac:graphicFrameMk id="12" creationId="{D88B8D65-548A-4355-A0AF-EA0EDB652473}"/>
          </ac:graphicFrameMkLst>
        </pc:graphicFrameChg>
        <pc:picChg chg="mod">
          <ac:chgData name="Mariana" userId="d6bcb9e9-8d07-4352-a870-3c5cb08a7ca9" providerId="ADAL" clId="{C3CB62F7-5809-4FD3-8C9D-0A6C7FC69B4B}" dt="2022-04-19T23:44:12.710" v="1046" actId="1076"/>
          <ac:picMkLst>
            <pc:docMk/>
            <pc:sldMk cId="3096353942" sldId="272"/>
            <ac:picMk id="4" creationId="{7652A7C4-FEE1-6FAE-4BCD-B9382F5252E8}"/>
          </ac:picMkLst>
        </pc:picChg>
        <pc:picChg chg="mod">
          <ac:chgData name="Mariana" userId="d6bcb9e9-8d07-4352-a870-3c5cb08a7ca9" providerId="ADAL" clId="{C3CB62F7-5809-4FD3-8C9D-0A6C7FC69B4B}" dt="2022-04-19T23:43:52.377" v="1040" actId="1076"/>
          <ac:picMkLst>
            <pc:docMk/>
            <pc:sldMk cId="3096353942" sldId="272"/>
            <ac:picMk id="5" creationId="{B65F56B7-C5A8-44EB-C3AA-C24B9B7A11ED}"/>
          </ac:picMkLst>
        </pc:picChg>
        <pc:picChg chg="mod">
          <ac:chgData name="Mariana" userId="d6bcb9e9-8d07-4352-a870-3c5cb08a7ca9" providerId="ADAL" clId="{C3CB62F7-5809-4FD3-8C9D-0A6C7FC69B4B}" dt="2022-04-19T23:42:55.200" v="1021" actId="1076"/>
          <ac:picMkLst>
            <pc:docMk/>
            <pc:sldMk cId="3096353942" sldId="272"/>
            <ac:picMk id="6" creationId="{C412ACD5-6A57-EF4E-049F-14FBCF3201AB}"/>
          </ac:picMkLst>
        </pc:picChg>
        <pc:picChg chg="mod">
          <ac:chgData name="Mariana" userId="d6bcb9e9-8d07-4352-a870-3c5cb08a7ca9" providerId="ADAL" clId="{C3CB62F7-5809-4FD3-8C9D-0A6C7FC69B4B}" dt="2022-04-19T23:44:08.659" v="1044" actId="1076"/>
          <ac:picMkLst>
            <pc:docMk/>
            <pc:sldMk cId="3096353942" sldId="272"/>
            <ac:picMk id="7" creationId="{BE85173D-0829-4B3C-2903-F1313C504835}"/>
          </ac:picMkLst>
        </pc:picChg>
        <pc:picChg chg="mod">
          <ac:chgData name="Mariana" userId="d6bcb9e9-8d07-4352-a870-3c5cb08a7ca9" providerId="ADAL" clId="{C3CB62F7-5809-4FD3-8C9D-0A6C7FC69B4B}" dt="2022-04-19T23:43:43.037" v="1038" actId="1076"/>
          <ac:picMkLst>
            <pc:docMk/>
            <pc:sldMk cId="3096353942" sldId="272"/>
            <ac:picMk id="8" creationId="{6209097E-346B-BEE7-A83B-D3BADE2F5D84}"/>
          </ac:picMkLst>
        </pc:picChg>
      </pc:sldChg>
      <pc:sldChg chg="addSp delSp modSp mod">
        <pc:chgData name="Mariana" userId="d6bcb9e9-8d07-4352-a870-3c5cb08a7ca9" providerId="ADAL" clId="{C3CB62F7-5809-4FD3-8C9D-0A6C7FC69B4B}" dt="2022-04-20T17:29:15.056" v="1325" actId="478"/>
        <pc:sldMkLst>
          <pc:docMk/>
          <pc:sldMk cId="2015843689" sldId="273"/>
        </pc:sldMkLst>
        <pc:spChg chg="add del mod">
          <ac:chgData name="Mariana" userId="d6bcb9e9-8d07-4352-a870-3c5cb08a7ca9" providerId="ADAL" clId="{C3CB62F7-5809-4FD3-8C9D-0A6C7FC69B4B}" dt="2022-04-20T17:29:15.056" v="1325" actId="478"/>
          <ac:spMkLst>
            <pc:docMk/>
            <pc:sldMk cId="2015843689" sldId="273"/>
            <ac:spMk id="4" creationId="{D0AA5C96-566B-4097-9F57-67202D180D2E}"/>
          </ac:spMkLst>
        </pc:spChg>
        <pc:spChg chg="del">
          <ac:chgData name="Mariana" userId="d6bcb9e9-8d07-4352-a870-3c5cb08a7ca9" providerId="ADAL" clId="{C3CB62F7-5809-4FD3-8C9D-0A6C7FC69B4B}" dt="2022-04-20T16:46:22.188" v="1090" actId="478"/>
          <ac:spMkLst>
            <pc:docMk/>
            <pc:sldMk cId="2015843689" sldId="273"/>
            <ac:spMk id="8" creationId="{F96FC182-B05C-4839-A118-1EE52F65B58E}"/>
          </ac:spMkLst>
        </pc:spChg>
      </pc:sldChg>
      <pc:sldChg chg="addSp delSp modSp mod">
        <pc:chgData name="Mariana" userId="d6bcb9e9-8d07-4352-a870-3c5cb08a7ca9" providerId="ADAL" clId="{C3CB62F7-5809-4FD3-8C9D-0A6C7FC69B4B}" dt="2022-04-20T19:07:39.770" v="1371" actId="20577"/>
        <pc:sldMkLst>
          <pc:docMk/>
          <pc:sldMk cId="2280376465" sldId="274"/>
        </pc:sldMkLst>
        <pc:spChg chg="add del mod">
          <ac:chgData name="Mariana" userId="d6bcb9e9-8d07-4352-a870-3c5cb08a7ca9" providerId="ADAL" clId="{C3CB62F7-5809-4FD3-8C9D-0A6C7FC69B4B}" dt="2022-04-20T16:49:07.896" v="1171" actId="21"/>
          <ac:spMkLst>
            <pc:docMk/>
            <pc:sldMk cId="2280376465" sldId="274"/>
            <ac:spMk id="4" creationId="{C65FFA5F-04CE-4980-B5A4-9043F430AA39}"/>
          </ac:spMkLst>
        </pc:spChg>
        <pc:spChg chg="add del mod">
          <ac:chgData name="Mariana" userId="d6bcb9e9-8d07-4352-a870-3c5cb08a7ca9" providerId="ADAL" clId="{C3CB62F7-5809-4FD3-8C9D-0A6C7FC69B4B}" dt="2022-04-20T16:49:24.867" v="1182" actId="21"/>
          <ac:spMkLst>
            <pc:docMk/>
            <pc:sldMk cId="2280376465" sldId="274"/>
            <ac:spMk id="5" creationId="{A728388B-CB5F-429A-823B-2616C9DDD652}"/>
          </ac:spMkLst>
        </pc:spChg>
        <pc:spChg chg="mod">
          <ac:chgData name="Mariana" userId="d6bcb9e9-8d07-4352-a870-3c5cb08a7ca9" providerId="ADAL" clId="{C3CB62F7-5809-4FD3-8C9D-0A6C7FC69B4B}" dt="2022-04-20T19:07:39.770" v="1371" actId="20577"/>
          <ac:spMkLst>
            <pc:docMk/>
            <pc:sldMk cId="2280376465" sldId="274"/>
            <ac:spMk id="8" creationId="{F96FC182-B05C-4839-A118-1EE52F65B58E}"/>
          </ac:spMkLst>
        </pc:spChg>
      </pc:sldChg>
      <pc:sldChg chg="addSp delSp modSp">
        <pc:chgData name="Mariana" userId="d6bcb9e9-8d07-4352-a870-3c5cb08a7ca9" providerId="ADAL" clId="{C3CB62F7-5809-4FD3-8C9D-0A6C7FC69B4B}" dt="2022-04-20T16:42:55.173" v="1089" actId="1076"/>
        <pc:sldMkLst>
          <pc:docMk/>
          <pc:sldMk cId="4290657980" sldId="275"/>
        </pc:sldMkLst>
        <pc:spChg chg="mod">
          <ac:chgData name="Mariana" userId="d6bcb9e9-8d07-4352-a870-3c5cb08a7ca9" providerId="ADAL" clId="{C3CB62F7-5809-4FD3-8C9D-0A6C7FC69B4B}" dt="2022-04-20T16:42:20.849" v="1077" actId="14100"/>
          <ac:spMkLst>
            <pc:docMk/>
            <pc:sldMk cId="4290657980" sldId="275"/>
            <ac:spMk id="2" creationId="{CDDB56A7-730E-4AA0-9808-9C2725517893}"/>
          </ac:spMkLst>
        </pc:spChg>
        <pc:picChg chg="add mod">
          <ac:chgData name="Mariana" userId="d6bcb9e9-8d07-4352-a870-3c5cb08a7ca9" providerId="ADAL" clId="{C3CB62F7-5809-4FD3-8C9D-0A6C7FC69B4B}" dt="2022-04-20T16:42:53.945" v="1088" actId="1076"/>
          <ac:picMkLst>
            <pc:docMk/>
            <pc:sldMk cId="4290657980" sldId="275"/>
            <ac:picMk id="1026" creationId="{1495AF28-1929-4E64-B18C-3AA601354A39}"/>
          </ac:picMkLst>
        </pc:picChg>
        <pc:picChg chg="add mod">
          <ac:chgData name="Mariana" userId="d6bcb9e9-8d07-4352-a870-3c5cb08a7ca9" providerId="ADAL" clId="{C3CB62F7-5809-4FD3-8C9D-0A6C7FC69B4B}" dt="2022-04-20T16:42:55.173" v="1089" actId="1076"/>
          <ac:picMkLst>
            <pc:docMk/>
            <pc:sldMk cId="4290657980" sldId="275"/>
            <ac:picMk id="1028" creationId="{3AEC800A-7FE5-46C6-903A-FABF24179C53}"/>
          </ac:picMkLst>
        </pc:picChg>
        <pc:picChg chg="add del mod">
          <ac:chgData name="Mariana" userId="d6bcb9e9-8d07-4352-a870-3c5cb08a7ca9" providerId="ADAL" clId="{C3CB62F7-5809-4FD3-8C9D-0A6C7FC69B4B}" dt="2022-04-20T16:42:22.124" v="1078"/>
          <ac:picMkLst>
            <pc:docMk/>
            <pc:sldMk cId="4290657980" sldId="275"/>
            <ac:picMk id="1030" creationId="{9CBBF66B-815E-4678-AE13-AB17E584E992}"/>
          </ac:picMkLst>
        </pc:picChg>
        <pc:picChg chg="add del mod">
          <ac:chgData name="Mariana" userId="d6bcb9e9-8d07-4352-a870-3c5cb08a7ca9" providerId="ADAL" clId="{C3CB62F7-5809-4FD3-8C9D-0A6C7FC69B4B}" dt="2022-04-20T16:42:31.565" v="1082" actId="478"/>
          <ac:picMkLst>
            <pc:docMk/>
            <pc:sldMk cId="4290657980" sldId="275"/>
            <ac:picMk id="1032" creationId="{9069CCE3-4243-427D-8417-C96B6A03FCA1}"/>
          </ac:picMkLst>
        </pc:picChg>
      </pc:sldChg>
      <pc:sldChg chg="addSp delSp modSp mod">
        <pc:chgData name="Mariana" userId="d6bcb9e9-8d07-4352-a870-3c5cb08a7ca9" providerId="ADAL" clId="{C3CB62F7-5809-4FD3-8C9D-0A6C7FC69B4B}" dt="2022-04-20T19:19:10.537" v="1382" actId="1076"/>
        <pc:sldMkLst>
          <pc:docMk/>
          <pc:sldMk cId="3368648" sldId="276"/>
        </pc:sldMkLst>
        <pc:spChg chg="add mod">
          <ac:chgData name="Mariana" userId="d6bcb9e9-8d07-4352-a870-3c5cb08a7ca9" providerId="ADAL" clId="{C3CB62F7-5809-4FD3-8C9D-0A6C7FC69B4B}" dt="2022-04-19T23:08:26.195" v="230" actId="1076"/>
          <ac:spMkLst>
            <pc:docMk/>
            <pc:sldMk cId="3368648" sldId="276"/>
            <ac:spMk id="4" creationId="{99720E5B-5BD2-420D-AC18-9C3AE8919427}"/>
          </ac:spMkLst>
        </pc:spChg>
        <pc:spChg chg="add mod">
          <ac:chgData name="Mariana" userId="d6bcb9e9-8d07-4352-a870-3c5cb08a7ca9" providerId="ADAL" clId="{C3CB62F7-5809-4FD3-8C9D-0A6C7FC69B4B}" dt="2022-04-19T23:07:59.284" v="206" actId="1076"/>
          <ac:spMkLst>
            <pc:docMk/>
            <pc:sldMk cId="3368648" sldId="276"/>
            <ac:spMk id="5" creationId="{A814038A-3046-48D7-A0A6-9F10AB5D1C76}"/>
          </ac:spMkLst>
        </pc:spChg>
        <pc:spChg chg="add mod">
          <ac:chgData name="Mariana" userId="d6bcb9e9-8d07-4352-a870-3c5cb08a7ca9" providerId="ADAL" clId="{C3CB62F7-5809-4FD3-8C9D-0A6C7FC69B4B}" dt="2022-04-20T19:18:26.626" v="1375" actId="1076"/>
          <ac:spMkLst>
            <pc:docMk/>
            <pc:sldMk cId="3368648" sldId="276"/>
            <ac:spMk id="6" creationId="{71D7A34D-62FC-4208-A685-C65EB6A13856}"/>
          </ac:spMkLst>
        </pc:spChg>
        <pc:spChg chg="add mod">
          <ac:chgData name="Mariana" userId="d6bcb9e9-8d07-4352-a870-3c5cb08a7ca9" providerId="ADAL" clId="{C3CB62F7-5809-4FD3-8C9D-0A6C7FC69B4B}" dt="2022-04-20T19:18:29.551" v="1376" actId="1076"/>
          <ac:spMkLst>
            <pc:docMk/>
            <pc:sldMk cId="3368648" sldId="276"/>
            <ac:spMk id="7" creationId="{E7CE5CA7-5D8C-4E34-880A-D7668F5D90DD}"/>
          </ac:spMkLst>
        </pc:spChg>
        <pc:spChg chg="del mod">
          <ac:chgData name="Mariana" userId="d6bcb9e9-8d07-4352-a870-3c5cb08a7ca9" providerId="ADAL" clId="{C3CB62F7-5809-4FD3-8C9D-0A6C7FC69B4B}" dt="2022-04-20T16:53:50.244" v="1237" actId="478"/>
          <ac:spMkLst>
            <pc:docMk/>
            <pc:sldMk cId="3368648" sldId="276"/>
            <ac:spMk id="8" creationId="{F96FC182-B05C-4839-A118-1EE52F65B58E}"/>
          </ac:spMkLst>
        </pc:spChg>
        <pc:spChg chg="add del mod">
          <ac:chgData name="Mariana" userId="d6bcb9e9-8d07-4352-a870-3c5cb08a7ca9" providerId="ADAL" clId="{C3CB62F7-5809-4FD3-8C9D-0A6C7FC69B4B}" dt="2022-04-19T23:08:38.176" v="233" actId="478"/>
          <ac:spMkLst>
            <pc:docMk/>
            <pc:sldMk cId="3368648" sldId="276"/>
            <ac:spMk id="9" creationId="{709C5CB0-8A22-409F-95CA-351D27528BB1}"/>
          </ac:spMkLst>
        </pc:spChg>
        <pc:spChg chg="add mod">
          <ac:chgData name="Mariana" userId="d6bcb9e9-8d07-4352-a870-3c5cb08a7ca9" providerId="ADAL" clId="{C3CB62F7-5809-4FD3-8C9D-0A6C7FC69B4B}" dt="2022-04-20T19:19:10.537" v="1382" actId="1076"/>
          <ac:spMkLst>
            <pc:docMk/>
            <pc:sldMk cId="3368648" sldId="276"/>
            <ac:spMk id="9" creationId="{96C76807-7734-4B9D-81DF-D9A4F5A0344F}"/>
          </ac:spMkLst>
        </pc:spChg>
        <pc:spChg chg="add mod">
          <ac:chgData name="Mariana" userId="d6bcb9e9-8d07-4352-a870-3c5cb08a7ca9" providerId="ADAL" clId="{C3CB62F7-5809-4FD3-8C9D-0A6C7FC69B4B}" dt="2022-04-20T19:18:35.016" v="1377" actId="1076"/>
          <ac:spMkLst>
            <pc:docMk/>
            <pc:sldMk cId="3368648" sldId="276"/>
            <ac:spMk id="10" creationId="{6328881B-553B-4A77-840A-3DBF3023CF65}"/>
          </ac:spMkLst>
        </pc:spChg>
        <pc:spChg chg="add mod">
          <ac:chgData name="Mariana" userId="d6bcb9e9-8d07-4352-a870-3c5cb08a7ca9" providerId="ADAL" clId="{C3CB62F7-5809-4FD3-8C9D-0A6C7FC69B4B}" dt="2022-04-20T16:54:21.854" v="1267" actId="1076"/>
          <ac:spMkLst>
            <pc:docMk/>
            <pc:sldMk cId="3368648" sldId="276"/>
            <ac:spMk id="11" creationId="{F0147148-4C5A-45FB-8959-3F9C170CA4AE}"/>
          </ac:spMkLst>
        </pc:spChg>
        <pc:spChg chg="add mod">
          <ac:chgData name="Mariana" userId="d6bcb9e9-8d07-4352-a870-3c5cb08a7ca9" providerId="ADAL" clId="{C3CB62F7-5809-4FD3-8C9D-0A6C7FC69B4B}" dt="2022-04-20T16:55:55.364" v="1301" actId="1076"/>
          <ac:spMkLst>
            <pc:docMk/>
            <pc:sldMk cId="3368648" sldId="276"/>
            <ac:spMk id="12" creationId="{ADC9B347-064F-44E6-A760-16BB206F8916}"/>
          </ac:spMkLst>
        </pc:spChg>
        <pc:spChg chg="add del mod">
          <ac:chgData name="Mariana" userId="d6bcb9e9-8d07-4352-a870-3c5cb08a7ca9" providerId="ADAL" clId="{C3CB62F7-5809-4FD3-8C9D-0A6C7FC69B4B}" dt="2022-04-20T19:18:21.276" v="1374" actId="478"/>
          <ac:spMkLst>
            <pc:docMk/>
            <pc:sldMk cId="3368648" sldId="276"/>
            <ac:spMk id="15" creationId="{71555898-4EC4-4EE4-B9FF-D570EC711DEB}"/>
          </ac:spMkLst>
        </pc:spChg>
        <pc:spChg chg="add del mod">
          <ac:chgData name="Mariana" userId="d6bcb9e9-8d07-4352-a870-3c5cb08a7ca9" providerId="ADAL" clId="{C3CB62F7-5809-4FD3-8C9D-0A6C7FC69B4B}" dt="2022-04-20T19:19:05.082" v="1381" actId="478"/>
          <ac:spMkLst>
            <pc:docMk/>
            <pc:sldMk cId="3368648" sldId="276"/>
            <ac:spMk id="16" creationId="{13C5107C-8234-4DED-8216-63CAC26E84E5}"/>
          </ac:spMkLst>
        </pc:spChg>
      </pc:sldChg>
      <pc:sldChg chg="addSp modSp mod">
        <pc:chgData name="Mariana" userId="d6bcb9e9-8d07-4352-a870-3c5cb08a7ca9" providerId="ADAL" clId="{C3CB62F7-5809-4FD3-8C9D-0A6C7FC69B4B}" dt="2022-04-20T19:04:14.307" v="1350" actId="20577"/>
        <pc:sldMkLst>
          <pc:docMk/>
          <pc:sldMk cId="3519234978" sldId="277"/>
        </pc:sldMkLst>
        <pc:spChg chg="add mod">
          <ac:chgData name="Mariana" userId="d6bcb9e9-8d07-4352-a870-3c5cb08a7ca9" providerId="ADAL" clId="{C3CB62F7-5809-4FD3-8C9D-0A6C7FC69B4B}" dt="2022-04-20T16:49:20.358" v="1181" actId="1076"/>
          <ac:spMkLst>
            <pc:docMk/>
            <pc:sldMk cId="3519234978" sldId="277"/>
            <ac:spMk id="5" creationId="{5E7DCC03-3588-4BD7-92E4-67DE20A1B2D1}"/>
          </ac:spMkLst>
        </pc:spChg>
        <pc:spChg chg="add mod">
          <ac:chgData name="Mariana" userId="d6bcb9e9-8d07-4352-a870-3c5cb08a7ca9" providerId="ADAL" clId="{C3CB62F7-5809-4FD3-8C9D-0A6C7FC69B4B}" dt="2022-04-20T16:49:30.186" v="1184" actId="1076"/>
          <ac:spMkLst>
            <pc:docMk/>
            <pc:sldMk cId="3519234978" sldId="277"/>
            <ac:spMk id="6" creationId="{6C6B1E83-5B3C-4D1B-8BC8-6E865302E3E2}"/>
          </ac:spMkLst>
        </pc:spChg>
        <pc:spChg chg="mod">
          <ac:chgData name="Mariana" userId="d6bcb9e9-8d07-4352-a870-3c5cb08a7ca9" providerId="ADAL" clId="{C3CB62F7-5809-4FD3-8C9D-0A6C7FC69B4B}" dt="2022-04-20T19:04:14.307" v="1350" actId="20577"/>
          <ac:spMkLst>
            <pc:docMk/>
            <pc:sldMk cId="3519234978" sldId="277"/>
            <ac:spMk id="8" creationId="{F96FC182-B05C-4839-A118-1EE52F65B58E}"/>
          </ac:spMkLst>
        </pc:spChg>
      </pc:sldChg>
      <pc:sldChg chg="modSp mod">
        <pc:chgData name="Mariana" userId="d6bcb9e9-8d07-4352-a870-3c5cb08a7ca9" providerId="ADAL" clId="{C3CB62F7-5809-4FD3-8C9D-0A6C7FC69B4B}" dt="2022-04-20T19:34:39.461" v="1597" actId="20577"/>
        <pc:sldMkLst>
          <pc:docMk/>
          <pc:sldMk cId="3287444788" sldId="279"/>
        </pc:sldMkLst>
        <pc:spChg chg="mod">
          <ac:chgData name="Mariana" userId="d6bcb9e9-8d07-4352-a870-3c5cb08a7ca9" providerId="ADAL" clId="{C3CB62F7-5809-4FD3-8C9D-0A6C7FC69B4B}" dt="2022-04-20T19:34:39.461" v="1597" actId="20577"/>
          <ac:spMkLst>
            <pc:docMk/>
            <pc:sldMk cId="3287444788" sldId="279"/>
            <ac:spMk id="3" creationId="{35B8FCB5-DFCB-466F-81D4-CF91CC633D92}"/>
          </ac:spMkLst>
        </pc:spChg>
      </pc:sldChg>
      <pc:sldChg chg="addSp delSp modSp mod">
        <pc:chgData name="Mariana" userId="d6bcb9e9-8d07-4352-a870-3c5cb08a7ca9" providerId="ADAL" clId="{C3CB62F7-5809-4FD3-8C9D-0A6C7FC69B4B}" dt="2022-04-19T23:35:50.479" v="971" actId="478"/>
        <pc:sldMkLst>
          <pc:docMk/>
          <pc:sldMk cId="389703956" sldId="280"/>
        </pc:sldMkLst>
        <pc:spChg chg="mod">
          <ac:chgData name="Mariana" userId="d6bcb9e9-8d07-4352-a870-3c5cb08a7ca9" providerId="ADAL" clId="{C3CB62F7-5809-4FD3-8C9D-0A6C7FC69B4B}" dt="2022-04-19T23:33:07.546" v="966" actId="1076"/>
          <ac:spMkLst>
            <pc:docMk/>
            <pc:sldMk cId="389703956" sldId="280"/>
            <ac:spMk id="3" creationId="{3CDBF41C-EF1B-1555-4C8E-0BB30B22F65B}"/>
          </ac:spMkLst>
        </pc:spChg>
        <pc:spChg chg="add mod">
          <ac:chgData name="Mariana" userId="d6bcb9e9-8d07-4352-a870-3c5cb08a7ca9" providerId="ADAL" clId="{C3CB62F7-5809-4FD3-8C9D-0A6C7FC69B4B}" dt="2022-04-19T23:26:36.506" v="769" actId="20577"/>
          <ac:spMkLst>
            <pc:docMk/>
            <pc:sldMk cId="389703956" sldId="280"/>
            <ac:spMk id="5" creationId="{73ECDE3E-5E09-4EAD-8A0C-33FF33CF6B39}"/>
          </ac:spMkLst>
        </pc:spChg>
        <pc:spChg chg="add del mod">
          <ac:chgData name="Mariana" userId="d6bcb9e9-8d07-4352-a870-3c5cb08a7ca9" providerId="ADAL" clId="{C3CB62F7-5809-4FD3-8C9D-0A6C7FC69B4B}" dt="2022-04-19T23:15:29.829" v="495" actId="478"/>
          <ac:spMkLst>
            <pc:docMk/>
            <pc:sldMk cId="389703956" sldId="280"/>
            <ac:spMk id="6" creationId="{35408651-13E0-44E9-ADD9-BEE2A5E9FFE1}"/>
          </ac:spMkLst>
        </pc:spChg>
        <pc:spChg chg="add del mod">
          <ac:chgData name="Mariana" userId="d6bcb9e9-8d07-4352-a870-3c5cb08a7ca9" providerId="ADAL" clId="{C3CB62F7-5809-4FD3-8C9D-0A6C7FC69B4B}" dt="2022-04-19T23:35:50.479" v="971" actId="478"/>
          <ac:spMkLst>
            <pc:docMk/>
            <pc:sldMk cId="389703956" sldId="280"/>
            <ac:spMk id="7" creationId="{F18BD91A-3271-41F7-AD65-63A0BF1F3818}"/>
          </ac:spMkLst>
        </pc:spChg>
        <pc:spChg chg="add del mod">
          <ac:chgData name="Mariana" userId="d6bcb9e9-8d07-4352-a870-3c5cb08a7ca9" providerId="ADAL" clId="{C3CB62F7-5809-4FD3-8C9D-0A6C7FC69B4B}" dt="2022-04-19T23:31:10.536" v="922" actId="1076"/>
          <ac:spMkLst>
            <pc:docMk/>
            <pc:sldMk cId="389703956" sldId="280"/>
            <ac:spMk id="8" creationId="{4C3AD1A4-61AA-4382-968B-DD697ACF789A}"/>
          </ac:spMkLst>
        </pc:spChg>
        <pc:spChg chg="add del mod">
          <ac:chgData name="Mariana" userId="d6bcb9e9-8d07-4352-a870-3c5cb08a7ca9" providerId="ADAL" clId="{C3CB62F7-5809-4FD3-8C9D-0A6C7FC69B4B}" dt="2022-04-19T23:21:18.411" v="595" actId="767"/>
          <ac:spMkLst>
            <pc:docMk/>
            <pc:sldMk cId="389703956" sldId="280"/>
            <ac:spMk id="9" creationId="{66CDC777-E92F-42D4-9755-60279D9B7771}"/>
          </ac:spMkLst>
        </pc:spChg>
        <pc:spChg chg="add mod">
          <ac:chgData name="Mariana" userId="d6bcb9e9-8d07-4352-a870-3c5cb08a7ca9" providerId="ADAL" clId="{C3CB62F7-5809-4FD3-8C9D-0A6C7FC69B4B}" dt="2022-04-19T23:31:13.796" v="923" actId="1076"/>
          <ac:spMkLst>
            <pc:docMk/>
            <pc:sldMk cId="389703956" sldId="280"/>
            <ac:spMk id="10" creationId="{D2C597FF-193D-4118-AB4C-DEA2810B876D}"/>
          </ac:spMkLst>
        </pc:spChg>
        <pc:spChg chg="add mod">
          <ac:chgData name="Mariana" userId="d6bcb9e9-8d07-4352-a870-3c5cb08a7ca9" providerId="ADAL" clId="{C3CB62F7-5809-4FD3-8C9D-0A6C7FC69B4B}" dt="2022-04-19T23:31:16.656" v="924" actId="1076"/>
          <ac:spMkLst>
            <pc:docMk/>
            <pc:sldMk cId="389703956" sldId="280"/>
            <ac:spMk id="11" creationId="{B1AF4DCB-E73B-43C8-B189-F39AD2B58766}"/>
          </ac:spMkLst>
        </pc:spChg>
        <pc:spChg chg="add mod">
          <ac:chgData name="Mariana" userId="d6bcb9e9-8d07-4352-a870-3c5cb08a7ca9" providerId="ADAL" clId="{C3CB62F7-5809-4FD3-8C9D-0A6C7FC69B4B}" dt="2022-04-19T23:33:11.785" v="970" actId="1038"/>
          <ac:spMkLst>
            <pc:docMk/>
            <pc:sldMk cId="389703956" sldId="280"/>
            <ac:spMk id="12" creationId="{375E42E7-6392-45A0-B090-921808A3E6DD}"/>
          </ac:spMkLst>
        </pc:spChg>
      </pc:sldChg>
      <pc:sldChg chg="add del">
        <pc:chgData name="Mariana" userId="d6bcb9e9-8d07-4352-a870-3c5cb08a7ca9" providerId="ADAL" clId="{C3CB62F7-5809-4FD3-8C9D-0A6C7FC69B4B}" dt="2022-04-19T23:12:54.952" v="407" actId="47"/>
        <pc:sldMkLst>
          <pc:docMk/>
          <pc:sldMk cId="1350347560" sldId="281"/>
        </pc:sldMkLst>
      </pc:sldChg>
      <pc:sldChg chg="delSp modSp add del mod">
        <pc:chgData name="Mariana" userId="d6bcb9e9-8d07-4352-a870-3c5cb08a7ca9" providerId="ADAL" clId="{C3CB62F7-5809-4FD3-8C9D-0A6C7FC69B4B}" dt="2022-04-20T16:38:38.047" v="1056" actId="47"/>
        <pc:sldMkLst>
          <pc:docMk/>
          <pc:sldMk cId="1654406720" sldId="281"/>
        </pc:sldMkLst>
        <pc:spChg chg="del">
          <ac:chgData name="Mariana" userId="d6bcb9e9-8d07-4352-a870-3c5cb08a7ca9" providerId="ADAL" clId="{C3CB62F7-5809-4FD3-8C9D-0A6C7FC69B4B}" dt="2022-04-20T16:38:31.516" v="1054" actId="478"/>
          <ac:spMkLst>
            <pc:docMk/>
            <pc:sldMk cId="1654406720" sldId="281"/>
            <ac:spMk id="4" creationId="{99720E5B-5BD2-420D-AC18-9C3AE8919427}"/>
          </ac:spMkLst>
        </pc:spChg>
        <pc:spChg chg="del">
          <ac:chgData name="Mariana" userId="d6bcb9e9-8d07-4352-a870-3c5cb08a7ca9" providerId="ADAL" clId="{C3CB62F7-5809-4FD3-8C9D-0A6C7FC69B4B}" dt="2022-04-20T16:38:29.535" v="1053" actId="478"/>
          <ac:spMkLst>
            <pc:docMk/>
            <pc:sldMk cId="1654406720" sldId="281"/>
            <ac:spMk id="5" creationId="{A814038A-3046-48D7-A0A6-9F10AB5D1C76}"/>
          </ac:spMkLst>
        </pc:spChg>
        <pc:spChg chg="del mod">
          <ac:chgData name="Mariana" userId="d6bcb9e9-8d07-4352-a870-3c5cb08a7ca9" providerId="ADAL" clId="{C3CB62F7-5809-4FD3-8C9D-0A6C7FC69B4B}" dt="2022-04-20T16:38:28.095" v="1052" actId="478"/>
          <ac:spMkLst>
            <pc:docMk/>
            <pc:sldMk cId="1654406720" sldId="281"/>
            <ac:spMk id="6" creationId="{71D7A34D-62FC-4208-A685-C65EB6A13856}"/>
          </ac:spMkLst>
        </pc:spChg>
        <pc:spChg chg="del mod">
          <ac:chgData name="Mariana" userId="d6bcb9e9-8d07-4352-a870-3c5cb08a7ca9" providerId="ADAL" clId="{C3CB62F7-5809-4FD3-8C9D-0A6C7FC69B4B}" dt="2022-04-20T16:38:24.240" v="1049" actId="478"/>
          <ac:spMkLst>
            <pc:docMk/>
            <pc:sldMk cId="1654406720" sldId="281"/>
            <ac:spMk id="7" creationId="{E7CE5CA7-5D8C-4E34-880A-D7668F5D90DD}"/>
          </ac:spMkLst>
        </pc:spChg>
        <pc:spChg chg="del">
          <ac:chgData name="Mariana" userId="d6bcb9e9-8d07-4352-a870-3c5cb08a7ca9" providerId="ADAL" clId="{C3CB62F7-5809-4FD3-8C9D-0A6C7FC69B4B}" dt="2022-04-20T16:38:33.491" v="1055" actId="478"/>
          <ac:spMkLst>
            <pc:docMk/>
            <pc:sldMk cId="1654406720" sldId="281"/>
            <ac:spMk id="8" creationId="{F96FC182-B05C-4839-A118-1EE52F65B58E}"/>
          </ac:spMkLst>
        </pc:spChg>
        <pc:spChg chg="del">
          <ac:chgData name="Mariana" userId="d6bcb9e9-8d07-4352-a870-3c5cb08a7ca9" providerId="ADAL" clId="{C3CB62F7-5809-4FD3-8C9D-0A6C7FC69B4B}" dt="2022-04-20T16:38:25.975" v="1050" actId="478"/>
          <ac:spMkLst>
            <pc:docMk/>
            <pc:sldMk cId="1654406720" sldId="281"/>
            <ac:spMk id="10" creationId="{6328881B-553B-4A77-840A-3DBF3023CF65}"/>
          </ac:spMkLst>
        </pc:spChg>
      </pc:sldChg>
      <pc:sldChg chg="addSp delSp modSp add mod">
        <pc:chgData name="Mariana" userId="d6bcb9e9-8d07-4352-a870-3c5cb08a7ca9" providerId="ADAL" clId="{C3CB62F7-5809-4FD3-8C9D-0A6C7FC69B4B}" dt="2022-04-20T16:58:29.636" v="1306" actId="20577"/>
        <pc:sldMkLst>
          <pc:docMk/>
          <pc:sldMk cId="4262135051" sldId="281"/>
        </pc:sldMkLst>
        <pc:spChg chg="mod">
          <ac:chgData name="Mariana" userId="d6bcb9e9-8d07-4352-a870-3c5cb08a7ca9" providerId="ADAL" clId="{C3CB62F7-5809-4FD3-8C9D-0A6C7FC69B4B}" dt="2022-04-20T16:46:38.693" v="1095" actId="20577"/>
          <ac:spMkLst>
            <pc:docMk/>
            <pc:sldMk cId="4262135051" sldId="281"/>
            <ac:spMk id="2" creationId="{BF23513F-CD61-734D-A965-62D5A4E3B329}"/>
          </ac:spMkLst>
        </pc:spChg>
        <pc:spChg chg="mod">
          <ac:chgData name="Mariana" userId="d6bcb9e9-8d07-4352-a870-3c5cb08a7ca9" providerId="ADAL" clId="{C3CB62F7-5809-4FD3-8C9D-0A6C7FC69B4B}" dt="2022-04-20T16:58:29.636" v="1306" actId="20577"/>
          <ac:spMkLst>
            <pc:docMk/>
            <pc:sldMk cId="4262135051" sldId="281"/>
            <ac:spMk id="3" creationId="{3CDBF41C-EF1B-1555-4C8E-0BB30B22F65B}"/>
          </ac:spMkLst>
        </pc:spChg>
        <pc:spChg chg="mod">
          <ac:chgData name="Mariana" userId="d6bcb9e9-8d07-4352-a870-3c5cb08a7ca9" providerId="ADAL" clId="{C3CB62F7-5809-4FD3-8C9D-0A6C7FC69B4B}" dt="2022-04-20T16:55:14.842" v="1278" actId="20577"/>
          <ac:spMkLst>
            <pc:docMk/>
            <pc:sldMk cId="4262135051" sldId="281"/>
            <ac:spMk id="5" creationId="{73ECDE3E-5E09-4EAD-8A0C-33FF33CF6B39}"/>
          </ac:spMkLst>
        </pc:spChg>
        <pc:spChg chg="del">
          <ac:chgData name="Mariana" userId="d6bcb9e9-8d07-4352-a870-3c5cb08a7ca9" providerId="ADAL" clId="{C3CB62F7-5809-4FD3-8C9D-0A6C7FC69B4B}" dt="2022-04-20T16:40:23.673" v="1062" actId="478"/>
          <ac:spMkLst>
            <pc:docMk/>
            <pc:sldMk cId="4262135051" sldId="281"/>
            <ac:spMk id="8" creationId="{4C3AD1A4-61AA-4382-968B-DD697ACF789A}"/>
          </ac:spMkLst>
        </pc:spChg>
        <pc:spChg chg="del">
          <ac:chgData name="Mariana" userId="d6bcb9e9-8d07-4352-a870-3c5cb08a7ca9" providerId="ADAL" clId="{C3CB62F7-5809-4FD3-8C9D-0A6C7FC69B4B}" dt="2022-04-20T16:40:22.345" v="1061" actId="478"/>
          <ac:spMkLst>
            <pc:docMk/>
            <pc:sldMk cId="4262135051" sldId="281"/>
            <ac:spMk id="10" creationId="{D2C597FF-193D-4118-AB4C-DEA2810B876D}"/>
          </ac:spMkLst>
        </pc:spChg>
        <pc:spChg chg="add del mod">
          <ac:chgData name="Mariana" userId="d6bcb9e9-8d07-4352-a870-3c5cb08a7ca9" providerId="ADAL" clId="{C3CB62F7-5809-4FD3-8C9D-0A6C7FC69B4B}" dt="2022-04-20T16:58:26.704" v="1305" actId="1076"/>
          <ac:spMkLst>
            <pc:docMk/>
            <pc:sldMk cId="4262135051" sldId="281"/>
            <ac:spMk id="11" creationId="{B1AF4DCB-E73B-43C8-B189-F39AD2B58766}"/>
          </ac:spMkLst>
        </pc:spChg>
        <pc:spChg chg="del">
          <ac:chgData name="Mariana" userId="d6bcb9e9-8d07-4352-a870-3c5cb08a7ca9" providerId="ADAL" clId="{C3CB62F7-5809-4FD3-8C9D-0A6C7FC69B4B}" dt="2022-04-20T16:40:16.292" v="1058" actId="478"/>
          <ac:spMkLst>
            <pc:docMk/>
            <pc:sldMk cId="4262135051" sldId="281"/>
            <ac:spMk id="12" creationId="{375E42E7-6392-45A0-B090-921808A3E6DD}"/>
          </ac:spMkLst>
        </pc:spChg>
      </pc:sldChg>
      <pc:sldChg chg="modSp add mod">
        <pc:chgData name="Mariana" userId="d6bcb9e9-8d07-4352-a870-3c5cb08a7ca9" providerId="ADAL" clId="{C3CB62F7-5809-4FD3-8C9D-0A6C7FC69B4B}" dt="2022-04-20T17:52:33.337" v="1327" actId="1076"/>
        <pc:sldMkLst>
          <pc:docMk/>
          <pc:sldMk cId="2037841910" sldId="282"/>
        </pc:sldMkLst>
        <pc:spChg chg="mod">
          <ac:chgData name="Mariana" userId="d6bcb9e9-8d07-4352-a870-3c5cb08a7ca9" providerId="ADAL" clId="{C3CB62F7-5809-4FD3-8C9D-0A6C7FC69B4B}" dt="2022-04-20T16:46:31.787" v="1093" actId="20577"/>
          <ac:spMkLst>
            <pc:docMk/>
            <pc:sldMk cId="2037841910" sldId="282"/>
            <ac:spMk id="2" creationId="{BF23513F-CD61-734D-A965-62D5A4E3B329}"/>
          </ac:spMkLst>
        </pc:spChg>
        <pc:spChg chg="mod">
          <ac:chgData name="Mariana" userId="d6bcb9e9-8d07-4352-a870-3c5cb08a7ca9" providerId="ADAL" clId="{C3CB62F7-5809-4FD3-8C9D-0A6C7FC69B4B}" dt="2022-04-20T17:29:04.477" v="1323" actId="1076"/>
          <ac:spMkLst>
            <pc:docMk/>
            <pc:sldMk cId="2037841910" sldId="282"/>
            <ac:spMk id="3" creationId="{3CDBF41C-EF1B-1555-4C8E-0BB30B22F65B}"/>
          </ac:spMkLst>
        </pc:spChg>
        <pc:spChg chg="mod">
          <ac:chgData name="Mariana" userId="d6bcb9e9-8d07-4352-a870-3c5cb08a7ca9" providerId="ADAL" clId="{C3CB62F7-5809-4FD3-8C9D-0A6C7FC69B4B}" dt="2022-04-20T17:52:33.337" v="1327" actId="1076"/>
          <ac:spMkLst>
            <pc:docMk/>
            <pc:sldMk cId="2037841910" sldId="282"/>
            <ac:spMk id="5" creationId="{73ECDE3E-5E09-4EAD-8A0C-33FF33CF6B39}"/>
          </ac:spMkLst>
        </pc:spChg>
      </pc:sldChg>
    </pc:docChg>
  </pc:docChgLst>
  <pc:docChgLst>
    <pc:chgData name="André Costa Lima" userId="452af502-fe8f-4eb3-8fb6-0d25eef967ff" providerId="ADAL" clId="{22A64139-8B71-4749-9DDD-746CA8A5F94E}"/>
    <pc:docChg chg="undo custSel addSld modSld">
      <pc:chgData name="André Costa Lima" userId="452af502-fe8f-4eb3-8fb6-0d25eef967ff" providerId="ADAL" clId="{22A64139-8B71-4749-9DDD-746CA8A5F94E}" dt="2022-04-20T19:47:52.240" v="2635" actId="1076"/>
      <pc:docMkLst>
        <pc:docMk/>
      </pc:docMkLst>
      <pc:sldChg chg="addSp delSp modSp mod">
        <pc:chgData name="André Costa Lima" userId="452af502-fe8f-4eb3-8fb6-0d25eef967ff" providerId="ADAL" clId="{22A64139-8B71-4749-9DDD-746CA8A5F94E}" dt="2022-04-20T17:42:55.183" v="40"/>
        <pc:sldMkLst>
          <pc:docMk/>
          <pc:sldMk cId="1589488053" sldId="259"/>
        </pc:sldMkLst>
        <pc:spChg chg="add del mod">
          <ac:chgData name="André Costa Lima" userId="452af502-fe8f-4eb3-8fb6-0d25eef967ff" providerId="ADAL" clId="{22A64139-8B71-4749-9DDD-746CA8A5F94E}" dt="2022-04-20T17:42:55.183" v="40"/>
          <ac:spMkLst>
            <pc:docMk/>
            <pc:sldMk cId="1589488053" sldId="259"/>
            <ac:spMk id="6" creationId="{6C62044A-5292-4AE9-9EC8-560AC842D118}"/>
          </ac:spMkLst>
        </pc:spChg>
      </pc:sldChg>
      <pc:sldChg chg="addSp delSp modSp mod">
        <pc:chgData name="André Costa Lima" userId="452af502-fe8f-4eb3-8fb6-0d25eef967ff" providerId="ADAL" clId="{22A64139-8B71-4749-9DDD-746CA8A5F94E}" dt="2022-04-20T19:44:58.721" v="2554" actId="478"/>
        <pc:sldMkLst>
          <pc:docMk/>
          <pc:sldMk cId="328717985" sldId="267"/>
        </pc:sldMkLst>
        <pc:picChg chg="add del mod">
          <ac:chgData name="André Costa Lima" userId="452af502-fe8f-4eb3-8fb6-0d25eef967ff" providerId="ADAL" clId="{22A64139-8B71-4749-9DDD-746CA8A5F94E}" dt="2022-04-20T19:44:58.721" v="2554" actId="478"/>
          <ac:picMkLst>
            <pc:docMk/>
            <pc:sldMk cId="328717985" sldId="267"/>
            <ac:picMk id="4" creationId="{C47EBBFA-3B47-4DCB-86A7-66BBA44CE020}"/>
          </ac:picMkLst>
        </pc:picChg>
      </pc:sldChg>
      <pc:sldChg chg="modSp mod">
        <pc:chgData name="André Costa Lima" userId="452af502-fe8f-4eb3-8fb6-0d25eef967ff" providerId="ADAL" clId="{22A64139-8B71-4749-9DDD-746CA8A5F94E}" dt="2022-04-20T19:31:46.346" v="2525" actId="20577"/>
        <pc:sldMkLst>
          <pc:docMk/>
          <pc:sldMk cId="1943724976" sldId="268"/>
        </pc:sldMkLst>
        <pc:spChg chg="mod">
          <ac:chgData name="André Costa Lima" userId="452af502-fe8f-4eb3-8fb6-0d25eef967ff" providerId="ADAL" clId="{22A64139-8B71-4749-9DDD-746CA8A5F94E}" dt="2022-04-20T19:31:46.346" v="2525" actId="20577"/>
          <ac:spMkLst>
            <pc:docMk/>
            <pc:sldMk cId="1943724976" sldId="268"/>
            <ac:spMk id="3" creationId="{283E965C-360D-4C0B-9772-6ADFA7960648}"/>
          </ac:spMkLst>
        </pc:spChg>
      </pc:sldChg>
      <pc:sldChg chg="addSp modSp mod">
        <pc:chgData name="André Costa Lima" userId="452af502-fe8f-4eb3-8fb6-0d25eef967ff" providerId="ADAL" clId="{22A64139-8B71-4749-9DDD-746CA8A5F94E}" dt="2022-04-20T19:26:56.941" v="2406" actId="1076"/>
        <pc:sldMkLst>
          <pc:docMk/>
          <pc:sldMk cId="2015843689" sldId="273"/>
        </pc:sldMkLst>
        <pc:spChg chg="add mod">
          <ac:chgData name="André Costa Lima" userId="452af502-fe8f-4eb3-8fb6-0d25eef967ff" providerId="ADAL" clId="{22A64139-8B71-4749-9DDD-746CA8A5F94E}" dt="2022-04-20T17:57:29.529" v="263"/>
          <ac:spMkLst>
            <pc:docMk/>
            <pc:sldMk cId="2015843689" sldId="273"/>
            <ac:spMk id="4" creationId="{A4567075-86E0-4C28-8FEB-4F746ED1F665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5" creationId="{C7D4B78F-DB3E-4BA9-8FF2-561671772745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6" creationId="{7B4D3A1F-DC4A-4901-9A9C-0D0663DE6ACD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7" creationId="{F36F821D-A77B-498B-B573-77B271A267A2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8" creationId="{5F92378D-4838-408A-8C15-295ACB7878B7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9" creationId="{A49D8D73-2F7A-4E6A-8891-9BA4D4F822DB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0" creationId="{322B2ED0-F91D-4994-AF13-E3CA9C1BE224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1" creationId="{4861AA24-5875-441E-8F7B-C161D2903C10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2" creationId="{00C657D5-1B9C-4ECB-8A39-915EC260CACC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3" creationId="{BF84E394-9F85-41F3-95D7-D651085B89A0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4" creationId="{A7BB225C-7D82-46B4-8FC0-2B884764E7B6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5" creationId="{E9E5ADC5-7B6E-4C1E-9B42-B2FB5AF403F9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6" creationId="{E79B598A-672D-4260-B063-22C21EA84E1C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7" creationId="{F1489EA7-8A6E-4E0F-A633-E0D42AAD77FC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18" creationId="{C4C84A57-78D9-4034-9B69-04A8A9005E60}"/>
          </ac:spMkLst>
        </pc:spChg>
        <pc:spChg chg="add mod">
          <ac:chgData name="André Costa Lima" userId="452af502-fe8f-4eb3-8fb6-0d25eef967ff" providerId="ADAL" clId="{22A64139-8B71-4749-9DDD-746CA8A5F94E}" dt="2022-04-20T19:26:50.560" v="2405" actId="1076"/>
          <ac:spMkLst>
            <pc:docMk/>
            <pc:sldMk cId="2015843689" sldId="273"/>
            <ac:spMk id="19" creationId="{0ED159A7-1F70-4385-9B4D-36ED9A25DA63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20" creationId="{B93E6320-B429-47FE-BFDE-09EB58D0CC75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21" creationId="{73573E78-1156-47E3-B834-76247B7E8F83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22" creationId="{BEF92FCB-5340-4B92-B02E-685A2F899731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23" creationId="{B1183ACA-F523-4B61-9BCF-2BC2393360DD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24" creationId="{5F01FF46-EF3C-447C-A85D-2654CF30D951}"/>
          </ac:spMkLst>
        </pc:spChg>
        <pc:spChg chg="add mod">
          <ac:chgData name="André Costa Lima" userId="452af502-fe8f-4eb3-8fb6-0d25eef967ff" providerId="ADAL" clId="{22A64139-8B71-4749-9DDD-746CA8A5F94E}" dt="2022-04-20T19:26:56.941" v="2406" actId="1076"/>
          <ac:spMkLst>
            <pc:docMk/>
            <pc:sldMk cId="2015843689" sldId="273"/>
            <ac:spMk id="25" creationId="{68D11CFB-4CD1-4603-B17F-CAD2A4295B69}"/>
          </ac:spMkLst>
        </pc:spChg>
        <pc:spChg chg="add mod">
          <ac:chgData name="André Costa Lima" userId="452af502-fe8f-4eb3-8fb6-0d25eef967ff" providerId="ADAL" clId="{22A64139-8B71-4749-9DDD-746CA8A5F94E}" dt="2022-04-20T17:58:59.600" v="328" actId="1076"/>
          <ac:spMkLst>
            <pc:docMk/>
            <pc:sldMk cId="2015843689" sldId="273"/>
            <ac:spMk id="26" creationId="{E8A7A218-5FCE-4665-94D1-AE6A7A5AE99C}"/>
          </ac:spMkLst>
        </pc:spChg>
      </pc:sldChg>
      <pc:sldChg chg="addSp delSp modSp mod">
        <pc:chgData name="André Costa Lima" userId="452af502-fe8f-4eb3-8fb6-0d25eef967ff" providerId="ADAL" clId="{22A64139-8B71-4749-9DDD-746CA8A5F94E}" dt="2022-04-20T19:15:57.420" v="2215" actId="20577"/>
        <pc:sldMkLst>
          <pc:docMk/>
          <pc:sldMk cId="2280376465" sldId="274"/>
        </pc:sldMkLst>
        <pc:spChg chg="mod">
          <ac:chgData name="André Costa Lima" userId="452af502-fe8f-4eb3-8fb6-0d25eef967ff" providerId="ADAL" clId="{22A64139-8B71-4749-9DDD-746CA8A5F94E}" dt="2022-04-20T19:09:27.115" v="2033" actId="1036"/>
          <ac:spMkLst>
            <pc:docMk/>
            <pc:sldMk cId="2280376465" sldId="274"/>
            <ac:spMk id="2" creationId="{CDDB56A7-730E-4AA0-9808-9C2725517893}"/>
          </ac:spMkLst>
        </pc:spChg>
        <pc:spChg chg="mod">
          <ac:chgData name="André Costa Lima" userId="452af502-fe8f-4eb3-8fb6-0d25eef967ff" providerId="ADAL" clId="{22A64139-8B71-4749-9DDD-746CA8A5F94E}" dt="2022-04-20T19:15:57.420" v="2215" actId="20577"/>
          <ac:spMkLst>
            <pc:docMk/>
            <pc:sldMk cId="2280376465" sldId="274"/>
            <ac:spMk id="8" creationId="{F96FC182-B05C-4839-A118-1EE52F65B58E}"/>
          </ac:spMkLst>
        </pc:spChg>
        <pc:picChg chg="add del mod">
          <ac:chgData name="André Costa Lima" userId="452af502-fe8f-4eb3-8fb6-0d25eef967ff" providerId="ADAL" clId="{22A64139-8B71-4749-9DDD-746CA8A5F94E}" dt="2022-04-20T19:12:55.662" v="2189" actId="478"/>
          <ac:picMkLst>
            <pc:docMk/>
            <pc:sldMk cId="2280376465" sldId="274"/>
            <ac:picMk id="5" creationId="{8D6BFDF4-6500-46AA-AB0D-D292D1999BEB}"/>
          </ac:picMkLst>
        </pc:picChg>
      </pc:sldChg>
      <pc:sldChg chg="addSp delSp modSp mod">
        <pc:chgData name="André Costa Lima" userId="452af502-fe8f-4eb3-8fb6-0d25eef967ff" providerId="ADAL" clId="{22A64139-8B71-4749-9DDD-746CA8A5F94E}" dt="2022-04-20T19:27:34.759" v="2468" actId="6549"/>
        <pc:sldMkLst>
          <pc:docMk/>
          <pc:sldMk cId="3368648" sldId="276"/>
        </pc:sldMkLst>
        <pc:spChg chg="del">
          <ac:chgData name="André Costa Lima" userId="452af502-fe8f-4eb3-8fb6-0d25eef967ff" providerId="ADAL" clId="{22A64139-8B71-4749-9DDD-746CA8A5F94E}" dt="2022-04-20T19:18:20.750" v="2220" actId="478"/>
          <ac:spMkLst>
            <pc:docMk/>
            <pc:sldMk cId="3368648" sldId="276"/>
            <ac:spMk id="5" creationId="{A814038A-3046-48D7-A0A6-9F10AB5D1C76}"/>
          </ac:spMkLst>
        </pc:spChg>
        <pc:spChg chg="del mod">
          <ac:chgData name="André Costa Lima" userId="452af502-fe8f-4eb3-8fb6-0d25eef967ff" providerId="ADAL" clId="{22A64139-8B71-4749-9DDD-746CA8A5F94E}" dt="2022-04-20T19:19:03.786" v="2224" actId="478"/>
          <ac:spMkLst>
            <pc:docMk/>
            <pc:sldMk cId="3368648" sldId="276"/>
            <ac:spMk id="6" creationId="{71D7A34D-62FC-4208-A685-C65EB6A13856}"/>
          </ac:spMkLst>
        </pc:spChg>
        <pc:spChg chg="del mod">
          <ac:chgData name="André Costa Lima" userId="452af502-fe8f-4eb3-8fb6-0d25eef967ff" providerId="ADAL" clId="{22A64139-8B71-4749-9DDD-746CA8A5F94E}" dt="2022-04-20T19:19:06.517" v="2225" actId="478"/>
          <ac:spMkLst>
            <pc:docMk/>
            <pc:sldMk cId="3368648" sldId="276"/>
            <ac:spMk id="7" creationId="{E7CE5CA7-5D8C-4E34-880A-D7668F5D90DD}"/>
          </ac:spMkLst>
        </pc:spChg>
        <pc:spChg chg="mod">
          <ac:chgData name="André Costa Lima" userId="452af502-fe8f-4eb3-8fb6-0d25eef967ff" providerId="ADAL" clId="{22A64139-8B71-4749-9DDD-746CA8A5F94E}" dt="2022-04-20T19:19:26.260" v="2228" actId="20577"/>
          <ac:spMkLst>
            <pc:docMk/>
            <pc:sldMk cId="3368648" sldId="276"/>
            <ac:spMk id="9" creationId="{96C76807-7734-4B9D-81DF-D9A4F5A0344F}"/>
          </ac:spMkLst>
        </pc:spChg>
        <pc:spChg chg="del mod">
          <ac:chgData name="André Costa Lima" userId="452af502-fe8f-4eb3-8fb6-0d25eef967ff" providerId="ADAL" clId="{22A64139-8B71-4749-9DDD-746CA8A5F94E}" dt="2022-04-20T19:18:50.702" v="2222" actId="478"/>
          <ac:spMkLst>
            <pc:docMk/>
            <pc:sldMk cId="3368648" sldId="276"/>
            <ac:spMk id="10" creationId="{6328881B-553B-4A77-840A-3DBF3023CF65}"/>
          </ac:spMkLst>
        </pc:spChg>
        <pc:spChg chg="add mod">
          <ac:chgData name="André Costa Lima" userId="452af502-fe8f-4eb3-8fb6-0d25eef967ff" providerId="ADAL" clId="{22A64139-8B71-4749-9DDD-746CA8A5F94E}" dt="2022-04-20T19:17:42.143" v="2217" actId="1076"/>
          <ac:spMkLst>
            <pc:docMk/>
            <pc:sldMk cId="3368648" sldId="276"/>
            <ac:spMk id="13" creationId="{27FD7426-EBC1-47AA-BB3F-974218233B9E}"/>
          </ac:spMkLst>
        </pc:spChg>
        <pc:spChg chg="add mod">
          <ac:chgData name="André Costa Lima" userId="452af502-fe8f-4eb3-8fb6-0d25eef967ff" providerId="ADAL" clId="{22A64139-8B71-4749-9DDD-746CA8A5F94E}" dt="2022-04-20T19:18:01.085" v="2219" actId="1076"/>
          <ac:spMkLst>
            <pc:docMk/>
            <pc:sldMk cId="3368648" sldId="276"/>
            <ac:spMk id="14" creationId="{679D5CD0-B3E2-4A1C-8956-089E155AE147}"/>
          </ac:spMkLst>
        </pc:spChg>
        <pc:spChg chg="add mod">
          <ac:chgData name="André Costa Lima" userId="452af502-fe8f-4eb3-8fb6-0d25eef967ff" providerId="ADAL" clId="{22A64139-8B71-4749-9DDD-746CA8A5F94E}" dt="2022-04-20T19:27:34.759" v="2468" actId="6549"/>
          <ac:spMkLst>
            <pc:docMk/>
            <pc:sldMk cId="3368648" sldId="276"/>
            <ac:spMk id="17" creationId="{82B36EB6-76EC-443A-822F-DBDF306DC5CC}"/>
          </ac:spMkLst>
        </pc:spChg>
      </pc:sldChg>
      <pc:sldChg chg="modSp mod">
        <pc:chgData name="André Costa Lima" userId="452af502-fe8f-4eb3-8fb6-0d25eef967ff" providerId="ADAL" clId="{22A64139-8B71-4749-9DDD-746CA8A5F94E}" dt="2022-04-20T19:32:52.881" v="2531" actId="1076"/>
        <pc:sldMkLst>
          <pc:docMk/>
          <pc:sldMk cId="3519234978" sldId="277"/>
        </pc:sldMkLst>
        <pc:spChg chg="mod">
          <ac:chgData name="André Costa Lima" userId="452af502-fe8f-4eb3-8fb6-0d25eef967ff" providerId="ADAL" clId="{22A64139-8B71-4749-9DDD-746CA8A5F94E}" dt="2022-04-20T19:32:45.413" v="2530" actId="1076"/>
          <ac:spMkLst>
            <pc:docMk/>
            <pc:sldMk cId="3519234978" sldId="277"/>
            <ac:spMk id="5" creationId="{5E7DCC03-3588-4BD7-92E4-67DE20A1B2D1}"/>
          </ac:spMkLst>
        </pc:spChg>
        <pc:spChg chg="mod">
          <ac:chgData name="André Costa Lima" userId="452af502-fe8f-4eb3-8fb6-0d25eef967ff" providerId="ADAL" clId="{22A64139-8B71-4749-9DDD-746CA8A5F94E}" dt="2022-04-20T19:32:52.881" v="2531" actId="1076"/>
          <ac:spMkLst>
            <pc:docMk/>
            <pc:sldMk cId="3519234978" sldId="277"/>
            <ac:spMk id="6" creationId="{6C6B1E83-5B3C-4D1B-8BC8-6E865302E3E2}"/>
          </ac:spMkLst>
        </pc:spChg>
        <pc:spChg chg="mod">
          <ac:chgData name="André Costa Lima" userId="452af502-fe8f-4eb3-8fb6-0d25eef967ff" providerId="ADAL" clId="{22A64139-8B71-4749-9DDD-746CA8A5F94E}" dt="2022-04-20T19:32:39.050" v="2529" actId="20577"/>
          <ac:spMkLst>
            <pc:docMk/>
            <pc:sldMk cId="3519234978" sldId="277"/>
            <ac:spMk id="8" creationId="{F96FC182-B05C-4839-A118-1EE52F65B58E}"/>
          </ac:spMkLst>
        </pc:spChg>
      </pc:sldChg>
      <pc:sldChg chg="modSp mod">
        <pc:chgData name="André Costa Lima" userId="452af502-fe8f-4eb3-8fb6-0d25eef967ff" providerId="ADAL" clId="{22A64139-8B71-4749-9DDD-746CA8A5F94E}" dt="2022-04-20T19:35:14.487" v="2551" actId="20577"/>
        <pc:sldMkLst>
          <pc:docMk/>
          <pc:sldMk cId="3287444788" sldId="279"/>
        </pc:sldMkLst>
        <pc:spChg chg="mod">
          <ac:chgData name="André Costa Lima" userId="452af502-fe8f-4eb3-8fb6-0d25eef967ff" providerId="ADAL" clId="{22A64139-8B71-4749-9DDD-746CA8A5F94E}" dt="2022-04-20T19:35:14.487" v="2551" actId="20577"/>
          <ac:spMkLst>
            <pc:docMk/>
            <pc:sldMk cId="3287444788" sldId="279"/>
            <ac:spMk id="3" creationId="{35B8FCB5-DFCB-466F-81D4-CF91CC633D92}"/>
          </ac:spMkLst>
        </pc:spChg>
      </pc:sldChg>
      <pc:sldChg chg="modSp mod">
        <pc:chgData name="André Costa Lima" userId="452af502-fe8f-4eb3-8fb6-0d25eef967ff" providerId="ADAL" clId="{22A64139-8B71-4749-9DDD-746CA8A5F94E}" dt="2022-04-20T19:26:36.393" v="2404" actId="1076"/>
        <pc:sldMkLst>
          <pc:docMk/>
          <pc:sldMk cId="4262135051" sldId="281"/>
        </pc:sldMkLst>
        <pc:spChg chg="mod">
          <ac:chgData name="André Costa Lima" userId="452af502-fe8f-4eb3-8fb6-0d25eef967ff" providerId="ADAL" clId="{22A64139-8B71-4749-9DDD-746CA8A5F94E}" dt="2022-04-20T19:25:38.086" v="2363" actId="20577"/>
          <ac:spMkLst>
            <pc:docMk/>
            <pc:sldMk cId="4262135051" sldId="281"/>
            <ac:spMk id="5" creationId="{73ECDE3E-5E09-4EAD-8A0C-33FF33CF6B39}"/>
          </ac:spMkLst>
        </pc:spChg>
        <pc:spChg chg="mod">
          <ac:chgData name="André Costa Lima" userId="452af502-fe8f-4eb3-8fb6-0d25eef967ff" providerId="ADAL" clId="{22A64139-8B71-4749-9DDD-746CA8A5F94E}" dt="2022-04-20T19:26:36.393" v="2404" actId="1076"/>
          <ac:spMkLst>
            <pc:docMk/>
            <pc:sldMk cId="4262135051" sldId="281"/>
            <ac:spMk id="11" creationId="{B1AF4DCB-E73B-43C8-B189-F39AD2B58766}"/>
          </ac:spMkLst>
        </pc:spChg>
      </pc:sldChg>
      <pc:sldChg chg="modSp mod">
        <pc:chgData name="André Costa Lima" userId="452af502-fe8f-4eb3-8fb6-0d25eef967ff" providerId="ADAL" clId="{22A64139-8B71-4749-9DDD-746CA8A5F94E}" dt="2022-04-20T17:52:57.895" v="262" actId="948"/>
        <pc:sldMkLst>
          <pc:docMk/>
          <pc:sldMk cId="2037841910" sldId="282"/>
        </pc:sldMkLst>
        <pc:spChg chg="mod">
          <ac:chgData name="André Costa Lima" userId="452af502-fe8f-4eb3-8fb6-0d25eef967ff" providerId="ADAL" clId="{22A64139-8B71-4749-9DDD-746CA8A5F94E}" dt="2022-04-20T17:52:57.895" v="262" actId="948"/>
          <ac:spMkLst>
            <pc:docMk/>
            <pc:sldMk cId="2037841910" sldId="282"/>
            <ac:spMk id="3" creationId="{3CDBF41C-EF1B-1555-4C8E-0BB30B22F65B}"/>
          </ac:spMkLst>
        </pc:spChg>
        <pc:spChg chg="mod">
          <ac:chgData name="André Costa Lima" userId="452af502-fe8f-4eb3-8fb6-0d25eef967ff" providerId="ADAL" clId="{22A64139-8B71-4749-9DDD-746CA8A5F94E}" dt="2022-04-20T17:51:00.315" v="253" actId="1076"/>
          <ac:spMkLst>
            <pc:docMk/>
            <pc:sldMk cId="2037841910" sldId="282"/>
            <ac:spMk id="5" creationId="{73ECDE3E-5E09-4EAD-8A0C-33FF33CF6B39}"/>
          </ac:spMkLst>
        </pc:spChg>
        <pc:spChg chg="mod">
          <ac:chgData name="André Costa Lima" userId="452af502-fe8f-4eb3-8fb6-0d25eef967ff" providerId="ADAL" clId="{22A64139-8B71-4749-9DDD-746CA8A5F94E}" dt="2022-04-20T17:51:06.989" v="254" actId="1076"/>
          <ac:spMkLst>
            <pc:docMk/>
            <pc:sldMk cId="2037841910" sldId="282"/>
            <ac:spMk id="8" creationId="{4C3AD1A4-61AA-4382-968B-DD697ACF789A}"/>
          </ac:spMkLst>
        </pc:spChg>
        <pc:spChg chg="mod">
          <ac:chgData name="André Costa Lima" userId="452af502-fe8f-4eb3-8fb6-0d25eef967ff" providerId="ADAL" clId="{22A64139-8B71-4749-9DDD-746CA8A5F94E}" dt="2022-04-20T17:51:06.989" v="254" actId="1076"/>
          <ac:spMkLst>
            <pc:docMk/>
            <pc:sldMk cId="2037841910" sldId="282"/>
            <ac:spMk id="10" creationId="{D2C597FF-193D-4118-AB4C-DEA2810B876D}"/>
          </ac:spMkLst>
        </pc:spChg>
        <pc:spChg chg="mod">
          <ac:chgData name="André Costa Lima" userId="452af502-fe8f-4eb3-8fb6-0d25eef967ff" providerId="ADAL" clId="{22A64139-8B71-4749-9DDD-746CA8A5F94E}" dt="2022-04-20T17:51:14.502" v="256" actId="1076"/>
          <ac:spMkLst>
            <pc:docMk/>
            <pc:sldMk cId="2037841910" sldId="282"/>
            <ac:spMk id="11" creationId="{B1AF4DCB-E73B-43C8-B189-F39AD2B58766}"/>
          </ac:spMkLst>
        </pc:spChg>
        <pc:spChg chg="mod">
          <ac:chgData name="André Costa Lima" userId="452af502-fe8f-4eb3-8fb6-0d25eef967ff" providerId="ADAL" clId="{22A64139-8B71-4749-9DDD-746CA8A5F94E}" dt="2022-04-20T17:51:16.568" v="257" actId="1076"/>
          <ac:spMkLst>
            <pc:docMk/>
            <pc:sldMk cId="2037841910" sldId="282"/>
            <ac:spMk id="12" creationId="{375E42E7-6392-45A0-B090-921808A3E6DD}"/>
          </ac:spMkLst>
        </pc:spChg>
      </pc:sldChg>
      <pc:sldChg chg="addSp delSp modSp new mod">
        <pc:chgData name="André Costa Lima" userId="452af502-fe8f-4eb3-8fb6-0d25eef967ff" providerId="ADAL" clId="{22A64139-8B71-4749-9DDD-746CA8A5F94E}" dt="2022-04-20T19:47:52.240" v="2635" actId="1076"/>
        <pc:sldMkLst>
          <pc:docMk/>
          <pc:sldMk cId="1288112540" sldId="283"/>
        </pc:sldMkLst>
        <pc:spChg chg="mod">
          <ac:chgData name="André Costa Lima" userId="452af502-fe8f-4eb3-8fb6-0d25eef967ff" providerId="ADAL" clId="{22A64139-8B71-4749-9DDD-746CA8A5F94E}" dt="2022-04-20T19:45:19.301" v="2592" actId="20577"/>
          <ac:spMkLst>
            <pc:docMk/>
            <pc:sldMk cId="1288112540" sldId="283"/>
            <ac:spMk id="2" creationId="{E673C9DC-0DA8-4BB6-92D8-853F4EB3F0D2}"/>
          </ac:spMkLst>
        </pc:spChg>
        <pc:spChg chg="del">
          <ac:chgData name="André Costa Lima" userId="452af502-fe8f-4eb3-8fb6-0d25eef967ff" providerId="ADAL" clId="{22A64139-8B71-4749-9DDD-746CA8A5F94E}" dt="2022-04-20T19:45:47.121" v="2596" actId="478"/>
          <ac:spMkLst>
            <pc:docMk/>
            <pc:sldMk cId="1288112540" sldId="283"/>
            <ac:spMk id="3" creationId="{C74E3B6E-3FD3-4FFB-9575-F7369E8AB30F}"/>
          </ac:spMkLst>
        </pc:spChg>
        <pc:spChg chg="add del">
          <ac:chgData name="André Costa Lima" userId="452af502-fe8f-4eb3-8fb6-0d25eef967ff" providerId="ADAL" clId="{22A64139-8B71-4749-9DDD-746CA8A5F94E}" dt="2022-04-20T19:45:56.254" v="2598" actId="22"/>
          <ac:spMkLst>
            <pc:docMk/>
            <pc:sldMk cId="1288112540" sldId="283"/>
            <ac:spMk id="7" creationId="{CC278856-1342-466D-8CC1-933222848566}"/>
          </ac:spMkLst>
        </pc:spChg>
        <pc:picChg chg="add mod">
          <ac:chgData name="André Costa Lima" userId="452af502-fe8f-4eb3-8fb6-0d25eef967ff" providerId="ADAL" clId="{22A64139-8B71-4749-9DDD-746CA8A5F94E}" dt="2022-04-20T19:47:52.240" v="2635" actId="1076"/>
          <ac:picMkLst>
            <pc:docMk/>
            <pc:sldMk cId="1288112540" sldId="283"/>
            <ac:picMk id="1026" creationId="{77D5A6C9-DDA9-4498-A64D-E68BB6957572}"/>
          </ac:picMkLst>
        </pc:picChg>
        <pc:picChg chg="add mod">
          <ac:chgData name="André Costa Lima" userId="452af502-fe8f-4eb3-8fb6-0d25eef967ff" providerId="ADAL" clId="{22A64139-8B71-4749-9DDD-746CA8A5F94E}" dt="2022-04-20T19:47:52.240" v="2635" actId="1076"/>
          <ac:picMkLst>
            <pc:docMk/>
            <pc:sldMk cId="1288112540" sldId="283"/>
            <ac:picMk id="1028" creationId="{BDB0DF11-43E3-42C6-A80C-3BAA769AA7D8}"/>
          </ac:picMkLst>
        </pc:picChg>
        <pc:picChg chg="add mod">
          <ac:chgData name="André Costa Lima" userId="452af502-fe8f-4eb3-8fb6-0d25eef967ff" providerId="ADAL" clId="{22A64139-8B71-4749-9DDD-746CA8A5F94E}" dt="2022-04-20T19:47:52.240" v="2635" actId="1076"/>
          <ac:picMkLst>
            <pc:docMk/>
            <pc:sldMk cId="1288112540" sldId="283"/>
            <ac:picMk id="1030" creationId="{7FC98DD5-E472-4658-8DFB-E02D6680A766}"/>
          </ac:picMkLst>
        </pc:picChg>
        <pc:picChg chg="add mod">
          <ac:chgData name="André Costa Lima" userId="452af502-fe8f-4eb3-8fb6-0d25eef967ff" providerId="ADAL" clId="{22A64139-8B71-4749-9DDD-746CA8A5F94E}" dt="2022-04-20T19:47:52.240" v="2635" actId="1076"/>
          <ac:picMkLst>
            <pc:docMk/>
            <pc:sldMk cId="1288112540" sldId="283"/>
            <ac:picMk id="1032" creationId="{1EE1CAF3-1DB9-407C-9881-53DDFA4BEF63}"/>
          </ac:picMkLst>
        </pc:picChg>
      </pc:sldChg>
    </pc:docChg>
  </pc:docChgLst>
  <pc:docChgLst>
    <pc:chgData name="Guest User" userId="S::urn:spo:anon#90e203f91dabd9bf69c0f3f48bba81d420bf135bd2d38f36ebdcbfed0173fd25::" providerId="AD" clId="Web-{8425F920-091E-4856-95D4-63642B27E9AB}"/>
    <pc:docChg chg="modSld">
      <pc:chgData name="Guest User" userId="S::urn:spo:anon#90e203f91dabd9bf69c0f3f48bba81d420bf135bd2d38f36ebdcbfed0173fd25::" providerId="AD" clId="Web-{8425F920-091E-4856-95D4-63642B27E9AB}" dt="2022-04-20T17:44:31.429" v="2" actId="1076"/>
      <pc:docMkLst>
        <pc:docMk/>
      </pc:docMkLst>
      <pc:sldChg chg="modSp">
        <pc:chgData name="Guest User" userId="S::urn:spo:anon#90e203f91dabd9bf69c0f3f48bba81d420bf135bd2d38f36ebdcbfed0173fd25::" providerId="AD" clId="Web-{8425F920-091E-4856-95D4-63642B27E9AB}" dt="2022-04-20T17:44:31.429" v="2" actId="1076"/>
        <pc:sldMkLst>
          <pc:docMk/>
          <pc:sldMk cId="2037841910" sldId="282"/>
        </pc:sldMkLst>
        <pc:spChg chg="mod">
          <ac:chgData name="Guest User" userId="S::urn:spo:anon#90e203f91dabd9bf69c0f3f48bba81d420bf135bd2d38f36ebdcbfed0173fd25::" providerId="AD" clId="Web-{8425F920-091E-4856-95D4-63642B27E9AB}" dt="2022-04-20T17:44:31.429" v="2" actId="1076"/>
          <ac:spMkLst>
            <pc:docMk/>
            <pc:sldMk cId="2037841910" sldId="282"/>
            <ac:spMk id="10" creationId="{D2C597FF-193D-4118-AB4C-DEA2810B87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AF81-74AB-4FEC-868E-51DD51BEDAE9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C2F5-AC3D-4514-8E45-EA0EADE4C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6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7C2F5-AC3D-4514-8E45-EA0EADE4CE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2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2F5E06-C936-43E9-AC5C-27A6BEC00FA2}" type="datetime1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27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A18-A899-4826-92B2-4AF717746DEA}" type="datetime1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A03-8BE4-4617-B3C8-80C44D83883F}" type="datetime1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68D6-DB69-4F0C-9592-93E7D5F2EA55}" type="datetime1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F3DA-90F0-4720-B2C3-BDB87F630375}" type="datetime1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24D-2AE0-48DE-A8AA-DE9A4AAAC768}" type="datetime1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0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D51-1DBF-438D-8D07-D33F556686FB}" type="datetime1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3CA-630A-4C68-809C-C75CEB0126D4}" type="datetime1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0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84B5-2BB9-45D0-B92E-668050F08704}" type="datetime1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5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2C-A7F2-4940-8142-B9ACCC748CC6}" type="datetime1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1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1D90-AC1B-4741-B654-57054F97CAFB}" type="datetime1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994480-DE0F-4FD9-BCE8-62A8611ED5F2}" type="datetime1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71718C-EFEE-434C-866D-24E146CE5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BAEC-0DDD-4F3E-A682-F241C0A6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45722"/>
            <a:ext cx="9418320" cy="3395354"/>
          </a:xfrm>
        </p:spPr>
        <p:txBody>
          <a:bodyPr/>
          <a:lstStyle/>
          <a:p>
            <a:pPr algn="ctr"/>
            <a:r>
              <a:rPr lang="pt-PT"/>
              <a:t>1º Trabalho de Grupo – Desenho de Algoritmos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F34AB-3B8D-4CD0-9C90-7DE358898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83223"/>
            <a:ext cx="9418320" cy="1866969"/>
          </a:xfrm>
        </p:spPr>
        <p:txBody>
          <a:bodyPr>
            <a:normAutofit lnSpcReduction="10000"/>
          </a:bodyPr>
          <a:lstStyle/>
          <a:p>
            <a:pPr algn="ctr"/>
            <a:r>
              <a:rPr lang="pt-PT"/>
              <a:t>G73</a:t>
            </a:r>
          </a:p>
          <a:p>
            <a:pPr algn="ctr"/>
            <a:r>
              <a:rPr lang="pt-PT"/>
              <a:t>André Lima – 202008169</a:t>
            </a:r>
          </a:p>
          <a:p>
            <a:pPr algn="ctr"/>
            <a:r>
              <a:rPr lang="pt-PT"/>
              <a:t>Guilherme Almeida – 202006137</a:t>
            </a:r>
          </a:p>
          <a:p>
            <a:pPr algn="ctr"/>
            <a:r>
              <a:rPr lang="pt-PT"/>
              <a:t>Mariana Lobão – 202004260</a:t>
            </a:r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E122FE-6CE4-4C71-B7A5-1520180F3E3B}"/>
              </a:ext>
            </a:extLst>
          </p:cNvPr>
          <p:cNvSpPr txBox="1"/>
          <p:nvPr/>
        </p:nvSpPr>
        <p:spPr>
          <a:xfrm>
            <a:off x="9827580" y="6350192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>
                    <a:lumMod val="75000"/>
                  </a:schemeClr>
                </a:solidFill>
              </a:rPr>
              <a:t>DA – 2021/2022</a:t>
            </a:r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 | Avaliação Empírica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5AF28-1929-4E64-B18C-3AA601354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89" y="2665378"/>
            <a:ext cx="4805643" cy="29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C800A-7FE5-46C6-903A-FABF2417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79" y="2665378"/>
            <a:ext cx="4805643" cy="29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5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3 | Formalização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9720E5B-5BD2-420D-AC18-9C3AE8919427}"/>
                  </a:ext>
                </a:extLst>
              </p:cNvPr>
              <p:cNvSpPr txBox="1"/>
              <p:nvPr/>
            </p:nvSpPr>
            <p:spPr>
              <a:xfrm>
                <a:off x="2201662" y="2751609"/>
                <a:ext cx="1007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9720E5B-5BD2-420D-AC18-9C3AE891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62" y="2751609"/>
                <a:ext cx="1007840" cy="276999"/>
              </a:xfrm>
              <a:prstGeom prst="rect">
                <a:avLst/>
              </a:prstGeom>
              <a:blipFill>
                <a:blip r:embed="rId2"/>
                <a:stretch>
                  <a:fillRect l="-6667" t="-2174" r="-787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6C76807-7734-4B9D-81DF-D9A4F5A0344F}"/>
                  </a:ext>
                </a:extLst>
              </p:cNvPr>
              <p:cNvSpPr txBox="1"/>
              <p:nvPr/>
            </p:nvSpPr>
            <p:spPr>
              <a:xfrm>
                <a:off x="2201662" y="3164247"/>
                <a:ext cx="24253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𝐸𝑛𝑡𝑟𝑒𝑔𝑎𝑆𝑒𝑙𝑒𝑐𝑖𝑜𝑛𝑎𝑑𝑎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6C76807-7734-4B9D-81DF-D9A4F5A0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62" y="3164247"/>
                <a:ext cx="2425344" cy="276999"/>
              </a:xfrm>
              <a:prstGeom prst="rect">
                <a:avLst/>
              </a:prstGeom>
              <a:blipFill>
                <a:blip r:embed="rId3"/>
                <a:stretch>
                  <a:fillRect l="-2513" t="-2174" r="-276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147148-4C5A-45FB-8959-3F9C170CA4AE}"/>
              </a:ext>
            </a:extLst>
          </p:cNvPr>
          <p:cNvSpPr txBox="1"/>
          <p:nvPr/>
        </p:nvSpPr>
        <p:spPr>
          <a:xfrm>
            <a:off x="1266726" y="18739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Variáveis de entrada: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DC9B347-064F-44E6-A760-16BB206F8916}"/>
                  </a:ext>
                </a:extLst>
              </p:cNvPr>
              <p:cNvSpPr txBox="1"/>
              <p:nvPr/>
            </p:nvSpPr>
            <p:spPr>
              <a:xfrm>
                <a:off x="2201662" y="2315395"/>
                <a:ext cx="336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DC9B347-064F-44E6-A760-16BB206F8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62" y="2315395"/>
                <a:ext cx="336759" cy="276999"/>
              </a:xfrm>
              <a:prstGeom prst="rect">
                <a:avLst/>
              </a:prstGeom>
              <a:blipFill>
                <a:blip r:embed="rId4"/>
                <a:stretch>
                  <a:fillRect l="-14545" r="-54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FD7426-EBC1-47AA-BB3F-974218233B9E}"/>
              </a:ext>
            </a:extLst>
          </p:cNvPr>
          <p:cNvSpPr txBox="1"/>
          <p:nvPr/>
        </p:nvSpPr>
        <p:spPr>
          <a:xfrm>
            <a:off x="2632164" y="2283592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Número de encomendas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9D5CD0-B3E2-4A1C-8956-089E155AE147}"/>
              </a:ext>
            </a:extLst>
          </p:cNvPr>
          <p:cNvSpPr txBox="1"/>
          <p:nvPr/>
        </p:nvSpPr>
        <p:spPr>
          <a:xfrm>
            <a:off x="3414334" y="2715447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Tempo estimado de entrega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B36EB6-76EC-443A-822F-DBDF306DC5CC}"/>
              </a:ext>
            </a:extLst>
          </p:cNvPr>
          <p:cNvSpPr txBox="1"/>
          <p:nvPr/>
        </p:nvSpPr>
        <p:spPr>
          <a:xfrm>
            <a:off x="4738587" y="3147302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- 1 se a encomenda </a:t>
            </a:r>
            <a:r>
              <a:rPr lang="pt-PT" sz="1600" i="1"/>
              <a:t>i</a:t>
            </a:r>
            <a:r>
              <a:rPr lang="pt-PT" sz="1600"/>
              <a:t> foi selecionada, 0 senão</a:t>
            </a:r>
            <a:endParaRPr lang="pt-PT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513F-CD61-734D-A965-62D5A4E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>
                <a:ea typeface="+mj-lt"/>
                <a:cs typeface="+mj-lt"/>
              </a:rPr>
            </a:br>
            <a:r>
              <a:rPr lang="pt-PT">
                <a:ea typeface="+mj-lt"/>
                <a:cs typeface="+mj-lt"/>
              </a:rPr>
              <a:t>Cenário 3 |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DBF41C-EF1B-1555-4C8E-0BB30B22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/>
          </a:p>
          <a:p>
            <a:pPr>
              <a:spcAft>
                <a:spcPts val="1200"/>
              </a:spcAft>
            </a:pPr>
            <a:r>
              <a:rPr lang="pt-PT"/>
              <a:t>Minimizar:</a:t>
            </a:r>
          </a:p>
          <a:p>
            <a:endParaRPr lang="pt-PT"/>
          </a:p>
          <a:p>
            <a:r>
              <a:rPr lang="pt-PT"/>
              <a:t>Sujeito a: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3BB812-C225-ABAE-9ED7-ECF12FF1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ECDE3E-5E09-4EAD-8A0C-33FF33CF6B39}"/>
                  </a:ext>
                </a:extLst>
              </p:cNvPr>
              <p:cNvSpPr txBox="1"/>
              <p:nvPr/>
            </p:nvSpPr>
            <p:spPr>
              <a:xfrm>
                <a:off x="2959475" y="2080747"/>
                <a:ext cx="4857034" cy="719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𝐸𝑛𝑡𝑟𝑒𝑔𝑎𝑆𝑒𝑙𝑒𝑐𝑖𝑜𝑛𝑎𝑑𝑎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𝑇𝑒𝑚𝑝𝑜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𝐸𝑛𝑡𝑟𝑒𝑔𝑎𝑆𝑒𝑙𝑒𝑐𝑖𝑜𝑛𝑎𝑑𝑎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ECDE3E-5E09-4EAD-8A0C-33FF33C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75" y="2080747"/>
                <a:ext cx="4857034" cy="719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AF4DCB-E73B-43C8-B189-F39AD2B58766}"/>
                  </a:ext>
                </a:extLst>
              </p:cNvPr>
              <p:cNvSpPr txBox="1"/>
              <p:nvPr/>
            </p:nvSpPr>
            <p:spPr>
              <a:xfrm>
                <a:off x="2654423" y="3429000"/>
                <a:ext cx="563732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𝐸𝑛𝑡𝑟𝑒𝑔𝑎𝑆𝑒𝑙𝑒𝑐𝑖𝑜𝑛𝑎𝑑𝑎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𝑇𝑒𝑚𝑝𝑜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≤(8∗3600)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AF4DCB-E73B-43C8-B189-F39AD2B5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23" y="3429000"/>
                <a:ext cx="563732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3 | Algoritmos Relevantes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13</a:t>
            </a:fld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6FC182-B05C-4839-A118-1EE52F65B58E}"/>
              </a:ext>
            </a:extLst>
          </p:cNvPr>
          <p:cNvSpPr txBox="1"/>
          <p:nvPr/>
        </p:nvSpPr>
        <p:spPr>
          <a:xfrm>
            <a:off x="1261872" y="1822481"/>
            <a:ext cx="9196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Algoritmo utilizado: Job </a:t>
            </a:r>
            <a:r>
              <a:rPr lang="pt-PT" err="1"/>
              <a:t>Scheduling</a:t>
            </a: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Objetivo: Alocar primeiro as encomendas mais rápidas de modo a minimizar o tempo médio de fim de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Prós e contras: É um algoritmo simples e rápido, em que basta ordenar as entregas com base no tempo descendente e alocá-las.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Análise da complexidade: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/>
              <a:t>Temporal: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/>
              <a:t>Espacial: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E7DCC03-3588-4BD7-92E4-67DE20A1B2D1}"/>
                  </a:ext>
                </a:extLst>
              </p:cNvPr>
              <p:cNvSpPr txBox="1"/>
              <p:nvPr/>
            </p:nvSpPr>
            <p:spPr>
              <a:xfrm>
                <a:off x="3294987" y="3506034"/>
                <a:ext cx="1429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PT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E7DCC03-3588-4BD7-92E4-67DE20A1B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87" y="3506034"/>
                <a:ext cx="1429559" cy="276999"/>
              </a:xfrm>
              <a:prstGeom prst="rect">
                <a:avLst/>
              </a:prstGeom>
              <a:blipFill>
                <a:blip r:embed="rId2"/>
                <a:stretch>
                  <a:fillRect l="-3419" t="-2174" r="-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6B1E83-5B3C-4D1B-8BC8-6E865302E3E2}"/>
                  </a:ext>
                </a:extLst>
              </p:cNvPr>
              <p:cNvSpPr txBox="1"/>
              <p:nvPr/>
            </p:nvSpPr>
            <p:spPr>
              <a:xfrm>
                <a:off x="3165758" y="3783033"/>
                <a:ext cx="570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6B1E83-5B3C-4D1B-8BC8-6E865302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58" y="3783033"/>
                <a:ext cx="570926" cy="276999"/>
              </a:xfrm>
              <a:prstGeom prst="rect">
                <a:avLst/>
              </a:prstGeom>
              <a:blipFill>
                <a:blip r:embed="rId3"/>
                <a:stretch>
                  <a:fillRect l="-7447" t="-4444" r="-1276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23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3 | Avaliação Empírica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14</a:t>
            </a:fld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64FB67-37A6-491D-9C7C-BCF6F58C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69" y="1924050"/>
            <a:ext cx="760977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9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BECDF-B343-4231-8B4E-F33257D6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Funcionalidade Extra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B8FCB5-DFCB-466F-81D4-CF91CC63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Medimos a eficiência operacional da empresa com cada algoritmo, igual ao quociente entre o número de pedidos efetivamente entregues e o número de encomendas, para cada dia de trabalho.</a:t>
            </a:r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7847B3-757A-4EA2-BD38-7D3D513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4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B6067-FBFE-4639-B76A-63C5404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Destaque de Funcionalidade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CFD3D-7ED8-424D-B80B-4325E2E2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Conseguimos implementar uma boa solução para o cenário 2, tanto a nível de memória, como a nível de execução temporal, do ponto de vista de uma empresa.</a:t>
            </a:r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0B5E9C0-3C1B-437D-9F0F-87C8648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3C9DC-0DA8-4BB6-92D8-853F4EB3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Exemplos de Execução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5E2884-CDCD-4BE0-AB1F-7C159607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17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D5A6C9-DDA9-4498-A64D-E68BB695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3" y="2070347"/>
            <a:ext cx="566739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B0DF11-43E3-42C6-A80C-3BAA769AA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3" y="2705035"/>
            <a:ext cx="5667391" cy="12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C98DD5-E472-4658-8DFB-E02D6680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169710"/>
            <a:ext cx="4364013" cy="17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E1CAF3-1DB9-407C-9881-53DDFA4BE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64" y="4169710"/>
            <a:ext cx="5370499" cy="17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1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7022B-0F4D-4B93-B38F-8ED7FC35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Dificuldades e Participação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3E965C-360D-4C0B-9772-6ADFA796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Dificuldades:</a:t>
            </a:r>
          </a:p>
          <a:p>
            <a:pPr lvl="1"/>
            <a:r>
              <a:rPr lang="pt-PT"/>
              <a:t>Encontrar um algoritmo eficiente e com uma boa aproximação com um consumo de memória aceitável para o cenário 2</a:t>
            </a:r>
          </a:p>
          <a:p>
            <a:endParaRPr lang="pt-PT"/>
          </a:p>
          <a:p>
            <a:r>
              <a:rPr lang="pt-PT"/>
              <a:t>O trabalho foi desenvolvido por todos os elementos, em sessões síncronas, pelo que concordamos que todos demonstramos igual empenho no mesmo</a:t>
            </a:r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E78EE9-804D-468B-94F7-6118744B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2D48-C3C0-43B1-8B92-5C647822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Problema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462951-21AC-4F91-B942-A3C1FEA0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/>
              <a:t>Uma empresa de distribuição de encomendas pretende melhorar a eficácia das suas entregas, tornando mais eficiente a distribuição de estafetas, maximizando o lucro, entre outros. O nosso objetivo será ir de encontro as essas expectativas, procurando uma solução adequada para os seguintes cenários:</a:t>
            </a:r>
          </a:p>
          <a:p>
            <a:pPr marL="342900" indent="-342900" algn="just">
              <a:buAutoNum type="arabicPeriod"/>
            </a:pPr>
            <a:r>
              <a:rPr lang="pt-PT"/>
              <a:t>Maximizar o número de encomendas entregues, minimizando o número de estafetas selecionados</a:t>
            </a:r>
          </a:p>
          <a:p>
            <a:pPr marL="342900" indent="-342900" algn="just">
              <a:buAutoNum type="arabicPeriod"/>
            </a:pPr>
            <a:r>
              <a:rPr lang="pt-PT"/>
              <a:t>Maximizar o lucro, maximizando também as encomendas entregues por dia</a:t>
            </a:r>
          </a:p>
          <a:p>
            <a:pPr marL="342900" indent="-342900" algn="just">
              <a:buAutoNum type="arabicPeriod"/>
            </a:pPr>
            <a:r>
              <a:rPr lang="pt-PT"/>
              <a:t>Minimizar o tempo médio de entrega das encomendas por dia</a:t>
            </a:r>
          </a:p>
          <a:p>
            <a:pPr algn="just"/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9A8C-C4E6-4D61-BAA7-F2ABADDD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 | Formalização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3</a:t>
            </a:fld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6FC182-B05C-4839-A118-1EE52F65B58E}"/>
              </a:ext>
            </a:extLst>
          </p:cNvPr>
          <p:cNvSpPr txBox="1"/>
          <p:nvPr/>
        </p:nvSpPr>
        <p:spPr>
          <a:xfrm>
            <a:off x="1261872" y="1822481"/>
            <a:ext cx="919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Variáveis de entrada: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5372771-59F0-440E-B0D1-1EB49DD77B47}"/>
                  </a:ext>
                </a:extLst>
              </p:cNvPr>
              <p:cNvSpPr txBox="1"/>
              <p:nvPr/>
            </p:nvSpPr>
            <p:spPr>
              <a:xfrm>
                <a:off x="1805062" y="2468667"/>
                <a:ext cx="336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5372771-59F0-440E-B0D1-1EB49DD7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62" y="2468667"/>
                <a:ext cx="336759" cy="276999"/>
              </a:xfrm>
              <a:prstGeom prst="rect">
                <a:avLst/>
              </a:prstGeom>
              <a:blipFill>
                <a:blip r:embed="rId2"/>
                <a:stretch>
                  <a:fillRect l="-14545" r="-54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7913E6-161C-435E-8624-1100E13F32D9}"/>
                  </a:ext>
                </a:extLst>
              </p:cNvPr>
              <p:cNvSpPr txBox="1"/>
              <p:nvPr/>
            </p:nvSpPr>
            <p:spPr>
              <a:xfrm>
                <a:off x="1802234" y="2858142"/>
                <a:ext cx="332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7913E6-161C-435E-8624-1100E13F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2858142"/>
                <a:ext cx="332783" cy="276999"/>
              </a:xfrm>
              <a:prstGeom prst="rect">
                <a:avLst/>
              </a:prstGeom>
              <a:blipFill>
                <a:blip r:embed="rId3"/>
                <a:stretch>
                  <a:fillRect l="-16667" r="-37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1D70570-0B82-4D24-AB22-10413772FDD4}"/>
                  </a:ext>
                </a:extLst>
              </p:cNvPr>
              <p:cNvSpPr txBox="1"/>
              <p:nvPr/>
            </p:nvSpPr>
            <p:spPr>
              <a:xfrm>
                <a:off x="1804275" y="3257369"/>
                <a:ext cx="11011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𝑉𝑜𝑙𝑀𝑎𝑥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1D70570-0B82-4D24-AB22-10413772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75" y="3257369"/>
                <a:ext cx="1101135" cy="276999"/>
              </a:xfrm>
              <a:prstGeom prst="rect">
                <a:avLst/>
              </a:prstGeom>
              <a:blipFill>
                <a:blip r:embed="rId4"/>
                <a:stretch>
                  <a:fillRect l="-4972" t="-2174" r="-663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535E8E5-13B8-4110-B0D8-A793F37D1BEA}"/>
                  </a:ext>
                </a:extLst>
              </p:cNvPr>
              <p:cNvSpPr txBox="1"/>
              <p:nvPr/>
            </p:nvSpPr>
            <p:spPr>
              <a:xfrm>
                <a:off x="1805081" y="3659557"/>
                <a:ext cx="124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𝑃𝑒𝑠𝑜𝑀𝑎𝑥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535E8E5-13B8-4110-B0D8-A793F37D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81" y="3659557"/>
                <a:ext cx="1248612" cy="276999"/>
              </a:xfrm>
              <a:prstGeom prst="rect">
                <a:avLst/>
              </a:prstGeom>
              <a:blipFill>
                <a:blip r:embed="rId5"/>
                <a:stretch>
                  <a:fillRect l="-3415" t="-2174" r="-6341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4D864B5-9F5E-4C96-909E-9D9DCEE3FDD1}"/>
                  </a:ext>
                </a:extLst>
              </p:cNvPr>
              <p:cNvSpPr txBox="1"/>
              <p:nvPr/>
            </p:nvSpPr>
            <p:spPr>
              <a:xfrm>
                <a:off x="1804275" y="4047530"/>
                <a:ext cx="652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𝑉𝑜𝑙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4D864B5-9F5E-4C96-909E-9D9DCEE3F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75" y="4047530"/>
                <a:ext cx="652615" cy="276999"/>
              </a:xfrm>
              <a:prstGeom prst="rect">
                <a:avLst/>
              </a:prstGeom>
              <a:blipFill>
                <a:blip r:embed="rId6"/>
                <a:stretch>
                  <a:fillRect l="-7477" t="-4444" r="-1121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756BB10-1126-4277-A904-FB31475065DB}"/>
                  </a:ext>
                </a:extLst>
              </p:cNvPr>
              <p:cNvSpPr txBox="1"/>
              <p:nvPr/>
            </p:nvSpPr>
            <p:spPr>
              <a:xfrm>
                <a:off x="1808130" y="4437527"/>
                <a:ext cx="797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756BB10-1126-4277-A904-FB314750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30" y="4437527"/>
                <a:ext cx="797847" cy="276999"/>
              </a:xfrm>
              <a:prstGeom prst="rect">
                <a:avLst/>
              </a:prstGeom>
              <a:blipFill>
                <a:blip r:embed="rId7"/>
                <a:stretch>
                  <a:fillRect l="-6154" t="-4444" r="-1000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0938AE8-27A3-46D0-A321-3ADCB9753139}"/>
                  </a:ext>
                </a:extLst>
              </p:cNvPr>
              <p:cNvSpPr txBox="1"/>
              <p:nvPr/>
            </p:nvSpPr>
            <p:spPr>
              <a:xfrm>
                <a:off x="1803883" y="4827986"/>
                <a:ext cx="1007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0938AE8-27A3-46D0-A321-3ADCB9753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83" y="4827986"/>
                <a:ext cx="1007840" cy="276999"/>
              </a:xfrm>
              <a:prstGeom prst="rect">
                <a:avLst/>
              </a:prstGeom>
              <a:blipFill>
                <a:blip r:embed="rId8"/>
                <a:stretch>
                  <a:fillRect l="-7273" t="-4444" r="-727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263579-61D8-D2FF-4C2B-2A7818ACED4C}"/>
              </a:ext>
            </a:extLst>
          </p:cNvPr>
          <p:cNvSpPr txBox="1"/>
          <p:nvPr/>
        </p:nvSpPr>
        <p:spPr>
          <a:xfrm>
            <a:off x="2305879" y="2421834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Número de encomendas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C9EAF1-5116-45D2-A667-33312CAD59C3}"/>
              </a:ext>
            </a:extLst>
          </p:cNvPr>
          <p:cNvSpPr txBox="1"/>
          <p:nvPr/>
        </p:nvSpPr>
        <p:spPr>
          <a:xfrm>
            <a:off x="3053693" y="3608161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Peso máximo da carrinha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1EED5C0-5891-B336-DC4F-93B1A4249040}"/>
              </a:ext>
            </a:extLst>
          </p:cNvPr>
          <p:cNvSpPr txBox="1"/>
          <p:nvPr/>
        </p:nvSpPr>
        <p:spPr>
          <a:xfrm>
            <a:off x="2305879" y="2802833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Número de carrinhas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925EDB-BC59-21FD-F4FE-9F3EAC01BEC6}"/>
              </a:ext>
            </a:extLst>
          </p:cNvPr>
          <p:cNvSpPr txBox="1"/>
          <p:nvPr/>
        </p:nvSpPr>
        <p:spPr>
          <a:xfrm>
            <a:off x="3009900" y="4782376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Tempo estimado de entrega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F545EFD-778A-4D3B-8502-D48B21DC64DE}"/>
              </a:ext>
            </a:extLst>
          </p:cNvPr>
          <p:cNvSpPr txBox="1"/>
          <p:nvPr/>
        </p:nvSpPr>
        <p:spPr>
          <a:xfrm>
            <a:off x="3053693" y="3213131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Volume máximo da carrinha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24F6A1E-75F2-4D7A-9F93-BA59A9DEA660}"/>
              </a:ext>
            </a:extLst>
          </p:cNvPr>
          <p:cNvSpPr txBox="1"/>
          <p:nvPr/>
        </p:nvSpPr>
        <p:spPr>
          <a:xfrm>
            <a:off x="2811723" y="4020545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Volume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513239-C938-4007-88A4-0948DC526C3E}"/>
              </a:ext>
            </a:extLst>
          </p:cNvPr>
          <p:cNvSpPr txBox="1"/>
          <p:nvPr/>
        </p:nvSpPr>
        <p:spPr>
          <a:xfrm>
            <a:off x="2804154" y="4391992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Peso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FDF0A37-1D55-45A9-9504-5A58A7214E20}"/>
                  </a:ext>
                </a:extLst>
              </p:cNvPr>
              <p:cNvSpPr txBox="1"/>
              <p:nvPr/>
            </p:nvSpPr>
            <p:spPr>
              <a:xfrm>
                <a:off x="1802234" y="5267208"/>
                <a:ext cx="2557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𝐶𝑎𝑟𝑟𝑖𝑛h𝑎𝑆𝑒𝑙𝑒𝑐𝑖𝑜𝑛𝑎𝑑𝑎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FDF0A37-1D55-45A9-9504-5A58A721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5267208"/>
                <a:ext cx="2557944" cy="276999"/>
              </a:xfrm>
              <a:prstGeom prst="rect">
                <a:avLst/>
              </a:prstGeom>
              <a:blipFill>
                <a:blip r:embed="rId9"/>
                <a:stretch>
                  <a:fillRect l="-716" t="-2222" r="-1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219593C5-85BF-5707-9FAA-27388E23012F}"/>
              </a:ext>
            </a:extLst>
          </p:cNvPr>
          <p:cNvSpPr txBox="1"/>
          <p:nvPr/>
        </p:nvSpPr>
        <p:spPr>
          <a:xfrm>
            <a:off x="4452393" y="5235119"/>
            <a:ext cx="455331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- 1 se a carrinha </a:t>
            </a:r>
            <a:r>
              <a:rPr lang="pt-PT" sz="1600" i="1">
                <a:latin typeface="Cambria Math"/>
                <a:ea typeface="Cambria Math"/>
              </a:rPr>
              <a:t>j  </a:t>
            </a:r>
            <a:r>
              <a:rPr lang="pt-PT" sz="1600">
                <a:ea typeface="Cambria Math"/>
              </a:rPr>
              <a:t>foi selecionada,</a:t>
            </a:r>
            <a:r>
              <a:rPr lang="pt-PT" sz="1600" i="1">
                <a:ea typeface="Cambria Math"/>
              </a:rPr>
              <a:t> </a:t>
            </a:r>
            <a:r>
              <a:rPr lang="pt-PT" sz="1600">
                <a:ea typeface="Cambria Math"/>
              </a:rPr>
              <a:t>0 senão</a:t>
            </a:r>
            <a:endParaRPr lang="en-GB" sz="1600">
              <a:ea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98A01AC-6546-4F8C-A76D-7B603529F552}"/>
                  </a:ext>
                </a:extLst>
              </p:cNvPr>
              <p:cNvSpPr txBox="1"/>
              <p:nvPr/>
            </p:nvSpPr>
            <p:spPr>
              <a:xfrm>
                <a:off x="1802234" y="5668218"/>
                <a:ext cx="143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𝐶𝑜𝑙𝑜𝑐𝑎𝑑𝑎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98A01AC-6546-4F8C-A76D-7B603529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34" y="5668218"/>
                <a:ext cx="1437188" cy="276999"/>
              </a:xfrm>
              <a:prstGeom prst="rect">
                <a:avLst/>
              </a:prstGeom>
              <a:blipFill>
                <a:blip r:embed="rId10"/>
                <a:stretch>
                  <a:fillRect l="-3404" t="-4444" r="-510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85957B3D-3522-4FCC-9A8D-2FA48021A22C}"/>
              </a:ext>
            </a:extLst>
          </p:cNvPr>
          <p:cNvSpPr txBox="1"/>
          <p:nvPr/>
        </p:nvSpPr>
        <p:spPr>
          <a:xfrm>
            <a:off x="3263541" y="5671273"/>
            <a:ext cx="524076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- 1 se a encomenda </a:t>
            </a:r>
            <a:r>
              <a:rPr lang="pt-PT" sz="1600" i="1">
                <a:latin typeface="Cambria Math"/>
                <a:ea typeface="Cambria Math"/>
              </a:rPr>
              <a:t>i </a:t>
            </a:r>
            <a:r>
              <a:rPr lang="pt-PT" sz="1600">
                <a:latin typeface="Cambria Math"/>
                <a:ea typeface="Cambria Math"/>
              </a:rPr>
              <a:t>foi colocada na carrinha </a:t>
            </a:r>
            <a:r>
              <a:rPr lang="pt-PT" sz="1600" i="1">
                <a:ea typeface="+mn-lt"/>
                <a:cs typeface="+mn-lt"/>
              </a:rPr>
              <a:t>j</a:t>
            </a:r>
            <a:r>
              <a:rPr lang="pt-PT" sz="1600">
                <a:ea typeface="+mn-lt"/>
                <a:cs typeface="+mn-lt"/>
              </a:rPr>
              <a:t>, 0 senão</a:t>
            </a:r>
            <a:endParaRPr lang="en-GB" sz="160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894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513F-CD61-734D-A965-62D5A4E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>
                <a:ea typeface="+mj-lt"/>
                <a:cs typeface="+mj-lt"/>
              </a:rPr>
            </a:br>
            <a:r>
              <a:rPr lang="pt-PT">
                <a:ea typeface="+mj-lt"/>
                <a:cs typeface="+mj-lt"/>
              </a:rPr>
              <a:t>Cenário 1 |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DBF41C-EF1B-1555-4C8E-0BB30B22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/>
          </a:p>
          <a:p>
            <a:pPr>
              <a:spcAft>
                <a:spcPts val="1200"/>
              </a:spcAft>
            </a:pPr>
            <a:r>
              <a:rPr lang="pt-PT"/>
              <a:t>Minimizar:</a:t>
            </a:r>
          </a:p>
          <a:p>
            <a:r>
              <a:rPr lang="pt-PT"/>
              <a:t>Sujeito a: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3BB812-C225-ABAE-9ED7-ECF12FF1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ECDE3E-5E09-4EAD-8A0C-33FF33CF6B39}"/>
                  </a:ext>
                </a:extLst>
              </p:cNvPr>
              <p:cNvSpPr txBox="1"/>
              <p:nvPr/>
            </p:nvSpPr>
            <p:spPr>
              <a:xfrm>
                <a:off x="2959475" y="2080747"/>
                <a:ext cx="3371629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𝐶𝑎𝑟𝑟𝑖𝑛h𝑎𝑆𝑒𝑙𝑒𝑐𝑖𝑜𝑛𝑎𝑑𝑎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ECDE3E-5E09-4EAD-8A0C-33FF33C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75" y="2080747"/>
                <a:ext cx="3371629" cy="810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C3AD1A4-61AA-4382-968B-DD697ACF789A}"/>
                  </a:ext>
                </a:extLst>
              </p:cNvPr>
              <p:cNvSpPr txBox="1"/>
              <p:nvPr/>
            </p:nvSpPr>
            <p:spPr>
              <a:xfrm>
                <a:off x="2959475" y="2934434"/>
                <a:ext cx="574990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]≤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𝑃𝑒𝑠𝑜𝑀𝑎𝑥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{1, …,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C3AD1A4-61AA-4382-968B-DD697ACF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75" y="2934434"/>
                <a:ext cx="5749907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2C597FF-193D-4118-AB4C-DEA2810B876D}"/>
                  </a:ext>
                </a:extLst>
              </p:cNvPr>
              <p:cNvSpPr txBox="1"/>
              <p:nvPr/>
            </p:nvSpPr>
            <p:spPr>
              <a:xfrm>
                <a:off x="2959475" y="3901879"/>
                <a:ext cx="54572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]≤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𝑉𝑜𝑙𝑀𝑎𝑥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{1, …,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2C597FF-193D-4118-AB4C-DEA2810B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75" y="3901879"/>
                <a:ext cx="5457200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AF4DCB-E73B-43C8-B189-F39AD2B58766}"/>
                  </a:ext>
                </a:extLst>
              </p:cNvPr>
              <p:cNvSpPr txBox="1"/>
              <p:nvPr/>
            </p:nvSpPr>
            <p:spPr>
              <a:xfrm>
                <a:off x="2959475" y="4869324"/>
                <a:ext cx="581749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𝑇𝑒𝑚𝑝𝑜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≤(8∗3600),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{1, …,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AF4DCB-E73B-43C8-B189-F39AD2B5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75" y="4869324"/>
                <a:ext cx="5817490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5E42E7-6392-45A0-B090-921808A3E6DD}"/>
                  </a:ext>
                </a:extLst>
              </p:cNvPr>
              <p:cNvSpPr txBox="1"/>
              <p:nvPr/>
            </p:nvSpPr>
            <p:spPr>
              <a:xfrm>
                <a:off x="1920787" y="5836769"/>
                <a:ext cx="5817490" cy="810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≤1,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…, 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5E42E7-6392-45A0-B090-921808A3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87" y="5836769"/>
                <a:ext cx="5817490" cy="810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 | Algoritmos Relevantes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5</a:t>
            </a:fld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6FC182-B05C-4839-A118-1EE52F65B58E}"/>
              </a:ext>
            </a:extLst>
          </p:cNvPr>
          <p:cNvSpPr txBox="1"/>
          <p:nvPr/>
        </p:nvSpPr>
        <p:spPr>
          <a:xfrm>
            <a:off x="1261872" y="1822481"/>
            <a:ext cx="919602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Algoritmo utilizado: Online </a:t>
            </a:r>
            <a:r>
              <a:rPr lang="pt-PT" err="1"/>
              <a:t>First</a:t>
            </a:r>
            <a:r>
              <a:rPr lang="pt-PT"/>
              <a:t> </a:t>
            </a:r>
            <a:r>
              <a:rPr lang="pt-PT" err="1"/>
              <a:t>Fit</a:t>
            </a:r>
            <a:r>
              <a:rPr lang="pt-PT"/>
              <a:t> Bin-</a:t>
            </a:r>
            <a:r>
              <a:rPr lang="pt-PT" err="1"/>
              <a:t>Packing</a:t>
            </a: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Objetivo: Preencher o menor número de carrinhas com o maior número de encomendas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Prós e contras: Por meio de uma solução ótima local, tenta-se encontrar uma solução ótima geral (algoritmo </a:t>
            </a:r>
            <a:r>
              <a:rPr lang="pt-PT" err="1"/>
              <a:t>greedy</a:t>
            </a:r>
            <a:r>
              <a:rPr lang="pt-PT"/>
              <a:t>), o que pode ou não acontecer. No nosso caso, o algoritmo encontra-se entre a solução ótima e 1.7 vezes esse valor, além de ser um algoritmo eficiente em termos temporais.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Outras opções: Offline Bin-</a:t>
            </a:r>
            <a:r>
              <a:rPr lang="pt-PT" err="1"/>
              <a:t>Packing</a:t>
            </a: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Análise da complexidade: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/>
              <a:t>Temporal: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/>
              <a:t>Espacial: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E11B761-A9B1-4C71-B42C-4DABD5A17DB0}"/>
                  </a:ext>
                </a:extLst>
              </p:cNvPr>
              <p:cNvSpPr txBox="1"/>
              <p:nvPr/>
            </p:nvSpPr>
            <p:spPr>
              <a:xfrm>
                <a:off x="3266982" y="4345620"/>
                <a:ext cx="933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E11B761-A9B1-4C71-B42C-4DABD5A1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82" y="4345620"/>
                <a:ext cx="933717" cy="276999"/>
              </a:xfrm>
              <a:prstGeom prst="rect">
                <a:avLst/>
              </a:prstGeom>
              <a:blipFill>
                <a:blip r:embed="rId2"/>
                <a:stretch>
                  <a:fillRect l="-5229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C696959-F58C-4E57-B77B-AFE5923774BD}"/>
                  </a:ext>
                </a:extLst>
              </p:cNvPr>
              <p:cNvSpPr txBox="1"/>
              <p:nvPr/>
            </p:nvSpPr>
            <p:spPr>
              <a:xfrm>
                <a:off x="3106677" y="4622619"/>
                <a:ext cx="994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C696959-F58C-4E57-B77B-AFE59237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77" y="4622619"/>
                <a:ext cx="994631" cy="276999"/>
              </a:xfrm>
              <a:prstGeom prst="rect">
                <a:avLst/>
              </a:prstGeom>
              <a:blipFill>
                <a:blip r:embed="rId3"/>
                <a:stretch>
                  <a:fillRect l="-4908" t="-2174" r="-7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8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 | Avaliação Empírica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6</a:t>
            </a:fld>
            <a:endParaRPr lang="en-GB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652A7C4-FEE1-6FAE-4BCD-B9382F52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01" y="1863620"/>
            <a:ext cx="3808279" cy="2350537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B65F56B7-C5A8-44EB-C3AA-C24B9B7A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38" y="1792545"/>
            <a:ext cx="4031303" cy="2492689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E85173D-0829-4B3C-2903-F1313C504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01" y="4285234"/>
            <a:ext cx="3912222" cy="241905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6209097E-346B-BEE7-A83B-D3BADE2F5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838" y="4310051"/>
            <a:ext cx="4031573" cy="24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 | Formalização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7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67075-86E0-4C28-8FEB-4F746ED1F665}"/>
              </a:ext>
            </a:extLst>
          </p:cNvPr>
          <p:cNvSpPr txBox="1"/>
          <p:nvPr/>
        </p:nvSpPr>
        <p:spPr>
          <a:xfrm>
            <a:off x="1261872" y="1822481"/>
            <a:ext cx="919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Variáveis de entrada: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7D4B78F-DB3E-4BA9-8FF2-561671772745}"/>
                  </a:ext>
                </a:extLst>
              </p:cNvPr>
              <p:cNvSpPr txBox="1"/>
              <p:nvPr/>
            </p:nvSpPr>
            <p:spPr>
              <a:xfrm>
                <a:off x="1813940" y="2346368"/>
                <a:ext cx="336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7D4B78F-DB3E-4BA9-8FF2-56167177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40" y="2346368"/>
                <a:ext cx="336759" cy="276999"/>
              </a:xfrm>
              <a:prstGeom prst="rect">
                <a:avLst/>
              </a:prstGeom>
              <a:blipFill>
                <a:blip r:embed="rId2"/>
                <a:stretch>
                  <a:fillRect l="-16364" r="-363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4D3A1F-DC4A-4901-9A9C-0D0663DE6ACD}"/>
                  </a:ext>
                </a:extLst>
              </p:cNvPr>
              <p:cNvSpPr txBox="1"/>
              <p:nvPr/>
            </p:nvSpPr>
            <p:spPr>
              <a:xfrm>
                <a:off x="1811112" y="2735843"/>
                <a:ext cx="332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4D3A1F-DC4A-4901-9A9C-0D0663DE6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12" y="2735843"/>
                <a:ext cx="332783" cy="276999"/>
              </a:xfrm>
              <a:prstGeom prst="rect">
                <a:avLst/>
              </a:prstGeom>
              <a:blipFill>
                <a:blip r:embed="rId3"/>
                <a:stretch>
                  <a:fillRect l="-14545" r="-363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36F821D-A77B-498B-B573-77B271A267A2}"/>
                  </a:ext>
                </a:extLst>
              </p:cNvPr>
              <p:cNvSpPr txBox="1"/>
              <p:nvPr/>
            </p:nvSpPr>
            <p:spPr>
              <a:xfrm>
                <a:off x="1813153" y="3135070"/>
                <a:ext cx="11011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𝑉𝑜𝑙𝑀𝑎𝑥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36F821D-A77B-498B-B573-77B271A2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53" y="3135070"/>
                <a:ext cx="1101135" cy="276999"/>
              </a:xfrm>
              <a:prstGeom prst="rect">
                <a:avLst/>
              </a:prstGeom>
              <a:blipFill>
                <a:blip r:embed="rId4"/>
                <a:stretch>
                  <a:fillRect l="-4972" t="-2174" r="-718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F92378D-4838-408A-8C15-295ACB7878B7}"/>
                  </a:ext>
                </a:extLst>
              </p:cNvPr>
              <p:cNvSpPr txBox="1"/>
              <p:nvPr/>
            </p:nvSpPr>
            <p:spPr>
              <a:xfrm>
                <a:off x="1813959" y="3537258"/>
                <a:ext cx="124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𝑃𝑒𝑠𝑜𝑀𝑎𝑥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F92378D-4838-408A-8C15-295ACB78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59" y="3537258"/>
                <a:ext cx="1248612" cy="276999"/>
              </a:xfrm>
              <a:prstGeom prst="rect">
                <a:avLst/>
              </a:prstGeom>
              <a:blipFill>
                <a:blip r:embed="rId5"/>
                <a:stretch>
                  <a:fillRect l="-3922" t="-2174" r="-637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49D8D73-2F7A-4E6A-8891-9BA4D4F822DB}"/>
                  </a:ext>
                </a:extLst>
              </p:cNvPr>
              <p:cNvSpPr txBox="1"/>
              <p:nvPr/>
            </p:nvSpPr>
            <p:spPr>
              <a:xfrm>
                <a:off x="1813153" y="3925231"/>
                <a:ext cx="652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𝑉𝑜𝑙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49D8D73-2F7A-4E6A-8891-9BA4D4F82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53" y="3925231"/>
                <a:ext cx="652615" cy="276999"/>
              </a:xfrm>
              <a:prstGeom prst="rect">
                <a:avLst/>
              </a:prstGeom>
              <a:blipFill>
                <a:blip r:embed="rId6"/>
                <a:stretch>
                  <a:fillRect l="-7477" t="-4444" r="-1215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22B2ED0-F91D-4994-AF13-E3CA9C1BE224}"/>
                  </a:ext>
                </a:extLst>
              </p:cNvPr>
              <p:cNvSpPr txBox="1"/>
              <p:nvPr/>
            </p:nvSpPr>
            <p:spPr>
              <a:xfrm>
                <a:off x="1817008" y="4315228"/>
                <a:ext cx="797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22B2ED0-F91D-4994-AF13-E3CA9C1B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08" y="4315228"/>
                <a:ext cx="797847" cy="276999"/>
              </a:xfrm>
              <a:prstGeom prst="rect">
                <a:avLst/>
              </a:prstGeom>
              <a:blipFill>
                <a:blip r:embed="rId7"/>
                <a:stretch>
                  <a:fillRect l="-5344" t="-4444" r="-992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61AA24-5875-441E-8F7B-C161D2903C10}"/>
                  </a:ext>
                </a:extLst>
              </p:cNvPr>
              <p:cNvSpPr txBox="1"/>
              <p:nvPr/>
            </p:nvSpPr>
            <p:spPr>
              <a:xfrm>
                <a:off x="1812761" y="4705687"/>
                <a:ext cx="1007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61AA24-5875-441E-8F7B-C161D2903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761" y="4705687"/>
                <a:ext cx="1007840" cy="276999"/>
              </a:xfrm>
              <a:prstGeom prst="rect">
                <a:avLst/>
              </a:prstGeom>
              <a:blipFill>
                <a:blip r:embed="rId8"/>
                <a:stretch>
                  <a:fillRect l="-6627" t="-4444" r="-722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C657D5-1B9C-4ECB-8A39-915EC260CACC}"/>
              </a:ext>
            </a:extLst>
          </p:cNvPr>
          <p:cNvSpPr txBox="1"/>
          <p:nvPr/>
        </p:nvSpPr>
        <p:spPr>
          <a:xfrm>
            <a:off x="2314757" y="2299535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Número de encomendas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84E394-9F85-41F3-95D7-D651085B89A0}"/>
              </a:ext>
            </a:extLst>
          </p:cNvPr>
          <p:cNvSpPr txBox="1"/>
          <p:nvPr/>
        </p:nvSpPr>
        <p:spPr>
          <a:xfrm>
            <a:off x="3062571" y="3485862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Peso máximo da carrinha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BB225C-7D82-46B4-8FC0-2B884764E7B6}"/>
              </a:ext>
            </a:extLst>
          </p:cNvPr>
          <p:cNvSpPr txBox="1"/>
          <p:nvPr/>
        </p:nvSpPr>
        <p:spPr>
          <a:xfrm>
            <a:off x="2314757" y="2680534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Número de carrinhas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E5ADC5-7B6E-4C1E-9B42-B2FB5AF403F9}"/>
              </a:ext>
            </a:extLst>
          </p:cNvPr>
          <p:cNvSpPr txBox="1"/>
          <p:nvPr/>
        </p:nvSpPr>
        <p:spPr>
          <a:xfrm>
            <a:off x="3018778" y="4660077"/>
            <a:ext cx="50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- Tempo estimado de entrega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9B598A-672D-4260-B063-22C21EA84E1C}"/>
              </a:ext>
            </a:extLst>
          </p:cNvPr>
          <p:cNvSpPr txBox="1"/>
          <p:nvPr/>
        </p:nvSpPr>
        <p:spPr>
          <a:xfrm>
            <a:off x="3062571" y="3090832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Volume máximo da carrinha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489EA7-8A6E-4E0F-A633-E0D42AAD77FC}"/>
              </a:ext>
            </a:extLst>
          </p:cNvPr>
          <p:cNvSpPr txBox="1"/>
          <p:nvPr/>
        </p:nvSpPr>
        <p:spPr>
          <a:xfrm>
            <a:off x="2820601" y="3898246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Volume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4C84A57-78D9-4034-9B69-04A8A9005E60}"/>
              </a:ext>
            </a:extLst>
          </p:cNvPr>
          <p:cNvSpPr txBox="1"/>
          <p:nvPr/>
        </p:nvSpPr>
        <p:spPr>
          <a:xfrm>
            <a:off x="2813032" y="4269693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Peso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ED159A7-1F70-4385-9B4D-36ED9A25DA63}"/>
                  </a:ext>
                </a:extLst>
              </p:cNvPr>
              <p:cNvSpPr txBox="1"/>
              <p:nvPr/>
            </p:nvSpPr>
            <p:spPr>
              <a:xfrm>
                <a:off x="1783599" y="5155460"/>
                <a:ext cx="2557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𝐶𝑎𝑟𝑟𝑖𝑛h𝑎𝑆𝑒𝑙𝑒𝑐𝑖𝑜𝑛𝑎𝑑𝑎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ED159A7-1F70-4385-9B4D-36ED9A25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9" y="5155460"/>
                <a:ext cx="2557944" cy="276999"/>
              </a:xfrm>
              <a:prstGeom prst="rect">
                <a:avLst/>
              </a:prstGeom>
              <a:blipFill>
                <a:blip r:embed="rId9"/>
                <a:stretch>
                  <a:fillRect l="-716" t="-4444" r="-190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3E6320-B429-47FE-BFDE-09EB58D0CC75}"/>
              </a:ext>
            </a:extLst>
          </p:cNvPr>
          <p:cNvSpPr txBox="1"/>
          <p:nvPr/>
        </p:nvSpPr>
        <p:spPr>
          <a:xfrm>
            <a:off x="4461271" y="5112820"/>
            <a:ext cx="455331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- 1 se a carrinha </a:t>
            </a:r>
            <a:r>
              <a:rPr lang="pt-PT" sz="1600" i="1">
                <a:latin typeface="Cambria Math"/>
                <a:ea typeface="Cambria Math"/>
              </a:rPr>
              <a:t>j  </a:t>
            </a:r>
            <a:r>
              <a:rPr lang="pt-PT" sz="1600">
                <a:ea typeface="Cambria Math"/>
              </a:rPr>
              <a:t>foi selecionada,</a:t>
            </a:r>
            <a:r>
              <a:rPr lang="pt-PT" sz="1600" i="1">
                <a:ea typeface="Cambria Math"/>
              </a:rPr>
              <a:t> </a:t>
            </a:r>
            <a:r>
              <a:rPr lang="pt-PT" sz="1600">
                <a:ea typeface="Cambria Math"/>
              </a:rPr>
              <a:t>0 senão</a:t>
            </a:r>
            <a:endParaRPr lang="en-GB" sz="1600">
              <a:ea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3573E78-1156-47E3-B834-76247B7E8F83}"/>
                  </a:ext>
                </a:extLst>
              </p:cNvPr>
              <p:cNvSpPr txBox="1"/>
              <p:nvPr/>
            </p:nvSpPr>
            <p:spPr>
              <a:xfrm>
                <a:off x="1811112" y="5545919"/>
                <a:ext cx="143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𝐶𝑜𝑙𝑜𝑐𝑎𝑑𝑎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3573E78-1156-47E3-B834-76247B7E8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12" y="5545919"/>
                <a:ext cx="1437188" cy="276999"/>
              </a:xfrm>
              <a:prstGeom prst="rect">
                <a:avLst/>
              </a:prstGeom>
              <a:blipFill>
                <a:blip r:embed="rId10"/>
                <a:stretch>
                  <a:fillRect l="-3390" t="-4444" r="-508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F92FCB-5340-4B92-B02E-685A2F899731}"/>
              </a:ext>
            </a:extLst>
          </p:cNvPr>
          <p:cNvSpPr txBox="1"/>
          <p:nvPr/>
        </p:nvSpPr>
        <p:spPr>
          <a:xfrm>
            <a:off x="3272419" y="5548974"/>
            <a:ext cx="524076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- 1 se a encomenda </a:t>
            </a:r>
            <a:r>
              <a:rPr lang="pt-PT" sz="1600" i="1">
                <a:latin typeface="Cambria Math"/>
                <a:ea typeface="Cambria Math"/>
              </a:rPr>
              <a:t>i </a:t>
            </a:r>
            <a:r>
              <a:rPr lang="pt-PT" sz="1600">
                <a:latin typeface="Cambria Math"/>
                <a:ea typeface="Cambria Math"/>
              </a:rPr>
              <a:t>foi colocada na carrinha </a:t>
            </a:r>
            <a:r>
              <a:rPr lang="pt-PT" sz="1600" i="1">
                <a:ea typeface="+mn-lt"/>
                <a:cs typeface="+mn-lt"/>
              </a:rPr>
              <a:t>j</a:t>
            </a:r>
            <a:r>
              <a:rPr lang="pt-PT" sz="1600">
                <a:ea typeface="+mn-lt"/>
                <a:cs typeface="+mn-lt"/>
              </a:rPr>
              <a:t>, 0 senão</a:t>
            </a:r>
            <a:endParaRPr lang="en-GB" sz="1600">
              <a:latin typeface="Cambria Math"/>
              <a:ea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1183ACA-F523-4B61-9BCF-2BC2393360DD}"/>
                  </a:ext>
                </a:extLst>
              </p:cNvPr>
              <p:cNvSpPr txBox="1"/>
              <p:nvPr/>
            </p:nvSpPr>
            <p:spPr>
              <a:xfrm>
                <a:off x="1811112" y="5966053"/>
                <a:ext cx="1606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𝑅𝑒𝑐𝑜𝑚𝑝𝑒𝑛𝑠𝑎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1183ACA-F523-4B61-9BCF-2BC239336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12" y="5966053"/>
                <a:ext cx="1606337" cy="276999"/>
              </a:xfrm>
              <a:prstGeom prst="rect">
                <a:avLst/>
              </a:prstGeom>
              <a:blipFill>
                <a:blip r:embed="rId11"/>
                <a:stretch>
                  <a:fillRect l="-4167" t="-4444" r="-45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01FF46-EF3C-447C-A85D-2654CF30D951}"/>
              </a:ext>
            </a:extLst>
          </p:cNvPr>
          <p:cNvSpPr txBox="1"/>
          <p:nvPr/>
        </p:nvSpPr>
        <p:spPr>
          <a:xfrm>
            <a:off x="3417449" y="5966053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Recompensa da encomenda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68D11CFB-4CD1-4603-B17F-CAD2A4295B69}"/>
                  </a:ext>
                </a:extLst>
              </p:cNvPr>
              <p:cNvSpPr txBox="1"/>
              <p:nvPr/>
            </p:nvSpPr>
            <p:spPr>
              <a:xfrm>
                <a:off x="1783599" y="6371864"/>
                <a:ext cx="11011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68D11CFB-4CD1-4603-B17F-CAD2A4295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9" y="6371864"/>
                <a:ext cx="1101135" cy="276999"/>
              </a:xfrm>
              <a:prstGeom prst="rect">
                <a:avLst/>
              </a:prstGeom>
              <a:blipFill>
                <a:blip r:embed="rId12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E8A7A218-5FCE-4665-94D1-AE6A7A5AE99C}"/>
              </a:ext>
            </a:extLst>
          </p:cNvPr>
          <p:cNvSpPr txBox="1"/>
          <p:nvPr/>
        </p:nvSpPr>
        <p:spPr>
          <a:xfrm>
            <a:off x="3062571" y="6341087"/>
            <a:ext cx="36753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/>
              <a:t>- Custo da carrinha </a:t>
            </a:r>
            <a:r>
              <a:rPr lang="pt-PT" sz="1600" i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GB" sz="1600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4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513F-CD61-734D-A965-62D5A4E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>
                <a:ea typeface="+mj-lt"/>
                <a:cs typeface="+mj-lt"/>
              </a:rPr>
            </a:br>
            <a:r>
              <a:rPr lang="pt-PT">
                <a:ea typeface="+mj-lt"/>
                <a:cs typeface="+mj-lt"/>
              </a:rPr>
              <a:t>Cenário 2 |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DBF41C-EF1B-1555-4C8E-0BB30B22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8359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/>
          </a:p>
          <a:p>
            <a:pPr>
              <a:spcAft>
                <a:spcPts val="7200"/>
              </a:spcAft>
            </a:pPr>
            <a:r>
              <a:rPr lang="pt-PT"/>
              <a:t>Maximizar:</a:t>
            </a:r>
          </a:p>
          <a:p>
            <a:r>
              <a:rPr lang="pt-PT"/>
              <a:t>Sujeito a: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3BB812-C225-ABAE-9ED7-ECF12FF1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ECDE3E-5E09-4EAD-8A0C-33FF33CF6B39}"/>
                  </a:ext>
                </a:extLst>
              </p:cNvPr>
              <p:cNvSpPr txBox="1"/>
              <p:nvPr/>
            </p:nvSpPr>
            <p:spPr>
              <a:xfrm>
                <a:off x="1694920" y="2156172"/>
                <a:ext cx="9259592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𝐶𝑎𝑟𝑟𝑖𝑛h𝑎𝑆𝑒𝑙𝑒𝑐𝑖𝑜𝑛𝑎𝑑𝑎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𝐶𝑜𝑙𝑜𝑐𝑎𝑑𝑎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𝑅𝑒𝑐𝑜𝑚𝑝𝑒𝑛𝑠𝑎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𝐶𝑢𝑠𝑡𝑜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ECDE3E-5E09-4EAD-8A0C-33FF33CF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20" y="2156172"/>
                <a:ext cx="9259592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C3AD1A4-61AA-4382-968B-DD697ACF789A}"/>
                  </a:ext>
                </a:extLst>
              </p:cNvPr>
              <p:cNvSpPr txBox="1"/>
              <p:nvPr/>
            </p:nvSpPr>
            <p:spPr>
              <a:xfrm>
                <a:off x="3211593" y="3190814"/>
                <a:ext cx="574990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]≤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𝑃𝑒𝑠𝑜𝑀𝑎𝑥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{1, …,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C3AD1A4-61AA-4382-968B-DD697ACF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93" y="3190814"/>
                <a:ext cx="5749907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2C597FF-193D-4118-AB4C-DEA2810B876D}"/>
                  </a:ext>
                </a:extLst>
              </p:cNvPr>
              <p:cNvSpPr txBox="1"/>
              <p:nvPr/>
            </p:nvSpPr>
            <p:spPr>
              <a:xfrm>
                <a:off x="3209868" y="4120159"/>
                <a:ext cx="54572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]≤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𝑉𝑜𝑙𝑀𝑎𝑥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{1, …,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2C597FF-193D-4118-AB4C-DEA2810B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8" y="4120159"/>
                <a:ext cx="5457200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AF4DCB-E73B-43C8-B189-F39AD2B58766}"/>
                  </a:ext>
                </a:extLst>
              </p:cNvPr>
              <p:cNvSpPr txBox="1"/>
              <p:nvPr/>
            </p:nvSpPr>
            <p:spPr>
              <a:xfrm>
                <a:off x="3209868" y="5064001"/>
                <a:ext cx="581749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𝑇𝑒𝑚𝑝𝑜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≤(8∗3600),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{1, …,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1AF4DCB-E73B-43C8-B189-F39AD2B5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8" y="5064001"/>
                <a:ext cx="5817490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5E42E7-6392-45A0-B090-921808A3E6DD}"/>
                  </a:ext>
                </a:extLst>
              </p:cNvPr>
              <p:cNvSpPr txBox="1"/>
              <p:nvPr/>
            </p:nvSpPr>
            <p:spPr>
              <a:xfrm>
                <a:off x="2204871" y="5993346"/>
                <a:ext cx="5817490" cy="810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𝐶𝑜𝑙𝑜𝑐𝑎𝑑𝑎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≤1,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…, 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5E42E7-6392-45A0-B090-921808A3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71" y="5993346"/>
                <a:ext cx="5817490" cy="810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56A7-730E-4AA0-9808-9C272551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6165"/>
            <a:ext cx="9692640" cy="1325562"/>
          </a:xfrm>
        </p:spPr>
        <p:txBody>
          <a:bodyPr/>
          <a:lstStyle/>
          <a:p>
            <a:r>
              <a:rPr lang="pt-PT"/>
              <a:t>Cenário 2 | Algoritmos Relevantes</a:t>
            </a:r>
            <a:endParaRPr lang="en-GB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79B48D8-DE5A-45F3-80BA-7165828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571718C-EFEE-434C-866D-24E146CE53AC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96FC182-B05C-4839-A118-1EE52F65B58E}"/>
                  </a:ext>
                </a:extLst>
              </p:cNvPr>
              <p:cNvSpPr txBox="1"/>
              <p:nvPr/>
            </p:nvSpPr>
            <p:spPr>
              <a:xfrm>
                <a:off x="1261872" y="1502886"/>
                <a:ext cx="9932870" cy="549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/>
                  <a:t>Algoritmo utilizado: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Para cada carrinha, selecionar aleatoriamente 20 encomendas.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Dessas encomendas, colocar as encomendas na carrinha que maximizam o aumento da recompensa.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Repetir o processo até mais nenhuma encomenda for selecionada.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Após percorrer todas as carrinhas, para cada encomenda sem carrinha atribuída ou atribuída a uma carrinha com lucro negativo, atribuí-la à carrinha com maior lucro com capacidade para a encomenda.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Retirar as carrinhas com lucro não negativo e as respetivas encomendas.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Repetir o processo até não serem retiradas nenhumas encomendas em 3 iterações consecutivas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/>
                  <a:t>Objetivo: Maximizar o lucro na entrega das encomendas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/>
                  <a:t>Prós e contras: Algoritmo demora algum tempo a ser executado, no entanto, fornece uma solução aceitável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/>
                  <a:t>Outras opções: </a:t>
                </a:r>
                <a:r>
                  <a:rPr lang="pt-PT" err="1"/>
                  <a:t>First</a:t>
                </a:r>
                <a:r>
                  <a:rPr lang="pt-PT"/>
                  <a:t> </a:t>
                </a:r>
                <a:r>
                  <a:rPr lang="pt-PT" err="1"/>
                  <a:t>Fit</a:t>
                </a:r>
                <a:r>
                  <a:rPr lang="pt-PT"/>
                  <a:t> Bin </a:t>
                </a:r>
                <a:r>
                  <a:rPr lang="pt-PT" err="1"/>
                  <a:t>Packing</a:t>
                </a:r>
                <a:r>
                  <a:rPr lang="pt-PT"/>
                  <a:t> com as carrinhas ordenadas por ordem crescente de custo e as encomendas ordenadas por ordem decrescente de recompensa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/>
                  <a:t>Análise da complexidade: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Temporal: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PT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pt-PT" b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PT"/>
                  <a:t>Espacial: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𝑊𝐿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𝑉𝐿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96FC182-B05C-4839-A118-1EE52F65B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502886"/>
                <a:ext cx="9932870" cy="5495287"/>
              </a:xfrm>
              <a:prstGeom prst="rect">
                <a:avLst/>
              </a:prstGeom>
              <a:blipFill>
                <a:blip r:embed="rId3"/>
                <a:stretch>
                  <a:fillRect l="-368" t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7646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9" ma:contentTypeDescription="Criar um novo documento." ma:contentTypeScope="" ma:versionID="256240d0e41b341cdca522e0e6f20acc">
  <xsd:schema xmlns:xsd="http://www.w3.org/2001/XMLSchema" xmlns:xs="http://www.w3.org/2001/XMLSchema" xmlns:p="http://schemas.microsoft.com/office/2006/metadata/properties" xmlns:ns3="a47fcd35-67e3-4b66-9352-8d0db098ec50" xmlns:ns4="5fe18de1-d450-4451-9866-bfbfa6fafbf7" targetNamespace="http://schemas.microsoft.com/office/2006/metadata/properties" ma:root="true" ma:fieldsID="7bd3102721b4450deb4c4cca158260ab" ns3:_="" ns4:_="">
    <xsd:import namespace="a47fcd35-67e3-4b66-9352-8d0db098ec50"/>
    <xsd:import namespace="5fe18de1-d450-4451-9866-bfbfa6faf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18de1-d450-4451-9866-bfbfa6faf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00DC62-4040-4621-B136-32B71F2568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05E493-A775-47D4-A085-436FD9587F2C}">
  <ds:schemaRefs>
    <ds:schemaRef ds:uri="5fe18de1-d450-4451-9866-bfbfa6fafbf7"/>
    <ds:schemaRef ds:uri="a47fcd35-67e3-4b66-9352-8d0db098ec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4434C6-CC47-42FC-AB34-8977F635D700}">
  <ds:schemaRefs>
    <ds:schemaRef ds:uri="5fe18de1-d450-4451-9866-bfbfa6fafbf7"/>
    <ds:schemaRef ds:uri="a47fcd35-67e3-4b66-9352-8d0db098e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Vista</vt:lpstr>
      <vt:lpstr>1º Trabalho de Grupo – Desenho de Algoritmos</vt:lpstr>
      <vt:lpstr>Descrição do Problema</vt:lpstr>
      <vt:lpstr>Cenário 1 | Formalização</vt:lpstr>
      <vt:lpstr> Cenário 1 | Formalização</vt:lpstr>
      <vt:lpstr>Cenário 1 | Algoritmos Relevantes</vt:lpstr>
      <vt:lpstr>Cenário 1 | Avaliação Empírica</vt:lpstr>
      <vt:lpstr>Cenário 2 | Formalização</vt:lpstr>
      <vt:lpstr> Cenário 2 | Formalização</vt:lpstr>
      <vt:lpstr>Cenário 2 | Algoritmos Relevantes</vt:lpstr>
      <vt:lpstr>Cenário 2 | Avaliação Empírica</vt:lpstr>
      <vt:lpstr>Cenário 3 | Formalização</vt:lpstr>
      <vt:lpstr> Cenário 3 | Formalização</vt:lpstr>
      <vt:lpstr>Cenário 3 | Algoritmos Relevantes</vt:lpstr>
      <vt:lpstr>Cenário 3 | Avaliação Empírica</vt:lpstr>
      <vt:lpstr>Funcionalidade Extra</vt:lpstr>
      <vt:lpstr>Destaque de Funcionalidade</vt:lpstr>
      <vt:lpstr>Exemplos de Execução</vt:lpstr>
      <vt:lpstr>Dificuldades e Participação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Trabalho de Grupo – Algoritmos e Estruturas de Dados</dc:title>
  <dc:creator>Mariana de Matos Lourenço Lobão</dc:creator>
  <cp:revision>1</cp:revision>
  <dcterms:created xsi:type="dcterms:W3CDTF">2022-01-26T12:06:27Z</dcterms:created>
  <dcterms:modified xsi:type="dcterms:W3CDTF">2022-04-20T19:48:15Z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