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55.xml" ContentType="application/vnd.openxmlformats-officedocument.presentationml.tags+xml"/>
  <Override PartName="/ppt/tags/tag356.xml" ContentType="application/vnd.openxmlformats-officedocument.presentationml.tags+xml"/>
  <Override PartName="/ppt/notesSlides/notesSlide1.xml" ContentType="application/vnd.openxmlformats-officedocument.presentationml.notesSlide+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4182" r:id="rId2"/>
  </p:sldMasterIdLst>
  <p:notesMasterIdLst>
    <p:notesMasterId r:id="rId24"/>
  </p:notesMasterIdLst>
  <p:handoutMasterIdLst>
    <p:handoutMasterId r:id="rId25"/>
  </p:handoutMasterIdLst>
  <p:sldIdLst>
    <p:sldId id="267" r:id="rId3"/>
    <p:sldId id="288" r:id="rId4"/>
    <p:sldId id="413" r:id="rId5"/>
    <p:sldId id="289" r:id="rId6"/>
    <p:sldId id="395" r:id="rId7"/>
    <p:sldId id="396" r:id="rId8"/>
    <p:sldId id="397" r:id="rId9"/>
    <p:sldId id="398" r:id="rId10"/>
    <p:sldId id="399" r:id="rId11"/>
    <p:sldId id="400" r:id="rId12"/>
    <p:sldId id="401" r:id="rId13"/>
    <p:sldId id="402" r:id="rId14"/>
    <p:sldId id="416" r:id="rId15"/>
    <p:sldId id="415" r:id="rId16"/>
    <p:sldId id="404" r:id="rId17"/>
    <p:sldId id="405" r:id="rId18"/>
    <p:sldId id="418" r:id="rId19"/>
    <p:sldId id="407" r:id="rId20"/>
    <p:sldId id="417" r:id="rId21"/>
    <p:sldId id="409" r:id="rId22"/>
    <p:sldId id="410" r:id="rId23"/>
  </p:sldIdLst>
  <p:sldSz cx="10058400" cy="7543800"/>
  <p:notesSz cx="6996113" cy="9282113"/>
  <p:custDataLst>
    <p:tags r:id="rId26"/>
  </p:custDataLst>
  <p:defaultTextStyle>
    <a:defPPr>
      <a:defRPr lang="en-US"/>
    </a:defPPr>
    <a:lvl1pPr algn="l" rtl="0" eaLnBrk="0" fontAlgn="base" hangingPunct="0">
      <a:spcBef>
        <a:spcPct val="50000"/>
      </a:spcBef>
      <a:spcAft>
        <a:spcPct val="0"/>
      </a:spcAft>
      <a:defRPr lang="en-US" kern="1200">
        <a:solidFill>
          <a:schemeClr val="tx1"/>
        </a:solidFill>
        <a:latin typeface="Arial"/>
        <a:ea typeface="+mn-ea"/>
        <a:cs typeface="+mn-cs"/>
      </a:defRPr>
    </a:lvl1pPr>
    <a:lvl2pPr marL="457200" algn="l" rtl="0" eaLnBrk="0" fontAlgn="base" hangingPunct="0">
      <a:spcBef>
        <a:spcPct val="50000"/>
      </a:spcBef>
      <a:spcAft>
        <a:spcPct val="0"/>
      </a:spcAft>
      <a:defRPr kern="1200">
        <a:solidFill>
          <a:schemeClr val="tx1"/>
        </a:solidFill>
        <a:latin typeface="Frutiger 45 Light" pitchFamily="34" charset="0"/>
        <a:ea typeface="+mn-ea"/>
        <a:cs typeface="+mn-cs"/>
      </a:defRPr>
    </a:lvl2pPr>
    <a:lvl3pPr marL="914400" algn="l" rtl="0" eaLnBrk="0" fontAlgn="base" hangingPunct="0">
      <a:spcBef>
        <a:spcPct val="50000"/>
      </a:spcBef>
      <a:spcAft>
        <a:spcPct val="0"/>
      </a:spcAft>
      <a:defRPr kern="1200">
        <a:solidFill>
          <a:schemeClr val="tx1"/>
        </a:solidFill>
        <a:latin typeface="Frutiger 45 Light" pitchFamily="34" charset="0"/>
        <a:ea typeface="+mn-ea"/>
        <a:cs typeface="+mn-cs"/>
      </a:defRPr>
    </a:lvl3pPr>
    <a:lvl4pPr marL="1371600" algn="l" rtl="0" eaLnBrk="0" fontAlgn="base" hangingPunct="0">
      <a:spcBef>
        <a:spcPct val="50000"/>
      </a:spcBef>
      <a:spcAft>
        <a:spcPct val="0"/>
      </a:spcAft>
      <a:defRPr kern="1200">
        <a:solidFill>
          <a:schemeClr val="tx1"/>
        </a:solidFill>
        <a:latin typeface="Frutiger 45 Light" pitchFamily="34" charset="0"/>
        <a:ea typeface="+mn-ea"/>
        <a:cs typeface="+mn-cs"/>
      </a:defRPr>
    </a:lvl4pPr>
    <a:lvl5pPr marL="1828800" algn="l" rtl="0" eaLnBrk="0" fontAlgn="base" hangingPunct="0">
      <a:spcBef>
        <a:spcPct val="50000"/>
      </a:spcBef>
      <a:spcAft>
        <a:spcPct val="0"/>
      </a:spcAft>
      <a:defRPr kern="1200">
        <a:solidFill>
          <a:schemeClr val="tx1"/>
        </a:solidFill>
        <a:latin typeface="Frutiger 45 Light" pitchFamily="34" charset="0"/>
        <a:ea typeface="+mn-ea"/>
        <a:cs typeface="+mn-cs"/>
      </a:defRPr>
    </a:lvl5pPr>
    <a:lvl6pPr marL="2286000" algn="l" defTabSz="914400" rtl="0" eaLnBrk="1" latinLnBrk="0" hangingPunct="1">
      <a:defRPr kern="1200">
        <a:solidFill>
          <a:schemeClr val="tx1"/>
        </a:solidFill>
        <a:latin typeface="Frutiger 45 Light" pitchFamily="34" charset="0"/>
        <a:ea typeface="+mn-ea"/>
        <a:cs typeface="+mn-cs"/>
      </a:defRPr>
    </a:lvl6pPr>
    <a:lvl7pPr marL="2743200" algn="l" defTabSz="914400" rtl="0" eaLnBrk="1" latinLnBrk="0" hangingPunct="1">
      <a:defRPr kern="1200">
        <a:solidFill>
          <a:schemeClr val="tx1"/>
        </a:solidFill>
        <a:latin typeface="Frutiger 45 Light" pitchFamily="34" charset="0"/>
        <a:ea typeface="+mn-ea"/>
        <a:cs typeface="+mn-cs"/>
      </a:defRPr>
    </a:lvl7pPr>
    <a:lvl8pPr marL="3200400" algn="l" defTabSz="914400" rtl="0" eaLnBrk="1" latinLnBrk="0" hangingPunct="1">
      <a:defRPr kern="1200">
        <a:solidFill>
          <a:schemeClr val="tx1"/>
        </a:solidFill>
        <a:latin typeface="Frutiger 45 Light" pitchFamily="34" charset="0"/>
        <a:ea typeface="+mn-ea"/>
        <a:cs typeface="+mn-cs"/>
      </a:defRPr>
    </a:lvl8pPr>
    <a:lvl9pPr marL="3657600" algn="l" defTabSz="914400" rtl="0" eaLnBrk="1" latinLnBrk="0" hangingPunct="1">
      <a:defRPr kern="1200">
        <a:solidFill>
          <a:schemeClr val="tx1"/>
        </a:solidFill>
        <a:latin typeface="Frutiger 45 Light" pitchFamily="34" charset="0"/>
        <a:ea typeface="+mn-ea"/>
        <a:cs typeface="+mn-cs"/>
      </a:defRPr>
    </a:lvl9pPr>
  </p:defaultTextStyle>
  <p:extLst>
    <p:ext uri="{521415D9-36F7-43E2-AB2F-B90AF26B5E84}">
      <p14:sectionLst xmlns:p14="http://schemas.microsoft.com/office/powerpoint/2010/main">
        <p14:section name="Untitled Section" id="{40FD161F-5710-4583-9E73-8C5736FB2612}">
          <p14:sldIdLst>
            <p14:sldId id="267"/>
            <p14:sldId id="288"/>
            <p14:sldId id="413"/>
            <p14:sldId id="289"/>
            <p14:sldId id="395"/>
            <p14:sldId id="396"/>
            <p14:sldId id="397"/>
            <p14:sldId id="398"/>
            <p14:sldId id="399"/>
            <p14:sldId id="400"/>
            <p14:sldId id="401"/>
            <p14:sldId id="402"/>
            <p14:sldId id="416"/>
            <p14:sldId id="415"/>
            <p14:sldId id="404"/>
            <p14:sldId id="405"/>
            <p14:sldId id="418"/>
            <p14:sldId id="407"/>
            <p14:sldId id="417"/>
            <p14:sldId id="409"/>
            <p14:sldId id="410"/>
          </p14:sldIdLst>
        </p14:section>
      </p14:sectionLst>
    </p:ext>
    <p:ext uri="{EFAFB233-063F-42B5-8137-9DF3F51BA10A}">
      <p15:sldGuideLst xmlns:p15="http://schemas.microsoft.com/office/powerpoint/2012/main">
        <p15:guide id="1" orient="horz" pos="2529">
          <p15:clr>
            <a:srgbClr val="A4A3A4"/>
          </p15:clr>
        </p15:guide>
        <p15:guide id="2" orient="horz" pos="355">
          <p15:clr>
            <a:srgbClr val="A4A3A4"/>
          </p15:clr>
        </p15:guide>
        <p15:guide id="3" orient="horz" pos="687">
          <p15:clr>
            <a:srgbClr val="A4A3A4"/>
          </p15:clr>
        </p15:guide>
        <p15:guide id="4" orient="horz" pos="536">
          <p15:clr>
            <a:srgbClr val="A4A3A4"/>
          </p15:clr>
        </p15:guide>
        <p15:guide id="5" orient="horz" pos="1039">
          <p15:clr>
            <a:srgbClr val="A4A3A4"/>
          </p15:clr>
        </p15:guide>
        <p15:guide id="6" orient="horz" pos="4184">
          <p15:clr>
            <a:srgbClr val="A4A3A4"/>
          </p15:clr>
        </p15:guide>
        <p15:guide id="7" orient="horz" pos="2753">
          <p15:clr>
            <a:srgbClr val="A4A3A4"/>
          </p15:clr>
        </p15:guide>
        <p15:guide id="8" orient="horz" pos="4360">
          <p15:clr>
            <a:srgbClr val="A4A3A4"/>
          </p15:clr>
        </p15:guide>
        <p15:guide id="9" orient="horz" pos="1260">
          <p15:clr>
            <a:srgbClr val="A4A3A4"/>
          </p15:clr>
        </p15:guide>
        <p15:guide id="10" pos="3168">
          <p15:clr>
            <a:srgbClr val="A4A3A4"/>
          </p15:clr>
        </p15:guide>
        <p15:guide id="11" pos="265">
          <p15:clr>
            <a:srgbClr val="A4A3A4"/>
          </p15:clr>
        </p15:guide>
        <p15:guide id="12" pos="1681">
          <p15:clr>
            <a:srgbClr val="A4A3A4"/>
          </p15:clr>
        </p15:guide>
        <p15:guide id="13" pos="5052">
          <p15:clr>
            <a:srgbClr val="A4A3A4"/>
          </p15:clr>
        </p15:guide>
        <p15:guide id="14" pos="6059">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 uri="{50385BFA-195E-4E9F-9E8A-86900EEC6D5D}">
      <p14:sectionPr xmlns="" xmlns:p14="http://schemas.microsoft.com/office/powerpoint/2007/7/12/main">
        <p14:section name="Default Section" slideIdLst="263 258" id="{5C98BB79-27BD-4380-8FA2-F2C40EBD185D}"/>
        <p14:section name="Untitled Section" slideIdLst="259 260" id="{8481DB14-7621-4777-BF9D-F7FFE0D6D9F9}"/>
        <p14:section name="Untitled Section" slideIdLst="261 262" id="{0424402B-84E0-4D5B-9C91-9D6D21E09A56}"/>
      </p14:sectionPr>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9191"/>
    <a:srgbClr val="929395"/>
    <a:srgbClr val="969696"/>
    <a:srgbClr val="66008C"/>
    <a:srgbClr val="F7B50C"/>
    <a:srgbClr val="CC7A02"/>
    <a:srgbClr val="002B7F"/>
    <a:srgbClr val="BEBEBE"/>
    <a:srgbClr val="5B77CC"/>
    <a:srgbClr val="FFD5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19" autoAdjust="0"/>
    <p:restoredTop sz="94669" autoAdjust="0"/>
  </p:normalViewPr>
  <p:slideViewPr>
    <p:cSldViewPr snapToGrid="0">
      <p:cViewPr varScale="1">
        <p:scale>
          <a:sx n="75" d="100"/>
          <a:sy n="75" d="100"/>
        </p:scale>
        <p:origin x="1531" y="62"/>
      </p:cViewPr>
      <p:guideLst>
        <p:guide orient="horz" pos="2529"/>
        <p:guide orient="horz" pos="355"/>
        <p:guide orient="horz" pos="687"/>
        <p:guide orient="horz" pos="536"/>
        <p:guide orient="horz" pos="1039"/>
        <p:guide orient="horz" pos="4184"/>
        <p:guide orient="horz" pos="2753"/>
        <p:guide orient="horz" pos="4360"/>
        <p:guide orient="horz" pos="1260"/>
        <p:guide pos="3168"/>
        <p:guide pos="265"/>
        <p:guide pos="1681"/>
        <p:guide pos="5052"/>
        <p:guide pos="60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974" y="-72"/>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573088" cy="182563"/>
          </a:xfrm>
          <a:prstGeom prst="rect">
            <a:avLst/>
          </a:prstGeom>
          <a:noFill/>
          <a:ln w="28575">
            <a:noFill/>
            <a:miter lim="800000"/>
            <a:headEnd/>
            <a:tailEnd/>
          </a:ln>
          <a:effectLst/>
        </p:spPr>
        <p:txBody>
          <a:bodyPr vert="horz" wrap="none" lIns="0" tIns="0" rIns="0" bIns="0" numCol="1" anchor="t" anchorCtr="0" compatLnSpc="1">
            <a:prstTxWarp prst="textNoShape">
              <a:avLst/>
            </a:prstTxWarp>
            <a:spAutoFit/>
          </a:bodyPr>
          <a:lstStyle>
            <a:lvl1pPr defTabSz="885825">
              <a:defRPr sz="1200">
                <a:latin typeface="Arial Unicode MS" pitchFamily="34" charset="-128"/>
                <a:ea typeface="Arial Unicode MS" pitchFamily="34" charset="-128"/>
                <a:cs typeface="Arial Unicode MS" pitchFamily="34" charset="-128"/>
              </a:defRPr>
            </a:lvl1pPr>
          </a:lstStyle>
          <a:p>
            <a:endParaRPr lang="en-US" altLang="zh-TW" dirty="0"/>
          </a:p>
        </p:txBody>
      </p:sp>
      <p:sp>
        <p:nvSpPr>
          <p:cNvPr id="112643" name="Rectangle 3"/>
          <p:cNvSpPr>
            <a:spLocks noGrp="1" noChangeArrowheads="1"/>
          </p:cNvSpPr>
          <p:nvPr>
            <p:ph type="dt" sz="quarter" idx="1"/>
          </p:nvPr>
        </p:nvSpPr>
        <p:spPr bwMode="auto">
          <a:xfrm>
            <a:off x="6245225" y="0"/>
            <a:ext cx="727075" cy="182563"/>
          </a:xfrm>
          <a:prstGeom prst="rect">
            <a:avLst/>
          </a:prstGeom>
          <a:noFill/>
          <a:ln w="28575">
            <a:noFill/>
            <a:miter lim="800000"/>
            <a:headEnd/>
            <a:tailEnd/>
          </a:ln>
          <a:effectLst/>
        </p:spPr>
        <p:txBody>
          <a:bodyPr vert="horz" wrap="none" lIns="0" tIns="0" rIns="0" bIns="0" numCol="1" anchor="t" anchorCtr="0" compatLnSpc="1">
            <a:prstTxWarp prst="textNoShape">
              <a:avLst/>
            </a:prstTxWarp>
            <a:spAutoFit/>
          </a:bodyPr>
          <a:lstStyle>
            <a:lvl1pPr algn="r" defTabSz="885825">
              <a:defRPr sz="1200">
                <a:latin typeface="Arial Unicode MS" pitchFamily="34" charset="-128"/>
                <a:ea typeface="Arial Unicode MS" pitchFamily="34" charset="-128"/>
                <a:cs typeface="Arial Unicode MS" pitchFamily="34" charset="-128"/>
              </a:defRPr>
            </a:lvl1pPr>
          </a:lstStyle>
          <a:p>
            <a:endParaRPr lang="en-US" altLang="zh-TW" dirty="0"/>
          </a:p>
        </p:txBody>
      </p:sp>
      <p:sp>
        <p:nvSpPr>
          <p:cNvPr id="112644" name="Rectangle 4"/>
          <p:cNvSpPr>
            <a:spLocks noGrp="1" noChangeArrowheads="1"/>
          </p:cNvSpPr>
          <p:nvPr>
            <p:ph type="ftr" sz="quarter" idx="2"/>
          </p:nvPr>
        </p:nvSpPr>
        <p:spPr bwMode="auto">
          <a:xfrm>
            <a:off x="0" y="9064625"/>
            <a:ext cx="490538" cy="182563"/>
          </a:xfrm>
          <a:prstGeom prst="rect">
            <a:avLst/>
          </a:prstGeom>
          <a:noFill/>
          <a:ln w="28575">
            <a:noFill/>
            <a:miter lim="800000"/>
            <a:headEnd/>
            <a:tailEnd/>
          </a:ln>
          <a:effectLst/>
        </p:spPr>
        <p:txBody>
          <a:bodyPr vert="horz" wrap="none" lIns="0" tIns="0" rIns="0" bIns="0" numCol="1" anchor="b" anchorCtr="0" compatLnSpc="1">
            <a:prstTxWarp prst="textNoShape">
              <a:avLst/>
            </a:prstTxWarp>
            <a:spAutoFit/>
          </a:bodyPr>
          <a:lstStyle>
            <a:lvl1pPr defTabSz="885825">
              <a:defRPr sz="1200">
                <a:latin typeface="Arial Unicode MS" pitchFamily="34" charset="-128"/>
                <a:ea typeface="Arial Unicode MS" pitchFamily="34" charset="-128"/>
                <a:cs typeface="Arial Unicode MS" pitchFamily="34" charset="-128"/>
              </a:defRPr>
            </a:lvl1pPr>
          </a:lstStyle>
          <a:p>
            <a:endParaRPr lang="en-US" altLang="zh-TW" dirty="0"/>
          </a:p>
        </p:txBody>
      </p:sp>
      <p:sp>
        <p:nvSpPr>
          <p:cNvPr id="112645" name="Rectangle 5"/>
          <p:cNvSpPr>
            <a:spLocks noGrp="1" noChangeArrowheads="1"/>
          </p:cNvSpPr>
          <p:nvPr>
            <p:ph type="sldNum" sz="quarter" idx="3"/>
          </p:nvPr>
        </p:nvSpPr>
        <p:spPr bwMode="auto">
          <a:xfrm>
            <a:off x="6786563" y="9064625"/>
            <a:ext cx="185737" cy="182563"/>
          </a:xfrm>
          <a:prstGeom prst="rect">
            <a:avLst/>
          </a:prstGeom>
          <a:noFill/>
          <a:ln w="28575">
            <a:noFill/>
            <a:miter lim="800000"/>
            <a:headEnd/>
            <a:tailEnd/>
          </a:ln>
          <a:effectLst/>
        </p:spPr>
        <p:txBody>
          <a:bodyPr vert="horz" wrap="none" lIns="0" tIns="0" rIns="0" bIns="0" numCol="1" anchor="b" anchorCtr="0" compatLnSpc="1">
            <a:prstTxWarp prst="textNoShape">
              <a:avLst/>
            </a:prstTxWarp>
            <a:spAutoFit/>
          </a:bodyPr>
          <a:lstStyle>
            <a:lvl1pPr algn="r" defTabSz="885825">
              <a:defRPr sz="1200">
                <a:latin typeface="Arial Unicode MS" pitchFamily="34" charset="-128"/>
                <a:ea typeface="Arial Unicode MS" pitchFamily="34" charset="-128"/>
                <a:cs typeface="Arial Unicode MS" pitchFamily="34" charset="-128"/>
              </a:defRPr>
            </a:lvl1pPr>
          </a:lstStyle>
          <a:p>
            <a:fld id="{23696B7D-EF83-44B5-82B1-48F110CC46E5}" type="slidenum">
              <a:rPr lang="zh-TW" altLang="en-US"/>
              <a:pPr/>
              <a:t>‹#›</a:t>
            </a:fld>
            <a:endParaRPr lang="en-US" altLang="zh-TW" dirty="0"/>
          </a:p>
        </p:txBody>
      </p:sp>
    </p:spTree>
    <p:extLst>
      <p:ext uri="{BB962C8B-B14F-4D97-AF65-F5344CB8AC3E}">
        <p14:creationId xmlns:p14="http://schemas.microsoft.com/office/powerpoint/2010/main" val="453026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4" name="Rectangle 4"/>
          <p:cNvSpPr>
            <a:spLocks noGrp="1" noRot="1" noChangeAspect="1" noChangeArrowheads="1" noTextEdit="1"/>
          </p:cNvSpPr>
          <p:nvPr>
            <p:ph type="sldImg" idx="2"/>
          </p:nvPr>
        </p:nvSpPr>
        <p:spPr bwMode="auto">
          <a:xfrm>
            <a:off x="638175" y="257175"/>
            <a:ext cx="3544888" cy="2659063"/>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681038" y="3267075"/>
            <a:ext cx="5937250" cy="53149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p>
        </p:txBody>
      </p:sp>
      <p:sp>
        <p:nvSpPr>
          <p:cNvPr id="10247" name="Rectangle 7"/>
          <p:cNvSpPr>
            <a:spLocks noGrp="1" noChangeArrowheads="1"/>
          </p:cNvSpPr>
          <p:nvPr>
            <p:ph type="sldNum" sz="quarter" idx="5"/>
          </p:nvPr>
        </p:nvSpPr>
        <p:spPr bwMode="auto">
          <a:xfrm>
            <a:off x="3790950" y="8820150"/>
            <a:ext cx="3033713" cy="417513"/>
          </a:xfrm>
          <a:prstGeom prst="rect">
            <a:avLst/>
          </a:prstGeom>
          <a:noFill/>
          <a:ln w="9525">
            <a:noFill/>
            <a:miter lim="800000"/>
            <a:headEnd/>
            <a:tailEnd/>
          </a:ln>
          <a:effectLst/>
        </p:spPr>
        <p:txBody>
          <a:bodyPr vert="horz" wrap="square" lIns="19980" tIns="0" rIns="19980" bIns="0" numCol="1" anchor="b" anchorCtr="0" compatLnSpc="1">
            <a:prstTxWarp prst="textNoShape">
              <a:avLst/>
            </a:prstTxWarp>
          </a:bodyPr>
          <a:lstStyle>
            <a:lvl1pPr algn="r" defTabSz="950913">
              <a:spcBef>
                <a:spcPct val="0"/>
              </a:spcBef>
              <a:defRPr sz="1100">
                <a:ea typeface="Arial Unicode MS" pitchFamily="34" charset="-128"/>
                <a:cs typeface="Arial Unicode MS" pitchFamily="34" charset="-128"/>
              </a:defRPr>
            </a:lvl1pPr>
          </a:lstStyle>
          <a:p>
            <a:fld id="{2A45EEF0-2412-4E74-8042-71FA5C916756}" type="slidenum">
              <a:rPr lang="zh-TW" altLang="en-US"/>
              <a:pPr/>
              <a:t>‹#›</a:t>
            </a:fld>
            <a:endParaRPr lang="en-US" altLang="zh-TW" dirty="0"/>
          </a:p>
        </p:txBody>
      </p:sp>
      <p:sp>
        <p:nvSpPr>
          <p:cNvPr id="10248" name="Line 8"/>
          <p:cNvSpPr>
            <a:spLocks noChangeShapeType="1"/>
          </p:cNvSpPr>
          <p:nvPr/>
        </p:nvSpPr>
        <p:spPr bwMode="gray">
          <a:xfrm>
            <a:off x="681038" y="3128963"/>
            <a:ext cx="5911850" cy="0"/>
          </a:xfrm>
          <a:prstGeom prst="line">
            <a:avLst/>
          </a:prstGeom>
          <a:noFill/>
          <a:ln w="25400">
            <a:solidFill>
              <a:schemeClr val="bg2"/>
            </a:solidFill>
            <a:round/>
            <a:headEnd type="none" w="sm" len="sm"/>
            <a:tailEnd type="none" w="sm" len="sm"/>
          </a:ln>
          <a:effectLst/>
        </p:spPr>
        <p:txBody>
          <a:bodyPr wrap="none" anchor="ctr"/>
          <a:lstStyle/>
          <a:p>
            <a:endParaRPr lang="en-US" dirty="0"/>
          </a:p>
        </p:txBody>
      </p:sp>
    </p:spTree>
    <p:extLst>
      <p:ext uri="{BB962C8B-B14F-4D97-AF65-F5344CB8AC3E}">
        <p14:creationId xmlns:p14="http://schemas.microsoft.com/office/powerpoint/2010/main" val="319776899"/>
      </p:ext>
    </p:extLst>
  </p:cSld>
  <p:clrMap bg1="lt1" tx1="dk1" bg2="lt2" tx2="dk2" accent1="accent1" accent2="accent2" accent3="accent3" accent4="accent4" accent5="accent5" accent6="accent6" hlink="hlink" folHlink="folHlink"/>
  <p:notesStyle>
    <a:lvl1pPr marL="193675" indent="-193675" algn="l" rtl="0" eaLnBrk="0" fontAlgn="base" hangingPunct="0">
      <a:spcBef>
        <a:spcPct val="30000"/>
      </a:spcBef>
      <a:spcAft>
        <a:spcPct val="0"/>
      </a:spcAft>
      <a:buClr>
        <a:srgbClr val="FF0000"/>
      </a:buClr>
      <a:buSzPct val="100000"/>
      <a:buFont typeface="Frutiger 55 Roman" pitchFamily="34" charset="0"/>
      <a:buChar char="•"/>
      <a:defRPr sz="1200" kern="1200">
        <a:solidFill>
          <a:schemeClr val="tx1"/>
        </a:solidFill>
        <a:latin typeface="Frutiger 55 Roman" pitchFamily="34" charset="0"/>
        <a:ea typeface="+mn-ea"/>
        <a:cs typeface="+mn-cs"/>
      </a:defRPr>
    </a:lvl1pPr>
    <a:lvl2pPr marL="563563" indent="-179388" algn="l" rtl="0" eaLnBrk="0" fontAlgn="base" hangingPunct="0">
      <a:spcBef>
        <a:spcPct val="30000"/>
      </a:spcBef>
      <a:spcAft>
        <a:spcPct val="0"/>
      </a:spcAft>
      <a:buSzPct val="80000"/>
      <a:buChar char="—"/>
      <a:defRPr sz="1200" kern="1200">
        <a:solidFill>
          <a:schemeClr val="tx1"/>
        </a:solidFill>
        <a:latin typeface="Frutiger 55 Roman" pitchFamily="34" charset="0"/>
        <a:ea typeface="+mn-ea"/>
        <a:cs typeface="+mn-cs"/>
      </a:defRPr>
    </a:lvl2pPr>
    <a:lvl3pPr marL="947738" indent="-193675" algn="l" rtl="0" eaLnBrk="0" fontAlgn="base" hangingPunct="0">
      <a:spcBef>
        <a:spcPct val="30000"/>
      </a:spcBef>
      <a:spcAft>
        <a:spcPct val="0"/>
      </a:spcAft>
      <a:buSzPct val="85000"/>
      <a:buChar char="–"/>
      <a:defRPr sz="1200" kern="1200">
        <a:solidFill>
          <a:schemeClr val="tx1"/>
        </a:solidFill>
        <a:latin typeface="Frutiger 55 Roman" pitchFamily="34" charset="0"/>
        <a:ea typeface="+mn-ea"/>
        <a:cs typeface="+mn-cs"/>
      </a:defRPr>
    </a:lvl3pPr>
    <a:lvl4pPr marL="1341438" indent="-203200" algn="l" rtl="0" eaLnBrk="0" fontAlgn="base" hangingPunct="0">
      <a:spcBef>
        <a:spcPct val="30000"/>
      </a:spcBef>
      <a:spcAft>
        <a:spcPct val="0"/>
      </a:spcAft>
      <a:buSzPct val="85000"/>
      <a:buChar char="–"/>
      <a:defRPr sz="1200" kern="1200">
        <a:solidFill>
          <a:schemeClr val="tx1"/>
        </a:solidFill>
        <a:latin typeface="Frutiger 55 Roman" pitchFamily="34" charset="0"/>
        <a:ea typeface="+mn-ea"/>
        <a:cs typeface="+mn-cs"/>
      </a:defRPr>
    </a:lvl4pPr>
    <a:lvl5pPr marL="1711325" indent="-179388" algn="l" rtl="0" eaLnBrk="0" fontAlgn="base" hangingPunct="0">
      <a:spcBef>
        <a:spcPct val="30000"/>
      </a:spcBef>
      <a:spcAft>
        <a:spcPct val="0"/>
      </a:spcAft>
      <a:buSzPct val="85000"/>
      <a:buChar char="–"/>
      <a:defRPr sz="1200" kern="1200">
        <a:solidFill>
          <a:schemeClr val="tx1"/>
        </a:solidFill>
        <a:latin typeface="Frutiger 55 Roman"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Frutiger 45 Light"/>
            </a:endParaRPr>
          </a:p>
        </p:txBody>
      </p:sp>
      <p:sp>
        <p:nvSpPr>
          <p:cNvPr id="4" name="Slide Number Placeholder 3"/>
          <p:cNvSpPr>
            <a:spLocks noGrp="1"/>
          </p:cNvSpPr>
          <p:nvPr>
            <p:ph type="sldNum" sz="quarter" idx="10"/>
          </p:nvPr>
        </p:nvSpPr>
        <p:spPr/>
        <p:txBody>
          <a:bodyPr/>
          <a:lstStyle/>
          <a:p>
            <a:fld id="{2A45EEF0-2412-4E74-8042-71FA5C916756}" type="slidenum">
              <a:rPr lang="en-US" altLang="zh-TW" smtClean="0">
                <a:latin typeface="Frutiger 45 Light"/>
              </a:rPr>
              <a:pPr/>
              <a:t>0</a:t>
            </a:fld>
            <a:endParaRPr lang="en-US" altLang="zh-TW" dirty="0">
              <a:latin typeface="Frutiger 45 Light"/>
            </a:endParaRPr>
          </a:p>
        </p:txBody>
      </p:sp>
    </p:spTree>
    <p:extLst>
      <p:ext uri="{BB962C8B-B14F-4D97-AF65-F5344CB8AC3E}">
        <p14:creationId xmlns:p14="http://schemas.microsoft.com/office/powerpoint/2010/main" val="125013654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xml"/><Relationship Id="rId7"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tags" Target="../tags/tag69.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image" Target="../media/image1.emf"/><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18" Type="http://schemas.openxmlformats.org/officeDocument/2006/relationships/slideMaster" Target="../slideMasters/slideMaster1.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tags" Target="../tags/tag87.xml"/><Relationship Id="rId2" Type="http://schemas.openxmlformats.org/officeDocument/2006/relationships/tags" Target="../tags/tag72.xml"/><Relationship Id="rId16" Type="http://schemas.openxmlformats.org/officeDocument/2006/relationships/tags" Target="../tags/tag86.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5" Type="http://schemas.openxmlformats.org/officeDocument/2006/relationships/tags" Target="../tags/tag85.xml"/><Relationship Id="rId10" Type="http://schemas.openxmlformats.org/officeDocument/2006/relationships/tags" Target="../tags/tag80.xml"/><Relationship Id="rId19" Type="http://schemas.openxmlformats.org/officeDocument/2006/relationships/image" Target="../media/image1.emf"/><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tags" Target="../tags/tag84.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image" Target="../media/image1.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slideMaster" Target="../slideMasters/slideMaster1.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5" Type="http://schemas.openxmlformats.org/officeDocument/2006/relationships/tags" Target="../tags/tag92.xml"/><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image" Target="../media/image1.emf"/><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slideMaster" Target="../slideMasters/slideMaster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image" Target="../media/image1.emf"/><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slideMaster" Target="../slideMasters/slideMaster1.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0" Type="http://schemas.openxmlformats.org/officeDocument/2006/relationships/tags" Target="../tags/tag119.xml"/><Relationship Id="rId4" Type="http://schemas.openxmlformats.org/officeDocument/2006/relationships/tags" Target="../tags/tag113.xml"/><Relationship Id="rId9" Type="http://schemas.openxmlformats.org/officeDocument/2006/relationships/tags" Target="../tags/tag118.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18" Type="http://schemas.openxmlformats.org/officeDocument/2006/relationships/tags" Target="../tags/tag138.xml"/><Relationship Id="rId3" Type="http://schemas.openxmlformats.org/officeDocument/2006/relationships/tags" Target="../tags/tag123.xml"/><Relationship Id="rId21" Type="http://schemas.openxmlformats.org/officeDocument/2006/relationships/tags" Target="../tags/tag141.xml"/><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tags" Target="../tags/tag137.xml"/><Relationship Id="rId2" Type="http://schemas.openxmlformats.org/officeDocument/2006/relationships/tags" Target="../tags/tag122.xml"/><Relationship Id="rId16" Type="http://schemas.openxmlformats.org/officeDocument/2006/relationships/tags" Target="../tags/tag136.xml"/><Relationship Id="rId20" Type="http://schemas.openxmlformats.org/officeDocument/2006/relationships/tags" Target="../tags/tag140.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5" Type="http://schemas.openxmlformats.org/officeDocument/2006/relationships/tags" Target="../tags/tag135.xml"/><Relationship Id="rId23" Type="http://schemas.openxmlformats.org/officeDocument/2006/relationships/image" Target="../media/image1.emf"/><Relationship Id="rId10" Type="http://schemas.openxmlformats.org/officeDocument/2006/relationships/tags" Target="../tags/tag130.xml"/><Relationship Id="rId19" Type="http://schemas.openxmlformats.org/officeDocument/2006/relationships/tags" Target="../tags/tag139.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 Id="rId2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tags" Target="../tags/tag154.xml"/><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tags" Target="../tags/tag153.xml"/><Relationship Id="rId17" Type="http://schemas.openxmlformats.org/officeDocument/2006/relationships/image" Target="../media/image1.emf"/><Relationship Id="rId2" Type="http://schemas.openxmlformats.org/officeDocument/2006/relationships/tags" Target="../tags/tag143.xml"/><Relationship Id="rId16" Type="http://schemas.openxmlformats.org/officeDocument/2006/relationships/slideMaster" Target="../slideMasters/slideMaster1.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5" Type="http://schemas.openxmlformats.org/officeDocument/2006/relationships/tags" Target="../tags/tag156.xml"/><Relationship Id="rId10" Type="http://schemas.openxmlformats.org/officeDocument/2006/relationships/tags" Target="../tags/tag151.xml"/><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tags" Target="../tags/tag155.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64.xml"/><Relationship Id="rId13" Type="http://schemas.openxmlformats.org/officeDocument/2006/relationships/tags" Target="../tags/tag169.xml"/><Relationship Id="rId18" Type="http://schemas.openxmlformats.org/officeDocument/2006/relationships/slideMaster" Target="../slideMasters/slideMaster1.xml"/><Relationship Id="rId3" Type="http://schemas.openxmlformats.org/officeDocument/2006/relationships/tags" Target="../tags/tag159.xml"/><Relationship Id="rId7" Type="http://schemas.openxmlformats.org/officeDocument/2006/relationships/tags" Target="../tags/tag163.xml"/><Relationship Id="rId12" Type="http://schemas.openxmlformats.org/officeDocument/2006/relationships/tags" Target="../tags/tag168.xml"/><Relationship Id="rId17" Type="http://schemas.openxmlformats.org/officeDocument/2006/relationships/tags" Target="../tags/tag173.xml"/><Relationship Id="rId2" Type="http://schemas.openxmlformats.org/officeDocument/2006/relationships/tags" Target="../tags/tag158.xml"/><Relationship Id="rId16" Type="http://schemas.openxmlformats.org/officeDocument/2006/relationships/tags" Target="../tags/tag172.xml"/><Relationship Id="rId1" Type="http://schemas.openxmlformats.org/officeDocument/2006/relationships/tags" Target="../tags/tag157.xml"/><Relationship Id="rId6" Type="http://schemas.openxmlformats.org/officeDocument/2006/relationships/tags" Target="../tags/tag162.xml"/><Relationship Id="rId11" Type="http://schemas.openxmlformats.org/officeDocument/2006/relationships/tags" Target="../tags/tag167.xml"/><Relationship Id="rId5" Type="http://schemas.openxmlformats.org/officeDocument/2006/relationships/tags" Target="../tags/tag161.xml"/><Relationship Id="rId15" Type="http://schemas.openxmlformats.org/officeDocument/2006/relationships/tags" Target="../tags/tag171.xml"/><Relationship Id="rId10" Type="http://schemas.openxmlformats.org/officeDocument/2006/relationships/tags" Target="../tags/tag166.xml"/><Relationship Id="rId19" Type="http://schemas.openxmlformats.org/officeDocument/2006/relationships/image" Target="../media/image1.emf"/><Relationship Id="rId4" Type="http://schemas.openxmlformats.org/officeDocument/2006/relationships/tags" Target="../tags/tag160.xml"/><Relationship Id="rId9" Type="http://schemas.openxmlformats.org/officeDocument/2006/relationships/tags" Target="../tags/tag165.xml"/><Relationship Id="rId14" Type="http://schemas.openxmlformats.org/officeDocument/2006/relationships/tags" Target="../tags/tag170.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tags" Target="../tags/tag186.xml"/><Relationship Id="rId3" Type="http://schemas.openxmlformats.org/officeDocument/2006/relationships/tags" Target="../tags/tag176.xml"/><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image" Target="../media/image1.emf"/><Relationship Id="rId2" Type="http://schemas.openxmlformats.org/officeDocument/2006/relationships/tags" Target="../tags/tag175.xml"/><Relationship Id="rId16" Type="http://schemas.openxmlformats.org/officeDocument/2006/relationships/slideMaster" Target="../slideMasters/slideMaster1.xml"/><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5" Type="http://schemas.openxmlformats.org/officeDocument/2006/relationships/tags" Target="../tags/tag178.xml"/><Relationship Id="rId15" Type="http://schemas.openxmlformats.org/officeDocument/2006/relationships/tags" Target="../tags/tag188.xml"/><Relationship Id="rId10" Type="http://schemas.openxmlformats.org/officeDocument/2006/relationships/tags" Target="../tags/tag183.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91.xml"/><Relationship Id="rId7" Type="http://schemas.openxmlformats.org/officeDocument/2006/relationships/slideMaster" Target="../slideMasters/slideMaster1.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97.xml"/><Relationship Id="rId7" Type="http://schemas.openxmlformats.org/officeDocument/2006/relationships/tags" Target="../tags/tag201.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9"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04.xml"/><Relationship Id="rId7" Type="http://schemas.openxmlformats.org/officeDocument/2006/relationships/slideMaster" Target="../slideMasters/slideMaster1.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0.xml"/><Relationship Id="rId7" Type="http://schemas.openxmlformats.org/officeDocument/2006/relationships/slideMaster" Target="../slideMasters/slideMaster1.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6.xml"/><Relationship Id="rId7" Type="http://schemas.openxmlformats.org/officeDocument/2006/relationships/slideMaster" Target="../slideMasters/slideMaster1.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2.xml"/><Relationship Id="rId7" Type="http://schemas.openxmlformats.org/officeDocument/2006/relationships/slideMaster" Target="../slideMasters/slideMaster1.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33.xml"/><Relationship Id="rId3" Type="http://schemas.openxmlformats.org/officeDocument/2006/relationships/tags" Target="../tags/tag228.xml"/><Relationship Id="rId7" Type="http://schemas.openxmlformats.org/officeDocument/2006/relationships/tags" Target="../tags/tag232.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tags" Target="../tags/tag231.xml"/><Relationship Id="rId5" Type="http://schemas.openxmlformats.org/officeDocument/2006/relationships/tags" Target="../tags/tag230.xml"/><Relationship Id="rId10" Type="http://schemas.openxmlformats.org/officeDocument/2006/relationships/image" Target="../media/image1.emf"/><Relationship Id="rId4" Type="http://schemas.openxmlformats.org/officeDocument/2006/relationships/tags" Target="../tags/tag229.xml"/><Relationship Id="rId9"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41.xml"/><Relationship Id="rId3" Type="http://schemas.openxmlformats.org/officeDocument/2006/relationships/tags" Target="../tags/tag236.xml"/><Relationship Id="rId7" Type="http://schemas.openxmlformats.org/officeDocument/2006/relationships/tags" Target="../tags/tag240.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5" Type="http://schemas.openxmlformats.org/officeDocument/2006/relationships/tags" Target="../tags/tag238.xml"/><Relationship Id="rId10" Type="http://schemas.openxmlformats.org/officeDocument/2006/relationships/image" Target="../media/image1.emf"/><Relationship Id="rId4" Type="http://schemas.openxmlformats.org/officeDocument/2006/relationships/tags" Target="../tags/tag237.xml"/><Relationship Id="rId9"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slideMaster" Target="../slideMasters/slideMaster1.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61.xml"/><Relationship Id="rId3" Type="http://schemas.openxmlformats.org/officeDocument/2006/relationships/tags" Target="../tags/tag256.xml"/><Relationship Id="rId7" Type="http://schemas.openxmlformats.org/officeDocument/2006/relationships/tags" Target="../tags/tag260.xml"/><Relationship Id="rId12" Type="http://schemas.openxmlformats.org/officeDocument/2006/relationships/image" Target="../media/image1.emf"/><Relationship Id="rId2" Type="http://schemas.openxmlformats.org/officeDocument/2006/relationships/tags" Target="../tags/tag255.xml"/><Relationship Id="rId1" Type="http://schemas.openxmlformats.org/officeDocument/2006/relationships/tags" Target="../tags/tag254.xml"/><Relationship Id="rId6" Type="http://schemas.openxmlformats.org/officeDocument/2006/relationships/tags" Target="../tags/tag259.xml"/><Relationship Id="rId11" Type="http://schemas.openxmlformats.org/officeDocument/2006/relationships/slideMaster" Target="../slideMasters/slideMaster1.xml"/><Relationship Id="rId5" Type="http://schemas.openxmlformats.org/officeDocument/2006/relationships/tags" Target="../tags/tag258.xml"/><Relationship Id="rId10" Type="http://schemas.openxmlformats.org/officeDocument/2006/relationships/tags" Target="../tags/tag263.xml"/><Relationship Id="rId4" Type="http://schemas.openxmlformats.org/officeDocument/2006/relationships/tags" Target="../tags/tag257.xml"/><Relationship Id="rId9" Type="http://schemas.openxmlformats.org/officeDocument/2006/relationships/tags" Target="../tags/tag26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71.xml"/><Relationship Id="rId3" Type="http://schemas.openxmlformats.org/officeDocument/2006/relationships/tags" Target="../tags/tag266.xml"/><Relationship Id="rId7" Type="http://schemas.openxmlformats.org/officeDocument/2006/relationships/tags" Target="../tags/tag270.xml"/><Relationship Id="rId12" Type="http://schemas.openxmlformats.org/officeDocument/2006/relationships/image" Target="../media/image1.emf"/><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tags" Target="../tags/tag269.xml"/><Relationship Id="rId11" Type="http://schemas.openxmlformats.org/officeDocument/2006/relationships/slideMaster" Target="../slideMasters/slideMaster1.xml"/><Relationship Id="rId5" Type="http://schemas.openxmlformats.org/officeDocument/2006/relationships/tags" Target="../tags/tag268.xml"/><Relationship Id="rId10" Type="http://schemas.openxmlformats.org/officeDocument/2006/relationships/tags" Target="../tags/tag273.xml"/><Relationship Id="rId4" Type="http://schemas.openxmlformats.org/officeDocument/2006/relationships/tags" Target="../tags/tag267.xml"/><Relationship Id="rId9" Type="http://schemas.openxmlformats.org/officeDocument/2006/relationships/tags" Target="../tags/tag27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81.xml"/><Relationship Id="rId3" Type="http://schemas.openxmlformats.org/officeDocument/2006/relationships/tags" Target="../tags/tag276.xml"/><Relationship Id="rId7" Type="http://schemas.openxmlformats.org/officeDocument/2006/relationships/tags" Target="../tags/tag280.xml"/><Relationship Id="rId12" Type="http://schemas.openxmlformats.org/officeDocument/2006/relationships/image" Target="../media/image1.emf"/><Relationship Id="rId2" Type="http://schemas.openxmlformats.org/officeDocument/2006/relationships/tags" Target="../tags/tag275.xml"/><Relationship Id="rId1" Type="http://schemas.openxmlformats.org/officeDocument/2006/relationships/tags" Target="../tags/tag274.xml"/><Relationship Id="rId6" Type="http://schemas.openxmlformats.org/officeDocument/2006/relationships/tags" Target="../tags/tag279.xml"/><Relationship Id="rId11" Type="http://schemas.openxmlformats.org/officeDocument/2006/relationships/slideMaster" Target="../slideMasters/slideMaster1.xml"/><Relationship Id="rId5" Type="http://schemas.openxmlformats.org/officeDocument/2006/relationships/tags" Target="../tags/tag278.xml"/><Relationship Id="rId10" Type="http://schemas.openxmlformats.org/officeDocument/2006/relationships/tags" Target="../tags/tag283.xml"/><Relationship Id="rId4" Type="http://schemas.openxmlformats.org/officeDocument/2006/relationships/tags" Target="../tags/tag277.xml"/><Relationship Id="rId9" Type="http://schemas.openxmlformats.org/officeDocument/2006/relationships/tags" Target="../tags/tag28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91.xml"/><Relationship Id="rId3" Type="http://schemas.openxmlformats.org/officeDocument/2006/relationships/tags" Target="../tags/tag286.xml"/><Relationship Id="rId7" Type="http://schemas.openxmlformats.org/officeDocument/2006/relationships/tags" Target="../tags/tag290.xml"/><Relationship Id="rId12" Type="http://schemas.openxmlformats.org/officeDocument/2006/relationships/image" Target="../media/image1.emf"/><Relationship Id="rId2" Type="http://schemas.openxmlformats.org/officeDocument/2006/relationships/tags" Target="../tags/tag285.xml"/><Relationship Id="rId1" Type="http://schemas.openxmlformats.org/officeDocument/2006/relationships/tags" Target="../tags/tag284.xml"/><Relationship Id="rId6" Type="http://schemas.openxmlformats.org/officeDocument/2006/relationships/tags" Target="../tags/tag289.xml"/><Relationship Id="rId11" Type="http://schemas.openxmlformats.org/officeDocument/2006/relationships/slideMaster" Target="../slideMasters/slideMaster1.xml"/><Relationship Id="rId5" Type="http://schemas.openxmlformats.org/officeDocument/2006/relationships/tags" Target="../tags/tag288.xml"/><Relationship Id="rId10" Type="http://schemas.openxmlformats.org/officeDocument/2006/relationships/tags" Target="../tags/tag293.xml"/><Relationship Id="rId4" Type="http://schemas.openxmlformats.org/officeDocument/2006/relationships/tags" Target="../tags/tag287.xml"/><Relationship Id="rId9" Type="http://schemas.openxmlformats.org/officeDocument/2006/relationships/tags" Target="../tags/tag292.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301.xml"/><Relationship Id="rId13" Type="http://schemas.openxmlformats.org/officeDocument/2006/relationships/tags" Target="../tags/tag306.xml"/><Relationship Id="rId3" Type="http://schemas.openxmlformats.org/officeDocument/2006/relationships/tags" Target="../tags/tag296.xml"/><Relationship Id="rId7" Type="http://schemas.openxmlformats.org/officeDocument/2006/relationships/tags" Target="../tags/tag300.xml"/><Relationship Id="rId12" Type="http://schemas.openxmlformats.org/officeDocument/2006/relationships/tags" Target="../tags/tag305.xml"/><Relationship Id="rId2" Type="http://schemas.openxmlformats.org/officeDocument/2006/relationships/tags" Target="../tags/tag295.xml"/><Relationship Id="rId16" Type="http://schemas.openxmlformats.org/officeDocument/2006/relationships/image" Target="../media/image1.emf"/><Relationship Id="rId1" Type="http://schemas.openxmlformats.org/officeDocument/2006/relationships/tags" Target="../tags/tag294.xml"/><Relationship Id="rId6" Type="http://schemas.openxmlformats.org/officeDocument/2006/relationships/tags" Target="../tags/tag299.xml"/><Relationship Id="rId11" Type="http://schemas.openxmlformats.org/officeDocument/2006/relationships/tags" Target="../tags/tag304.xml"/><Relationship Id="rId5" Type="http://schemas.openxmlformats.org/officeDocument/2006/relationships/tags" Target="../tags/tag298.xml"/><Relationship Id="rId15" Type="http://schemas.openxmlformats.org/officeDocument/2006/relationships/slideMaster" Target="../slideMasters/slideMaster1.xml"/><Relationship Id="rId10" Type="http://schemas.openxmlformats.org/officeDocument/2006/relationships/tags" Target="../tags/tag303.xml"/><Relationship Id="rId4" Type="http://schemas.openxmlformats.org/officeDocument/2006/relationships/tags" Target="../tags/tag297.xml"/><Relationship Id="rId9" Type="http://schemas.openxmlformats.org/officeDocument/2006/relationships/tags" Target="../tags/tag302.xml"/><Relationship Id="rId14" Type="http://schemas.openxmlformats.org/officeDocument/2006/relationships/tags" Target="../tags/tag307.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315.xml"/><Relationship Id="rId13" Type="http://schemas.openxmlformats.org/officeDocument/2006/relationships/tags" Target="../tags/tag320.xml"/><Relationship Id="rId18" Type="http://schemas.openxmlformats.org/officeDocument/2006/relationships/image" Target="../media/image1.emf"/><Relationship Id="rId3" Type="http://schemas.openxmlformats.org/officeDocument/2006/relationships/tags" Target="../tags/tag310.xml"/><Relationship Id="rId7" Type="http://schemas.openxmlformats.org/officeDocument/2006/relationships/tags" Target="../tags/tag314.xml"/><Relationship Id="rId12" Type="http://schemas.openxmlformats.org/officeDocument/2006/relationships/tags" Target="../tags/tag319.xml"/><Relationship Id="rId17" Type="http://schemas.openxmlformats.org/officeDocument/2006/relationships/slideMaster" Target="../slideMasters/slideMaster1.xml"/><Relationship Id="rId2" Type="http://schemas.openxmlformats.org/officeDocument/2006/relationships/tags" Target="../tags/tag309.xml"/><Relationship Id="rId16" Type="http://schemas.openxmlformats.org/officeDocument/2006/relationships/tags" Target="../tags/tag323.xml"/><Relationship Id="rId1" Type="http://schemas.openxmlformats.org/officeDocument/2006/relationships/tags" Target="../tags/tag308.xml"/><Relationship Id="rId6" Type="http://schemas.openxmlformats.org/officeDocument/2006/relationships/tags" Target="../tags/tag313.xml"/><Relationship Id="rId11" Type="http://schemas.openxmlformats.org/officeDocument/2006/relationships/tags" Target="../tags/tag318.xml"/><Relationship Id="rId5" Type="http://schemas.openxmlformats.org/officeDocument/2006/relationships/tags" Target="../tags/tag312.xml"/><Relationship Id="rId15" Type="http://schemas.openxmlformats.org/officeDocument/2006/relationships/tags" Target="../tags/tag322.xml"/><Relationship Id="rId10" Type="http://schemas.openxmlformats.org/officeDocument/2006/relationships/tags" Target="../tags/tag317.xml"/><Relationship Id="rId4" Type="http://schemas.openxmlformats.org/officeDocument/2006/relationships/tags" Target="../tags/tag311.xml"/><Relationship Id="rId9" Type="http://schemas.openxmlformats.org/officeDocument/2006/relationships/tags" Target="../tags/tag316.xml"/><Relationship Id="rId14" Type="http://schemas.openxmlformats.org/officeDocument/2006/relationships/tags" Target="../tags/tag321.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tags" Target="../tags/tag336.xml"/><Relationship Id="rId18" Type="http://schemas.openxmlformats.org/officeDocument/2006/relationships/tags" Target="../tags/tag341.xml"/><Relationship Id="rId3" Type="http://schemas.openxmlformats.org/officeDocument/2006/relationships/tags" Target="../tags/tag326.xml"/><Relationship Id="rId21" Type="http://schemas.openxmlformats.org/officeDocument/2006/relationships/tags" Target="../tags/tag344.xml"/><Relationship Id="rId7" Type="http://schemas.openxmlformats.org/officeDocument/2006/relationships/tags" Target="../tags/tag330.xml"/><Relationship Id="rId12" Type="http://schemas.openxmlformats.org/officeDocument/2006/relationships/tags" Target="../tags/tag335.xml"/><Relationship Id="rId17" Type="http://schemas.openxmlformats.org/officeDocument/2006/relationships/tags" Target="../tags/tag340.xml"/><Relationship Id="rId2" Type="http://schemas.openxmlformats.org/officeDocument/2006/relationships/tags" Target="../tags/tag325.xml"/><Relationship Id="rId16" Type="http://schemas.openxmlformats.org/officeDocument/2006/relationships/tags" Target="../tags/tag339.xml"/><Relationship Id="rId20" Type="http://schemas.openxmlformats.org/officeDocument/2006/relationships/tags" Target="../tags/tag343.xml"/><Relationship Id="rId1" Type="http://schemas.openxmlformats.org/officeDocument/2006/relationships/tags" Target="../tags/tag324.xml"/><Relationship Id="rId6" Type="http://schemas.openxmlformats.org/officeDocument/2006/relationships/tags" Target="../tags/tag329.xml"/><Relationship Id="rId11" Type="http://schemas.openxmlformats.org/officeDocument/2006/relationships/tags" Target="../tags/tag334.xml"/><Relationship Id="rId24" Type="http://schemas.openxmlformats.org/officeDocument/2006/relationships/image" Target="../media/image1.emf"/><Relationship Id="rId5" Type="http://schemas.openxmlformats.org/officeDocument/2006/relationships/tags" Target="../tags/tag328.xml"/><Relationship Id="rId15" Type="http://schemas.openxmlformats.org/officeDocument/2006/relationships/tags" Target="../tags/tag338.xml"/><Relationship Id="rId23" Type="http://schemas.openxmlformats.org/officeDocument/2006/relationships/slideMaster" Target="../slideMasters/slideMaster1.xml"/><Relationship Id="rId10" Type="http://schemas.openxmlformats.org/officeDocument/2006/relationships/tags" Target="../tags/tag333.xml"/><Relationship Id="rId19" Type="http://schemas.openxmlformats.org/officeDocument/2006/relationships/tags" Target="../tags/tag342.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tags" Target="../tags/tag337.xml"/><Relationship Id="rId22" Type="http://schemas.openxmlformats.org/officeDocument/2006/relationships/tags" Target="../tags/tag345.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image" Target="../media/image1.emf"/><Relationship Id="rId5" Type="http://schemas.openxmlformats.org/officeDocument/2006/relationships/slideMaster" Target="../slideMasters/slideMaster1.xml"/><Relationship Id="rId4" Type="http://schemas.openxmlformats.org/officeDocument/2006/relationships/tags" Target="../tags/tag349.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52.xml"/><Relationship Id="rId7" Type="http://schemas.openxmlformats.org/officeDocument/2006/relationships/image" Target="../media/image1.emf"/><Relationship Id="rId2" Type="http://schemas.openxmlformats.org/officeDocument/2006/relationships/tags" Target="../tags/tag351.xml"/><Relationship Id="rId1" Type="http://schemas.openxmlformats.org/officeDocument/2006/relationships/tags" Target="../tags/tag350.xml"/><Relationship Id="rId6" Type="http://schemas.openxmlformats.org/officeDocument/2006/relationships/slideMaster" Target="../slideMasters/slideMaster1.xml"/><Relationship Id="rId5" Type="http://schemas.openxmlformats.org/officeDocument/2006/relationships/tags" Target="../tags/tag354.xml"/><Relationship Id="rId4" Type="http://schemas.openxmlformats.org/officeDocument/2006/relationships/tags" Target="../tags/tag35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8.xml"/><Relationship Id="rId7"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emf"/><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47.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1.emf"/><Relationship Id="rId5" Type="http://schemas.openxmlformats.org/officeDocument/2006/relationships/tags" Target="../tags/tag44.xml"/><Relationship Id="rId10" Type="http://schemas.openxmlformats.org/officeDocument/2006/relationships/slideMaster" Target="../slideMasters/slideMaster1.xml"/><Relationship Id="rId4" Type="http://schemas.openxmlformats.org/officeDocument/2006/relationships/tags" Target="../tags/tag43.xml"/><Relationship Id="rId9" Type="http://schemas.openxmlformats.org/officeDocument/2006/relationships/tags" Target="../tags/tag48.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56.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1.emf"/><Relationship Id="rId5" Type="http://schemas.openxmlformats.org/officeDocument/2006/relationships/tags" Target="../tags/tag53.xml"/><Relationship Id="rId10" Type="http://schemas.openxmlformats.org/officeDocument/2006/relationships/slideMaster" Target="../slideMasters/slideMaster1.xml"/><Relationship Id="rId4" Type="http://schemas.openxmlformats.org/officeDocument/2006/relationships/tags" Target="../tags/tag52.xml"/><Relationship Id="rId9" Type="http://schemas.openxmlformats.org/officeDocument/2006/relationships/tags" Target="../tags/tag5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age">
    <p:spTree>
      <p:nvGrpSpPr>
        <p:cNvPr id="1" name=""/>
        <p:cNvGrpSpPr/>
        <p:nvPr/>
      </p:nvGrpSpPr>
      <p:grpSpPr>
        <a:xfrm>
          <a:off x="0" y="0"/>
          <a:ext cx="0" cy="0"/>
          <a:chOff x="0" y="0"/>
          <a:chExt cx="0" cy="0"/>
        </a:xfrm>
      </p:grpSpPr>
      <p:sp>
        <p:nvSpPr>
          <p:cNvPr id="6" name="CREATE DATE"/>
          <p:cNvSpPr>
            <a:spLocks noGrp="1"/>
          </p:cNvSpPr>
          <p:nvPr>
            <p:ph type="body" sz="quarter" idx="10" hasCustomPrompt="1"/>
            <p:custDataLst>
              <p:tags r:id="rId1"/>
            </p:custDataLst>
          </p:nvPr>
        </p:nvSpPr>
        <p:spPr>
          <a:xfrm>
            <a:off x="420624" y="7063200"/>
            <a:ext cx="3575304" cy="246221"/>
          </a:xfrm>
        </p:spPr>
        <p:txBody>
          <a:bodyPr lIns="0" tIns="0" rIns="0" bIns="0">
            <a:spAutoFit/>
          </a:bodyPr>
          <a:lstStyle>
            <a:lvl1pPr>
              <a:spcBef>
                <a:spcPts val="0"/>
              </a:spcBef>
              <a:defRPr sz="1200"/>
            </a:lvl1pPr>
            <a:lvl2pPr>
              <a:defRPr sz="1600"/>
            </a:lvl2pPr>
            <a:lvl3pPr>
              <a:defRPr sz="1600"/>
            </a:lvl3pPr>
            <a:lvl4pPr>
              <a:defRPr sz="1600"/>
            </a:lvl4pPr>
            <a:lvl5pPr>
              <a:defRPr sz="1600"/>
            </a:lvl5pPr>
          </a:lstStyle>
          <a:p>
            <a:pPr lvl="0"/>
            <a:r>
              <a:rPr lang="en-US" sz="1600" b="0" dirty="0" smtClean="0"/>
              <a:t>&lt;&lt;COVER PAGE DATE&gt;&gt;</a:t>
            </a:r>
            <a:endParaRPr lang="en-US" sz="1600" b="0" dirty="0"/>
          </a:p>
        </p:txBody>
      </p:sp>
      <p:sp>
        <p:nvSpPr>
          <p:cNvPr id="3" name="PRESENTATION INFOLINE"/>
          <p:cNvSpPr>
            <a:spLocks noGrp="1"/>
          </p:cNvSpPr>
          <p:nvPr>
            <p:ph type="subTitle" idx="1" hasCustomPrompt="1"/>
            <p:custDataLst>
              <p:tags r:id="rId2"/>
            </p:custDataLst>
          </p:nvPr>
        </p:nvSpPr>
        <p:spPr>
          <a:xfrm>
            <a:off x="420624" y="3474720"/>
            <a:ext cx="8202168" cy="301752"/>
          </a:xfrm>
          <a:prstGeom prst="rect">
            <a:avLst/>
          </a:prstGeom>
        </p:spPr>
        <p:txBody>
          <a:bodyPr lIns="0" tIns="0" rIns="0" bIns="0" anchor="t" anchorCtr="0">
            <a:noAutofit/>
          </a:bodyPr>
          <a:lstStyle>
            <a:lvl1pPr marL="0" indent="0" algn="l">
              <a:lnSpc>
                <a:spcPts val="2200"/>
              </a:lnSpc>
              <a:spcBef>
                <a:spcPts val="0"/>
              </a:spcBef>
              <a:spcAft>
                <a:spcPts val="2200"/>
              </a:spcAft>
              <a:buNone/>
              <a:defRPr sz="2000" i="0" baseline="0">
                <a:solidFill>
                  <a:schemeClr val="tx1"/>
                </a:solidFill>
                <a:latin typeface="UBSHeadline"/>
                <a:ea typeface="Arial Unicode MS" pitchFamily="34" charset="-128"/>
              </a:defRPr>
            </a:lvl1pPr>
            <a:lvl2pPr marL="502753" indent="0" algn="ctr">
              <a:buNone/>
              <a:defRPr>
                <a:solidFill>
                  <a:schemeClr val="tx1">
                    <a:tint val="75000"/>
                  </a:schemeClr>
                </a:solidFill>
              </a:defRPr>
            </a:lvl2pPr>
            <a:lvl3pPr marL="1005505" indent="0" algn="ctr">
              <a:buNone/>
              <a:defRPr>
                <a:solidFill>
                  <a:schemeClr val="tx1">
                    <a:tint val="75000"/>
                  </a:schemeClr>
                </a:solidFill>
              </a:defRPr>
            </a:lvl3pPr>
            <a:lvl4pPr marL="1508257" indent="0" algn="ctr">
              <a:buNone/>
              <a:defRPr>
                <a:solidFill>
                  <a:schemeClr val="tx1">
                    <a:tint val="75000"/>
                  </a:schemeClr>
                </a:solidFill>
              </a:defRPr>
            </a:lvl4pPr>
            <a:lvl5pPr marL="2011009" indent="0" algn="ctr">
              <a:buNone/>
              <a:defRPr>
                <a:solidFill>
                  <a:schemeClr val="tx1">
                    <a:tint val="75000"/>
                  </a:schemeClr>
                </a:solidFill>
              </a:defRPr>
            </a:lvl5pPr>
            <a:lvl6pPr marL="2513761" indent="0" algn="ctr">
              <a:buNone/>
              <a:defRPr>
                <a:solidFill>
                  <a:schemeClr val="tx1">
                    <a:tint val="75000"/>
                  </a:schemeClr>
                </a:solidFill>
              </a:defRPr>
            </a:lvl6pPr>
            <a:lvl7pPr marL="3016512" indent="0" algn="ctr">
              <a:buNone/>
              <a:defRPr>
                <a:solidFill>
                  <a:schemeClr val="tx1">
                    <a:tint val="75000"/>
                  </a:schemeClr>
                </a:solidFill>
              </a:defRPr>
            </a:lvl7pPr>
            <a:lvl8pPr marL="3519265" indent="0" algn="ctr">
              <a:buNone/>
              <a:defRPr>
                <a:solidFill>
                  <a:schemeClr val="tx1">
                    <a:tint val="75000"/>
                  </a:schemeClr>
                </a:solidFill>
              </a:defRPr>
            </a:lvl8pPr>
            <a:lvl9pPr marL="4022016" indent="0" algn="ctr">
              <a:buNone/>
              <a:defRPr>
                <a:solidFill>
                  <a:schemeClr val="tx1">
                    <a:tint val="75000"/>
                  </a:schemeClr>
                </a:solidFill>
              </a:defRPr>
            </a:lvl9pPr>
          </a:lstStyle>
          <a:p>
            <a:r>
              <a:rPr lang="en-US" dirty="0" smtClean="0"/>
              <a:t>&lt;&lt;Presentation subtitle / info line&gt;&gt;</a:t>
            </a:r>
            <a:endParaRPr lang="en-US" dirty="0"/>
          </a:p>
        </p:txBody>
      </p:sp>
      <p:sp>
        <p:nvSpPr>
          <p:cNvPr id="2" name="PRESENTATION TITLE"/>
          <p:cNvSpPr>
            <a:spLocks noGrp="1"/>
          </p:cNvSpPr>
          <p:nvPr>
            <p:ph type="ctrTitle" hasCustomPrompt="1"/>
            <p:custDataLst>
              <p:tags r:id="rId3"/>
            </p:custDataLst>
          </p:nvPr>
        </p:nvSpPr>
        <p:spPr>
          <a:xfrm>
            <a:off x="420624" y="2176272"/>
            <a:ext cx="8202168" cy="941832"/>
          </a:xfrm>
        </p:spPr>
        <p:txBody>
          <a:bodyPr lIns="0" tIns="36576" rIns="0" bIns="36576" anchor="b" anchorCtr="0">
            <a:noAutofit/>
          </a:bodyPr>
          <a:lstStyle>
            <a:lvl1pPr>
              <a:lnSpc>
                <a:spcPts val="4200"/>
              </a:lnSpc>
              <a:spcAft>
                <a:spcPts val="4200"/>
              </a:spcAft>
              <a:defRPr sz="4000" baseline="0">
                <a:solidFill>
                  <a:schemeClr val="tx1"/>
                </a:solidFill>
                <a:latin typeface="+mn-lt"/>
                <a:ea typeface="Arial Unicode MS" pitchFamily="34" charset="-128"/>
              </a:defRPr>
            </a:lvl1pPr>
          </a:lstStyle>
          <a:p>
            <a:r>
              <a:rPr lang="en-US" dirty="0" smtClean="0"/>
              <a:t>&lt;&lt;Presentation title&gt;&gt;</a:t>
            </a:r>
            <a:endParaRPr lang="en-US" dirty="0"/>
          </a:p>
        </p:txBody>
      </p:sp>
      <p:sp>
        <p:nvSpPr>
          <p:cNvPr id="7" name="PRESENTATION AUTHOR"/>
          <p:cNvSpPr>
            <a:spLocks noGrp="1"/>
          </p:cNvSpPr>
          <p:nvPr>
            <p:ph type="body" sz="quarter" idx="11" hasCustomPrompt="1"/>
            <p:custDataLst>
              <p:tags r:id="rId4"/>
            </p:custDataLst>
          </p:nvPr>
        </p:nvSpPr>
        <p:spPr>
          <a:xfrm>
            <a:off x="420624" y="4352544"/>
            <a:ext cx="4535424" cy="274320"/>
          </a:xfrm>
        </p:spPr>
        <p:txBody>
          <a:bodyPr lIns="0" tIns="0" rIns="0" bIns="0" anchor="b" anchorCtr="0"/>
          <a:lstStyle>
            <a:lvl1pPr>
              <a:spcAft>
                <a:spcPts val="1800"/>
              </a:spcAft>
              <a:defRPr sz="1600" baseline="0"/>
            </a:lvl1pPr>
          </a:lstStyle>
          <a:p>
            <a:pPr lvl="0"/>
            <a:r>
              <a:rPr lang="en-US" dirty="0" smtClean="0"/>
              <a:t>&lt;&lt;Presenter / Author&gt;&gt;</a:t>
            </a:r>
            <a:endParaRPr lang="en-US" dirty="0"/>
          </a:p>
        </p:txBody>
      </p:sp>
      <p:sp>
        <p:nvSpPr>
          <p:cNvPr id="9" name="PRESENTATION AUTHOR FUNCTION"/>
          <p:cNvSpPr>
            <a:spLocks noGrp="1"/>
          </p:cNvSpPr>
          <p:nvPr>
            <p:ph type="body" sz="quarter" idx="12" hasCustomPrompt="1"/>
            <p:custDataLst>
              <p:tags r:id="rId5"/>
            </p:custDataLst>
          </p:nvPr>
        </p:nvSpPr>
        <p:spPr>
          <a:xfrm>
            <a:off x="420624" y="4599432"/>
            <a:ext cx="4535424" cy="274320"/>
          </a:xfrm>
        </p:spPr>
        <p:txBody>
          <a:bodyPr lIns="0" tIns="0" rIns="0" bIns="0" anchor="b" anchorCtr="0"/>
          <a:lstStyle>
            <a:lvl1pPr>
              <a:spcAft>
                <a:spcPts val="1800"/>
              </a:spcAft>
              <a:defRPr sz="1600" baseline="0"/>
            </a:lvl1pPr>
          </a:lstStyle>
          <a:p>
            <a:pPr lvl="0"/>
            <a:r>
              <a:rPr lang="en-US" dirty="0" smtClean="0"/>
              <a:t>&lt;&lt;Presenter / Author function&gt;&gt;</a:t>
            </a:r>
            <a:endParaRPr lang="en-US" dirty="0"/>
          </a:p>
        </p:txBody>
      </p:sp>
      <p:pic>
        <p:nvPicPr>
          <p:cNvPr id="4" name="Picture 3"/>
          <p:cNvPicPr>
            <a:picLocks noChangeAspect="1"/>
          </p:cNvPicPr>
          <p:nvPr userDrawn="1">
            <p:custDataLst>
              <p:tags r:id="rId6"/>
            </p:custDataLst>
          </p:nvPr>
        </p:nvPicPr>
        <p:blipFill>
          <a:blip r:embed="rId8" cstate="print">
            <a:extLst>
              <a:ext uri="{28A0092B-C50C-407E-A947-70E740481C1C}">
                <a14:useLocalDpi xmlns:a14="http://schemas.microsoft.com/office/drawing/2010/main" val="0"/>
              </a:ext>
            </a:extLst>
          </a:blip>
          <a:stretch>
            <a:fillRect/>
          </a:stretch>
        </p:blipFill>
        <p:spPr>
          <a:xfrm>
            <a:off x="429768" y="566928"/>
            <a:ext cx="1108260" cy="405043"/>
          </a:xfrm>
          <a:prstGeom prst="rect">
            <a:avLst/>
          </a:prstGeom>
        </p:spPr>
      </p:pic>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_Standard_2x2">
    <p:spTree>
      <p:nvGrpSpPr>
        <p:cNvPr id="1" name=""/>
        <p:cNvGrpSpPr/>
        <p:nvPr/>
      </p:nvGrpSpPr>
      <p:grpSpPr>
        <a:xfrm>
          <a:off x="0" y="0"/>
          <a:ext cx="0" cy="0"/>
          <a:chOff x="0" y="0"/>
          <a:chExt cx="0" cy="0"/>
        </a:xfrm>
      </p:grpSpPr>
      <p:sp>
        <p:nvSpPr>
          <p:cNvPr id="22" name="LAYOUT BODY"/>
          <p:cNvSpPr>
            <a:spLocks noGrp="1"/>
          </p:cNvSpPr>
          <p:nvPr>
            <p:ph sz="quarter" idx="30"/>
            <p:custDataLst>
              <p:tags r:id="rId1"/>
            </p:custDataLst>
          </p:nvPr>
        </p:nvSpPr>
        <p:spPr>
          <a:xfrm>
            <a:off x="6245352" y="4361688"/>
            <a:ext cx="334670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2" name="LAYOUT HEADER"/>
          <p:cNvSpPr>
            <a:spLocks noGrp="1"/>
          </p:cNvSpPr>
          <p:nvPr>
            <p:ph type="body" idx="22" hasCustomPrompt="1"/>
            <p:custDataLst>
              <p:tags r:id="rId2"/>
            </p:custDataLst>
          </p:nvPr>
        </p:nvSpPr>
        <p:spPr>
          <a:xfrm>
            <a:off x="6245352" y="3998563"/>
            <a:ext cx="3346704" cy="371253"/>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1" name="LAYOUT BODY"/>
          <p:cNvSpPr>
            <a:spLocks noGrp="1"/>
          </p:cNvSpPr>
          <p:nvPr>
            <p:ph sz="quarter" idx="29"/>
            <p:custDataLst>
              <p:tags r:id="rId3"/>
            </p:custDataLst>
          </p:nvPr>
        </p:nvSpPr>
        <p:spPr>
          <a:xfrm>
            <a:off x="2658173" y="4361688"/>
            <a:ext cx="334670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8" name="LAYOUT HEADER"/>
          <p:cNvSpPr>
            <a:spLocks noGrp="1"/>
          </p:cNvSpPr>
          <p:nvPr>
            <p:ph type="body" idx="18" hasCustomPrompt="1"/>
            <p:custDataLst>
              <p:tags r:id="rId4"/>
            </p:custDataLst>
          </p:nvPr>
        </p:nvSpPr>
        <p:spPr>
          <a:xfrm>
            <a:off x="2658173" y="401421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0" name="LAYOUT BODY"/>
          <p:cNvSpPr>
            <a:spLocks noGrp="1"/>
          </p:cNvSpPr>
          <p:nvPr>
            <p:ph sz="quarter" idx="28"/>
            <p:custDataLst>
              <p:tags r:id="rId5"/>
            </p:custDataLst>
          </p:nvPr>
        </p:nvSpPr>
        <p:spPr>
          <a:xfrm>
            <a:off x="6245352" y="1993392"/>
            <a:ext cx="334670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0" name="LAYOUT HEADER"/>
          <p:cNvSpPr>
            <a:spLocks noGrp="1"/>
          </p:cNvSpPr>
          <p:nvPr>
            <p:ph type="body" idx="20" hasCustomPrompt="1"/>
            <p:custDataLst>
              <p:tags r:id="rId6"/>
            </p:custDataLst>
          </p:nvPr>
        </p:nvSpPr>
        <p:spPr>
          <a:xfrm>
            <a:off x="6245352"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9" name="LAYOUT BODY"/>
          <p:cNvSpPr>
            <a:spLocks noGrp="1"/>
          </p:cNvSpPr>
          <p:nvPr>
            <p:ph sz="quarter" idx="12"/>
            <p:custDataLst>
              <p:tags r:id="rId7"/>
            </p:custDataLst>
          </p:nvPr>
        </p:nvSpPr>
        <p:spPr>
          <a:xfrm>
            <a:off x="2658173" y="1993392"/>
            <a:ext cx="334670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16" hasCustomPrompt="1"/>
            <p:custDataLst>
              <p:tags r:id="rId8"/>
            </p:custDataLst>
          </p:nvPr>
        </p:nvSpPr>
        <p:spPr>
          <a:xfrm>
            <a:off x="2658173"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8" name="MESSAGE CONCLUSION"/>
          <p:cNvSpPr>
            <a:spLocks noGrp="1"/>
          </p:cNvSpPr>
          <p:nvPr>
            <p:ph type="body" sz="quarter" idx="27" hasCustomPrompt="1"/>
            <p:custDataLst>
              <p:tags r:id="rId9"/>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mj-lt"/>
              </a:defRPr>
            </a:lvl1pPr>
            <a:lvl2pPr marL="0" indent="0">
              <a:spcBef>
                <a:spcPts val="900"/>
              </a:spcBef>
              <a:buNone/>
              <a:defRPr sz="1400" b="0">
                <a:solidFill>
                  <a:schemeClr val="tx2"/>
                </a:solidFill>
                <a:latin typeface="+mj-lt"/>
              </a:defRPr>
            </a:lvl2pPr>
            <a:lvl3pPr>
              <a:buFont typeface="Symbol" pitchFamily="18" charset="2"/>
              <a:buChar char="·"/>
              <a:defRPr baseline="0">
                <a:latin typeface="+mj-lt"/>
              </a:defRPr>
            </a:lvl3pPr>
            <a:lvl4pPr marL="457200" indent="-222250">
              <a:buSzPct val="84000"/>
              <a:buFont typeface="Times New Roman" pitchFamily="18" charset="0"/>
              <a:buChar char="–"/>
              <a:defRPr>
                <a:latin typeface="+mj-lt"/>
              </a:defRPr>
            </a:lvl4pPr>
            <a:lvl5pPr>
              <a:buFont typeface="Times New Roman" pitchFamily="18" charset="0"/>
              <a:buChar char="–"/>
              <a:defRPr>
                <a:latin typeface="+mj-lt"/>
              </a:defRPr>
            </a:lvl5pPr>
            <a:lvl6pPr>
              <a:defRPr>
                <a:latin typeface="+mj-lt"/>
              </a:defRPr>
            </a:lvl6pPr>
            <a:lvl7pPr>
              <a:defRPr>
                <a:latin typeface="+mj-lt"/>
              </a:defRPr>
            </a:lvl7pPr>
            <a:lvl8pPr>
              <a:defRPr>
                <a:latin typeface="+mj-lt"/>
              </a:defRPr>
            </a:lvl8pPr>
            <a:lvl9pPr>
              <a:defRPr>
                <a:latin typeface="+mj-lt"/>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0"/>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16" name="DOCUMENT ID" hidden="1"/>
          <p:cNvSpPr txBox="1"/>
          <p:nvPr>
            <p:custDataLst>
              <p:tags r:id="rId11"/>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7"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8" name="PXP_GRIDLINES" hidden="1"/>
          <p:cNvGrpSpPr/>
          <p:nvPr/>
        </p:nvGrpSpPr>
        <p:grpSpPr>
          <a:xfrm>
            <a:off x="-30640" y="0"/>
            <a:ext cx="10093083" cy="7543800"/>
            <a:chOff x="-30640" y="0"/>
            <a:chExt cx="10093083" cy="7543800"/>
          </a:xfrm>
        </p:grpSpPr>
        <p:cxnSp>
          <p:nvCxnSpPr>
            <p:cNvPr id="29" name="Straight Connector 28"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36" name="DraftStamp" hidden="1"/>
          <p:cNvSpPr txBox="1"/>
          <p:nvPr userDrawn="1">
            <p:custDataLst>
              <p:tags r:id="rId12"/>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_Standard_2x3">
    <p:spTree>
      <p:nvGrpSpPr>
        <p:cNvPr id="1" name=""/>
        <p:cNvGrpSpPr/>
        <p:nvPr/>
      </p:nvGrpSpPr>
      <p:grpSpPr>
        <a:xfrm>
          <a:off x="0" y="0"/>
          <a:ext cx="0" cy="0"/>
          <a:chOff x="0" y="0"/>
          <a:chExt cx="0" cy="0"/>
        </a:xfrm>
      </p:grpSpPr>
      <p:sp>
        <p:nvSpPr>
          <p:cNvPr id="31" name="LAYOUT BODY"/>
          <p:cNvSpPr>
            <a:spLocks noGrp="1"/>
          </p:cNvSpPr>
          <p:nvPr>
            <p:ph sz="quarter" idx="32"/>
            <p:custDataLst>
              <p:tags r:id="rId1"/>
            </p:custDataLst>
          </p:nvPr>
        </p:nvSpPr>
        <p:spPr>
          <a:xfrm>
            <a:off x="6245352" y="5193792"/>
            <a:ext cx="3346704" cy="1069848"/>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6" name="LAYOUT HEADER"/>
          <p:cNvSpPr>
            <a:spLocks noGrp="1"/>
          </p:cNvSpPr>
          <p:nvPr>
            <p:ph type="body" idx="26" hasCustomPrompt="1"/>
            <p:custDataLst>
              <p:tags r:id="rId2"/>
            </p:custDataLst>
          </p:nvPr>
        </p:nvSpPr>
        <p:spPr>
          <a:xfrm>
            <a:off x="6245352" y="4846320"/>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7" name="LAYOUT BODY"/>
          <p:cNvSpPr>
            <a:spLocks noGrp="1"/>
          </p:cNvSpPr>
          <p:nvPr>
            <p:ph sz="quarter" idx="29"/>
            <p:custDataLst>
              <p:tags r:id="rId3"/>
            </p:custDataLst>
          </p:nvPr>
        </p:nvSpPr>
        <p:spPr>
          <a:xfrm>
            <a:off x="2658173" y="5193792"/>
            <a:ext cx="3346704" cy="1069848"/>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4" name="LAYOUT HEADER"/>
          <p:cNvSpPr>
            <a:spLocks noGrp="1"/>
          </p:cNvSpPr>
          <p:nvPr>
            <p:ph type="body" idx="24" hasCustomPrompt="1"/>
            <p:custDataLst>
              <p:tags r:id="rId4"/>
            </p:custDataLst>
          </p:nvPr>
        </p:nvSpPr>
        <p:spPr>
          <a:xfrm>
            <a:off x="2658173" y="4846320"/>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9" name="LAYOUT BODY"/>
          <p:cNvSpPr>
            <a:spLocks noGrp="1"/>
          </p:cNvSpPr>
          <p:nvPr>
            <p:ph sz="quarter" idx="31"/>
            <p:custDataLst>
              <p:tags r:id="rId5"/>
            </p:custDataLst>
          </p:nvPr>
        </p:nvSpPr>
        <p:spPr>
          <a:xfrm>
            <a:off x="6245352" y="3581869"/>
            <a:ext cx="3346704"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2" name="LAYOUT HEADER"/>
          <p:cNvSpPr>
            <a:spLocks noGrp="1"/>
          </p:cNvSpPr>
          <p:nvPr>
            <p:ph type="body" idx="22" hasCustomPrompt="1"/>
            <p:custDataLst>
              <p:tags r:id="rId6"/>
            </p:custDataLst>
          </p:nvPr>
        </p:nvSpPr>
        <p:spPr>
          <a:xfrm>
            <a:off x="6245352" y="32369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4" name="LAYOUT BODY"/>
          <p:cNvSpPr>
            <a:spLocks noGrp="1"/>
          </p:cNvSpPr>
          <p:nvPr>
            <p:ph sz="quarter" idx="28"/>
            <p:custDataLst>
              <p:tags r:id="rId7"/>
            </p:custDataLst>
          </p:nvPr>
        </p:nvSpPr>
        <p:spPr>
          <a:xfrm>
            <a:off x="2658173" y="3581869"/>
            <a:ext cx="3346704"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8" name="LAYOUT HEADER"/>
          <p:cNvSpPr>
            <a:spLocks noGrp="1"/>
          </p:cNvSpPr>
          <p:nvPr>
            <p:ph type="body" idx="18" hasCustomPrompt="1"/>
            <p:custDataLst>
              <p:tags r:id="rId8"/>
            </p:custDataLst>
          </p:nvPr>
        </p:nvSpPr>
        <p:spPr>
          <a:xfrm>
            <a:off x="2658173" y="32369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8" name="LAYOUT BODY"/>
          <p:cNvSpPr>
            <a:spLocks noGrp="1"/>
          </p:cNvSpPr>
          <p:nvPr>
            <p:ph sz="quarter" idx="30"/>
            <p:custDataLst>
              <p:tags r:id="rId9"/>
            </p:custDataLst>
          </p:nvPr>
        </p:nvSpPr>
        <p:spPr>
          <a:xfrm>
            <a:off x="6245352" y="1993392"/>
            <a:ext cx="3346704"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0" name="LAYOUT HEADER"/>
          <p:cNvSpPr>
            <a:spLocks noGrp="1"/>
          </p:cNvSpPr>
          <p:nvPr>
            <p:ph type="body" idx="20" hasCustomPrompt="1"/>
            <p:custDataLst>
              <p:tags r:id="rId10"/>
            </p:custDataLst>
          </p:nvPr>
        </p:nvSpPr>
        <p:spPr>
          <a:xfrm>
            <a:off x="6245352"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3" name="LAYOUT BODY"/>
          <p:cNvSpPr>
            <a:spLocks noGrp="1"/>
          </p:cNvSpPr>
          <p:nvPr>
            <p:ph sz="quarter" idx="12"/>
            <p:custDataLst>
              <p:tags r:id="rId11"/>
            </p:custDataLst>
          </p:nvPr>
        </p:nvSpPr>
        <p:spPr>
          <a:xfrm>
            <a:off x="2658173" y="1993392"/>
            <a:ext cx="3346704"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16" hasCustomPrompt="1"/>
            <p:custDataLst>
              <p:tags r:id="rId12"/>
            </p:custDataLst>
          </p:nvPr>
        </p:nvSpPr>
        <p:spPr>
          <a:xfrm>
            <a:off x="2658173"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2" name="MESSAGE CONCLUSION"/>
          <p:cNvSpPr>
            <a:spLocks noGrp="1"/>
          </p:cNvSpPr>
          <p:nvPr>
            <p:ph type="body" sz="quarter" idx="27" hasCustomPrompt="1"/>
            <p:custDataLst>
              <p:tags r:id="rId13"/>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mj-lt"/>
              </a:defRPr>
            </a:lvl1pPr>
            <a:lvl2pPr marL="0" indent="0">
              <a:spcBef>
                <a:spcPts val="900"/>
              </a:spcBef>
              <a:buNone/>
              <a:defRPr sz="1400" b="0">
                <a:solidFill>
                  <a:schemeClr val="tx2"/>
                </a:solidFill>
                <a:latin typeface="+mj-lt"/>
              </a:defRPr>
            </a:lvl2pPr>
            <a:lvl3pPr>
              <a:buFont typeface="Symbol" pitchFamily="18" charset="2"/>
              <a:buChar char="·"/>
              <a:defRPr baseline="0">
                <a:latin typeface="+mj-lt"/>
              </a:defRPr>
            </a:lvl3pPr>
            <a:lvl4pPr marL="457200" indent="-222250">
              <a:buSzPct val="84000"/>
              <a:buFont typeface="Times New Roman" pitchFamily="18" charset="0"/>
              <a:buChar char="–"/>
              <a:defRPr>
                <a:latin typeface="+mj-lt"/>
              </a:defRPr>
            </a:lvl4pPr>
            <a:lvl5pPr>
              <a:buFont typeface="Times New Roman" pitchFamily="18" charset="0"/>
              <a:buChar char="–"/>
              <a:defRPr>
                <a:latin typeface="+mj-lt"/>
              </a:defRPr>
            </a:lvl5pPr>
            <a:lvl6pPr>
              <a:defRPr>
                <a:latin typeface="+mj-lt"/>
              </a:defRPr>
            </a:lvl6pPr>
            <a:lvl7pPr>
              <a:defRPr>
                <a:latin typeface="+mj-lt"/>
              </a:defRPr>
            </a:lvl7pPr>
            <a:lvl8pPr>
              <a:defRPr>
                <a:latin typeface="+mj-lt"/>
              </a:defRPr>
            </a:lvl8pPr>
            <a:lvl9pPr>
              <a:defRPr>
                <a:latin typeface="+mj-lt"/>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4"/>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20" name="DOCUMENT ID" hidden="1"/>
          <p:cNvSpPr txBox="1"/>
          <p:nvPr>
            <p:custDataLst>
              <p:tags r:id="rId15"/>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32"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3" name="PXP_GRIDLINES" hidden="1"/>
          <p:cNvGrpSpPr/>
          <p:nvPr/>
        </p:nvGrpSpPr>
        <p:grpSpPr>
          <a:xfrm>
            <a:off x="-30640" y="0"/>
            <a:ext cx="10093083" cy="7543800"/>
            <a:chOff x="-30640" y="0"/>
            <a:chExt cx="10093083" cy="7543800"/>
          </a:xfrm>
        </p:grpSpPr>
        <p:cxnSp>
          <p:nvCxnSpPr>
            <p:cNvPr id="34" name="Straight Connector 33"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7" name="Straight Connector 56"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1"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42" name="DraftStamp" hidden="1"/>
          <p:cNvSpPr txBox="1"/>
          <p:nvPr userDrawn="1">
            <p:custDataLst>
              <p:tags r:id="rId16"/>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17"/>
            </p:custDataLst>
          </p:nvPr>
        </p:nvPicPr>
        <p:blipFill>
          <a:blip r:embed="rId19"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rge_Standard_2x(1and2)">
    <p:spTree>
      <p:nvGrpSpPr>
        <p:cNvPr id="1" name=""/>
        <p:cNvGrpSpPr/>
        <p:nvPr/>
      </p:nvGrpSpPr>
      <p:grpSpPr>
        <a:xfrm>
          <a:off x="0" y="0"/>
          <a:ext cx="0" cy="0"/>
          <a:chOff x="0" y="0"/>
          <a:chExt cx="0" cy="0"/>
        </a:xfrm>
      </p:grpSpPr>
      <p:sp>
        <p:nvSpPr>
          <p:cNvPr id="20" name="LAYOUT BODY"/>
          <p:cNvSpPr>
            <a:spLocks noGrp="1"/>
          </p:cNvSpPr>
          <p:nvPr>
            <p:ph sz="quarter" idx="29"/>
            <p:custDataLst>
              <p:tags r:id="rId1"/>
            </p:custDataLst>
          </p:nvPr>
        </p:nvSpPr>
        <p:spPr>
          <a:xfrm>
            <a:off x="6245352" y="4361688"/>
            <a:ext cx="334670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2" name="LAYOUT HEADER"/>
          <p:cNvSpPr>
            <a:spLocks noGrp="1"/>
          </p:cNvSpPr>
          <p:nvPr>
            <p:ph type="body" idx="22" hasCustomPrompt="1"/>
            <p:custDataLst>
              <p:tags r:id="rId2"/>
            </p:custDataLst>
          </p:nvPr>
        </p:nvSpPr>
        <p:spPr>
          <a:xfrm>
            <a:off x="6245352" y="401421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9" name="LAYOUT BODY"/>
          <p:cNvSpPr>
            <a:spLocks noGrp="1"/>
          </p:cNvSpPr>
          <p:nvPr>
            <p:ph sz="quarter" idx="28"/>
            <p:custDataLst>
              <p:tags r:id="rId3"/>
            </p:custDataLst>
          </p:nvPr>
        </p:nvSpPr>
        <p:spPr>
          <a:xfrm>
            <a:off x="6245352" y="1993392"/>
            <a:ext cx="334670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0" name="LAYOUT HEADER"/>
          <p:cNvSpPr>
            <a:spLocks noGrp="1"/>
          </p:cNvSpPr>
          <p:nvPr>
            <p:ph type="body" idx="20" hasCustomPrompt="1"/>
            <p:custDataLst>
              <p:tags r:id="rId4"/>
            </p:custDataLst>
          </p:nvPr>
        </p:nvSpPr>
        <p:spPr>
          <a:xfrm>
            <a:off x="6245352"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8" name="LAYOUT BODY"/>
          <p:cNvSpPr>
            <a:spLocks noGrp="1"/>
          </p:cNvSpPr>
          <p:nvPr>
            <p:ph sz="quarter" idx="12"/>
            <p:custDataLst>
              <p:tags r:id="rId5"/>
            </p:custDataLst>
          </p:nvPr>
        </p:nvSpPr>
        <p:spPr>
          <a:xfrm>
            <a:off x="2658173" y="1993392"/>
            <a:ext cx="3346704" cy="421538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16" hasCustomPrompt="1"/>
            <p:custDataLst>
              <p:tags r:id="rId6"/>
            </p:custDataLst>
          </p:nvPr>
        </p:nvSpPr>
        <p:spPr>
          <a:xfrm>
            <a:off x="2658173"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7" name="MESSAGE CONCLUSION"/>
          <p:cNvSpPr>
            <a:spLocks noGrp="1"/>
          </p:cNvSpPr>
          <p:nvPr>
            <p:ph type="body" sz="quarter" idx="27" hasCustomPrompt="1"/>
            <p:custDataLst>
              <p:tags r:id="rId7"/>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mj-lt"/>
              </a:defRPr>
            </a:lvl1pPr>
            <a:lvl2pPr marL="0" indent="0">
              <a:spcBef>
                <a:spcPts val="900"/>
              </a:spcBef>
              <a:buNone/>
              <a:defRPr sz="1400" b="0">
                <a:solidFill>
                  <a:schemeClr val="tx2"/>
                </a:solidFill>
                <a:latin typeface="+mj-lt"/>
              </a:defRPr>
            </a:lvl2pPr>
            <a:lvl3pPr>
              <a:buFont typeface="Symbol" pitchFamily="18" charset="2"/>
              <a:buChar char="·"/>
              <a:defRPr baseline="0">
                <a:latin typeface="+mj-lt"/>
              </a:defRPr>
            </a:lvl3pPr>
            <a:lvl4pPr marL="457200" indent="-222250">
              <a:buSzPct val="84000"/>
              <a:buFont typeface="Times New Roman" pitchFamily="18" charset="0"/>
              <a:buChar char="–"/>
              <a:defRPr>
                <a:latin typeface="+mj-lt"/>
              </a:defRPr>
            </a:lvl4pPr>
            <a:lvl5pPr>
              <a:buFont typeface="Times New Roman" pitchFamily="18" charset="0"/>
              <a:buChar char="–"/>
              <a:defRPr>
                <a:latin typeface="+mj-lt"/>
              </a:defRPr>
            </a:lvl5pPr>
            <a:lvl6pPr>
              <a:defRPr>
                <a:latin typeface="+mj-lt"/>
              </a:defRPr>
            </a:lvl6pPr>
            <a:lvl7pPr>
              <a:defRPr>
                <a:latin typeface="+mj-lt"/>
              </a:defRPr>
            </a:lvl7pPr>
            <a:lvl8pPr>
              <a:defRPr>
                <a:latin typeface="+mj-lt"/>
              </a:defRPr>
            </a:lvl8pPr>
            <a:lvl9pPr>
              <a:defRPr>
                <a:latin typeface="+mj-lt"/>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8"/>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15" name="DOCUMENT ID" hidden="1"/>
          <p:cNvSpPr txBox="1"/>
          <p:nvPr>
            <p:custDataLst>
              <p:tags r:id="rId9"/>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5"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7" name="PXP_GRIDLINES" hidden="1"/>
          <p:cNvGrpSpPr/>
          <p:nvPr/>
        </p:nvGrpSpPr>
        <p:grpSpPr>
          <a:xfrm>
            <a:off x="-30640" y="0"/>
            <a:ext cx="10093083" cy="7543800"/>
            <a:chOff x="-30640" y="0"/>
            <a:chExt cx="10093083" cy="7543800"/>
          </a:xfrm>
        </p:grpSpPr>
        <p:cxnSp>
          <p:nvCxnSpPr>
            <p:cNvPr id="28" name="Straight Connector 27"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3"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34" name="DraftStamp" hidden="1"/>
          <p:cNvSpPr txBox="1"/>
          <p:nvPr userDrawn="1">
            <p:custDataLst>
              <p:tags r:id="rId10"/>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11"/>
            </p:custDataLst>
          </p:nvPr>
        </p:nvPicPr>
        <p:blipFill>
          <a:blip r:embed="rId13"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rge_Standard_(1and2)x2">
    <p:spTree>
      <p:nvGrpSpPr>
        <p:cNvPr id="1" name=""/>
        <p:cNvGrpSpPr/>
        <p:nvPr/>
      </p:nvGrpSpPr>
      <p:grpSpPr>
        <a:xfrm>
          <a:off x="0" y="0"/>
          <a:ext cx="0" cy="0"/>
          <a:chOff x="0" y="0"/>
          <a:chExt cx="0" cy="0"/>
        </a:xfrm>
      </p:grpSpPr>
      <p:sp>
        <p:nvSpPr>
          <p:cNvPr id="21" name="LAYOUT BODY"/>
          <p:cNvSpPr>
            <a:spLocks noGrp="1"/>
          </p:cNvSpPr>
          <p:nvPr>
            <p:ph sz="quarter" idx="29"/>
            <p:custDataLst>
              <p:tags r:id="rId1"/>
            </p:custDataLst>
          </p:nvPr>
        </p:nvSpPr>
        <p:spPr>
          <a:xfrm>
            <a:off x="6245352" y="4361688"/>
            <a:ext cx="334670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0" name="LAYOUT HEADER"/>
          <p:cNvSpPr>
            <a:spLocks noGrp="1"/>
          </p:cNvSpPr>
          <p:nvPr>
            <p:ph type="body" idx="20" hasCustomPrompt="1"/>
            <p:custDataLst>
              <p:tags r:id="rId2"/>
            </p:custDataLst>
          </p:nvPr>
        </p:nvSpPr>
        <p:spPr>
          <a:xfrm>
            <a:off x="6245352" y="401421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0" name="LAYOUT BODY"/>
          <p:cNvSpPr>
            <a:spLocks noGrp="1"/>
          </p:cNvSpPr>
          <p:nvPr>
            <p:ph sz="quarter" idx="28"/>
            <p:custDataLst>
              <p:tags r:id="rId3"/>
            </p:custDataLst>
          </p:nvPr>
        </p:nvSpPr>
        <p:spPr>
          <a:xfrm>
            <a:off x="2658173" y="4361688"/>
            <a:ext cx="334670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8" name="LAYOUT HEADER"/>
          <p:cNvSpPr>
            <a:spLocks noGrp="1"/>
          </p:cNvSpPr>
          <p:nvPr>
            <p:ph type="body" idx="18" hasCustomPrompt="1"/>
            <p:custDataLst>
              <p:tags r:id="rId4"/>
            </p:custDataLst>
          </p:nvPr>
        </p:nvSpPr>
        <p:spPr>
          <a:xfrm>
            <a:off x="2658173" y="401421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8" name="LAYOUT BODY"/>
          <p:cNvSpPr>
            <a:spLocks noGrp="1"/>
          </p:cNvSpPr>
          <p:nvPr>
            <p:ph sz="quarter" idx="12"/>
            <p:custDataLst>
              <p:tags r:id="rId5"/>
            </p:custDataLst>
          </p:nvPr>
        </p:nvSpPr>
        <p:spPr>
          <a:xfrm>
            <a:off x="2658173" y="1993392"/>
            <a:ext cx="6949440"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16" hasCustomPrompt="1"/>
            <p:custDataLst>
              <p:tags r:id="rId6"/>
            </p:custDataLst>
          </p:nvPr>
        </p:nvSpPr>
        <p:spPr>
          <a:xfrm>
            <a:off x="2658172" y="1636776"/>
            <a:ext cx="6949440"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7" name="MESSAGE CONCLUSION"/>
          <p:cNvSpPr>
            <a:spLocks noGrp="1"/>
          </p:cNvSpPr>
          <p:nvPr>
            <p:ph type="body" sz="quarter" idx="27" hasCustomPrompt="1"/>
            <p:custDataLst>
              <p:tags r:id="rId7"/>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mj-lt"/>
              </a:defRPr>
            </a:lvl1pPr>
            <a:lvl2pPr marL="0" indent="0">
              <a:spcBef>
                <a:spcPts val="900"/>
              </a:spcBef>
              <a:buNone/>
              <a:defRPr sz="1400" b="0">
                <a:solidFill>
                  <a:schemeClr val="tx2"/>
                </a:solidFill>
                <a:latin typeface="+mj-lt"/>
              </a:defRPr>
            </a:lvl2pPr>
            <a:lvl3pPr>
              <a:buFont typeface="Symbol" pitchFamily="18" charset="2"/>
              <a:buChar char="·"/>
              <a:defRPr baseline="0">
                <a:latin typeface="+mj-lt"/>
              </a:defRPr>
            </a:lvl3pPr>
            <a:lvl4pPr marL="457200" indent="-222250">
              <a:buSzPct val="84000"/>
              <a:buFont typeface="Times New Roman" pitchFamily="18" charset="0"/>
              <a:buChar char="–"/>
              <a:defRPr>
                <a:latin typeface="+mj-lt"/>
              </a:defRPr>
            </a:lvl4pPr>
            <a:lvl5pPr>
              <a:buFont typeface="Times New Roman" pitchFamily="18" charset="0"/>
              <a:buChar char="–"/>
              <a:defRPr>
                <a:latin typeface="+mj-lt"/>
              </a:defRPr>
            </a:lvl5pPr>
            <a:lvl6pPr>
              <a:defRPr>
                <a:latin typeface="+mj-lt"/>
              </a:defRPr>
            </a:lvl6pPr>
            <a:lvl7pPr>
              <a:defRPr>
                <a:latin typeface="+mj-lt"/>
              </a:defRPr>
            </a:lvl7pPr>
            <a:lvl8pPr>
              <a:defRPr>
                <a:latin typeface="+mj-lt"/>
              </a:defRPr>
            </a:lvl8pPr>
            <a:lvl9pPr>
              <a:defRPr>
                <a:latin typeface="+mj-lt"/>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8"/>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15" name="DOCUMENT ID" hidden="1"/>
          <p:cNvSpPr txBox="1"/>
          <p:nvPr>
            <p:custDataLst>
              <p:tags r:id="rId9"/>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5"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7" name="PXP_GRIDLINES" hidden="1"/>
          <p:cNvGrpSpPr/>
          <p:nvPr/>
        </p:nvGrpSpPr>
        <p:grpSpPr>
          <a:xfrm>
            <a:off x="-30640" y="0"/>
            <a:ext cx="10093083" cy="7543800"/>
            <a:chOff x="-30640" y="0"/>
            <a:chExt cx="10093083" cy="7543800"/>
          </a:xfrm>
        </p:grpSpPr>
        <p:cxnSp>
          <p:nvCxnSpPr>
            <p:cNvPr id="28" name="Straight Connector 27"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3"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34" name="DraftStamp" hidden="1"/>
          <p:cNvSpPr txBox="1"/>
          <p:nvPr userDrawn="1">
            <p:custDataLst>
              <p:tags r:id="rId10"/>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11"/>
            </p:custDataLst>
          </p:nvPr>
        </p:nvPicPr>
        <p:blipFill>
          <a:blip r:embed="rId13"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_Standard_(2and1)x2">
    <p:spTree>
      <p:nvGrpSpPr>
        <p:cNvPr id="1" name=""/>
        <p:cNvGrpSpPr/>
        <p:nvPr/>
      </p:nvGrpSpPr>
      <p:grpSpPr>
        <a:xfrm>
          <a:off x="0" y="0"/>
          <a:ext cx="0" cy="0"/>
          <a:chOff x="0" y="0"/>
          <a:chExt cx="0" cy="0"/>
        </a:xfrm>
      </p:grpSpPr>
      <p:sp>
        <p:nvSpPr>
          <p:cNvPr id="18" name="LAYOUT BODY"/>
          <p:cNvSpPr>
            <a:spLocks noGrp="1"/>
          </p:cNvSpPr>
          <p:nvPr>
            <p:ph sz="quarter" idx="12"/>
            <p:custDataLst>
              <p:tags r:id="rId1"/>
            </p:custDataLst>
          </p:nvPr>
        </p:nvSpPr>
        <p:spPr>
          <a:xfrm>
            <a:off x="2658173" y="4361438"/>
            <a:ext cx="6949440"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16" hasCustomPrompt="1"/>
            <p:custDataLst>
              <p:tags r:id="rId2"/>
            </p:custDataLst>
          </p:nvPr>
        </p:nvSpPr>
        <p:spPr>
          <a:xfrm>
            <a:off x="2658172" y="4014216"/>
            <a:ext cx="6949440"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1" name="LAYOUT BODY"/>
          <p:cNvSpPr>
            <a:spLocks noGrp="1"/>
          </p:cNvSpPr>
          <p:nvPr>
            <p:ph sz="quarter" idx="29"/>
            <p:custDataLst>
              <p:tags r:id="rId3"/>
            </p:custDataLst>
          </p:nvPr>
        </p:nvSpPr>
        <p:spPr>
          <a:xfrm>
            <a:off x="6245352" y="1993625"/>
            <a:ext cx="334670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0" name="LAYOUT HEADER"/>
          <p:cNvSpPr>
            <a:spLocks noGrp="1"/>
          </p:cNvSpPr>
          <p:nvPr>
            <p:ph type="body" idx="20" hasCustomPrompt="1"/>
            <p:custDataLst>
              <p:tags r:id="rId4"/>
            </p:custDataLst>
          </p:nvPr>
        </p:nvSpPr>
        <p:spPr>
          <a:xfrm>
            <a:off x="6245352"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0" name="LAYOUT BODY"/>
          <p:cNvSpPr>
            <a:spLocks noGrp="1"/>
          </p:cNvSpPr>
          <p:nvPr>
            <p:ph sz="quarter" idx="28"/>
            <p:custDataLst>
              <p:tags r:id="rId5"/>
            </p:custDataLst>
          </p:nvPr>
        </p:nvSpPr>
        <p:spPr>
          <a:xfrm>
            <a:off x="2658173" y="1993642"/>
            <a:ext cx="334670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8" name="LAYOUT HEADER"/>
          <p:cNvSpPr>
            <a:spLocks noGrp="1"/>
          </p:cNvSpPr>
          <p:nvPr>
            <p:ph type="body" idx="18" hasCustomPrompt="1"/>
            <p:custDataLst>
              <p:tags r:id="rId6"/>
            </p:custDataLst>
          </p:nvPr>
        </p:nvSpPr>
        <p:spPr>
          <a:xfrm>
            <a:off x="2658173"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7" name="MESSAGE CONCLUSION"/>
          <p:cNvSpPr>
            <a:spLocks noGrp="1"/>
          </p:cNvSpPr>
          <p:nvPr>
            <p:ph type="body" sz="quarter" idx="27" hasCustomPrompt="1"/>
            <p:custDataLst>
              <p:tags r:id="rId7"/>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mj-lt"/>
              </a:defRPr>
            </a:lvl1pPr>
            <a:lvl2pPr marL="0" indent="0">
              <a:spcBef>
                <a:spcPts val="900"/>
              </a:spcBef>
              <a:buNone/>
              <a:defRPr sz="1400" b="0">
                <a:solidFill>
                  <a:schemeClr val="tx2"/>
                </a:solidFill>
                <a:latin typeface="+mj-lt"/>
              </a:defRPr>
            </a:lvl2pPr>
            <a:lvl3pPr>
              <a:buFont typeface="Symbol" pitchFamily="18" charset="2"/>
              <a:buChar char="·"/>
              <a:defRPr baseline="0">
                <a:latin typeface="+mj-lt"/>
              </a:defRPr>
            </a:lvl3pPr>
            <a:lvl4pPr marL="457200" indent="-222250">
              <a:buSzPct val="84000"/>
              <a:buFont typeface="Times New Roman" pitchFamily="18" charset="0"/>
              <a:buChar char="–"/>
              <a:defRPr>
                <a:latin typeface="+mj-lt"/>
              </a:defRPr>
            </a:lvl4pPr>
            <a:lvl5pPr>
              <a:buFont typeface="Times New Roman" pitchFamily="18" charset="0"/>
              <a:buChar char="–"/>
              <a:defRPr>
                <a:latin typeface="+mj-lt"/>
              </a:defRPr>
            </a:lvl5pPr>
            <a:lvl6pPr>
              <a:defRPr>
                <a:latin typeface="+mj-lt"/>
              </a:defRPr>
            </a:lvl6pPr>
            <a:lvl7pPr>
              <a:defRPr>
                <a:latin typeface="+mj-lt"/>
              </a:defRPr>
            </a:lvl7pPr>
            <a:lvl8pPr>
              <a:defRPr>
                <a:latin typeface="+mj-lt"/>
              </a:defRPr>
            </a:lvl8pPr>
            <a:lvl9pPr>
              <a:defRPr>
                <a:latin typeface="+mj-lt"/>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8"/>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15" name="DOCUMENT ID" hidden="1"/>
          <p:cNvSpPr txBox="1"/>
          <p:nvPr>
            <p:custDataLst>
              <p:tags r:id="rId9"/>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5"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7" name="PXP_GRIDLINES" hidden="1"/>
          <p:cNvGrpSpPr/>
          <p:nvPr/>
        </p:nvGrpSpPr>
        <p:grpSpPr>
          <a:xfrm>
            <a:off x="-30640" y="0"/>
            <a:ext cx="10093083" cy="7543800"/>
            <a:chOff x="-30640" y="0"/>
            <a:chExt cx="10093083" cy="7543800"/>
          </a:xfrm>
        </p:grpSpPr>
        <p:cxnSp>
          <p:nvCxnSpPr>
            <p:cNvPr id="28" name="Straight Connector 27"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3"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34" name="DraftStamp" hidden="1"/>
          <p:cNvSpPr txBox="1"/>
          <p:nvPr userDrawn="1">
            <p:custDataLst>
              <p:tags r:id="rId10"/>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11"/>
            </p:custDataLst>
          </p:nvPr>
        </p:nvPicPr>
        <p:blipFill>
          <a:blip r:embed="rId13"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extLst>
      <p:ext uri="{BB962C8B-B14F-4D97-AF65-F5344CB8AC3E}">
        <p14:creationId xmlns:p14="http://schemas.microsoft.com/office/powerpoint/2010/main" val="3388926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rge_Standard_4x2">
    <p:spTree>
      <p:nvGrpSpPr>
        <p:cNvPr id="1" name=""/>
        <p:cNvGrpSpPr/>
        <p:nvPr/>
      </p:nvGrpSpPr>
      <p:grpSpPr>
        <a:xfrm>
          <a:off x="0" y="0"/>
          <a:ext cx="0" cy="0"/>
          <a:chOff x="0" y="0"/>
          <a:chExt cx="0" cy="0"/>
        </a:xfrm>
      </p:grpSpPr>
      <p:sp>
        <p:nvSpPr>
          <p:cNvPr id="35" name="LAYOUT BODY"/>
          <p:cNvSpPr>
            <a:spLocks noGrp="1"/>
          </p:cNvSpPr>
          <p:nvPr>
            <p:ph sz="quarter" idx="40"/>
            <p:custDataLst>
              <p:tags r:id="rId1"/>
            </p:custDataLst>
          </p:nvPr>
        </p:nvSpPr>
        <p:spPr>
          <a:xfrm>
            <a:off x="8046720" y="4361688"/>
            <a:ext cx="156362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3" name="LAYOUT HEADER"/>
          <p:cNvSpPr>
            <a:spLocks noGrp="1"/>
          </p:cNvSpPr>
          <p:nvPr>
            <p:ph type="body" idx="33" hasCustomPrompt="1"/>
            <p:custDataLst>
              <p:tags r:id="rId2"/>
            </p:custDataLst>
          </p:nvPr>
        </p:nvSpPr>
        <p:spPr>
          <a:xfrm>
            <a:off x="8046720" y="401421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4" name="LAYOUT BODY"/>
          <p:cNvSpPr>
            <a:spLocks noGrp="1"/>
          </p:cNvSpPr>
          <p:nvPr>
            <p:ph sz="quarter" idx="39"/>
            <p:custDataLst>
              <p:tags r:id="rId3"/>
            </p:custDataLst>
          </p:nvPr>
        </p:nvSpPr>
        <p:spPr>
          <a:xfrm>
            <a:off x="6245352" y="4361688"/>
            <a:ext cx="156362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9" name="LAYOUT HEADER"/>
          <p:cNvSpPr>
            <a:spLocks noGrp="1"/>
          </p:cNvSpPr>
          <p:nvPr>
            <p:ph type="body" idx="29" hasCustomPrompt="1"/>
            <p:custDataLst>
              <p:tags r:id="rId4"/>
            </p:custDataLst>
          </p:nvPr>
        </p:nvSpPr>
        <p:spPr>
          <a:xfrm>
            <a:off x="6245352" y="401421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1" name="LAYOUT BODY"/>
          <p:cNvSpPr>
            <a:spLocks noGrp="1"/>
          </p:cNvSpPr>
          <p:nvPr>
            <p:ph sz="quarter" idx="36"/>
            <p:custDataLst>
              <p:tags r:id="rId5"/>
            </p:custDataLst>
          </p:nvPr>
        </p:nvSpPr>
        <p:spPr>
          <a:xfrm>
            <a:off x="4453128" y="4361688"/>
            <a:ext cx="156362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5" name="LAYOUT HEADER"/>
          <p:cNvSpPr>
            <a:spLocks noGrp="1"/>
          </p:cNvSpPr>
          <p:nvPr>
            <p:ph type="body" idx="25" hasCustomPrompt="1"/>
            <p:custDataLst>
              <p:tags r:id="rId6"/>
            </p:custDataLst>
          </p:nvPr>
        </p:nvSpPr>
        <p:spPr>
          <a:xfrm>
            <a:off x="4453128" y="401421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0" name="LAYOUT BODY"/>
          <p:cNvSpPr>
            <a:spLocks noGrp="1"/>
          </p:cNvSpPr>
          <p:nvPr>
            <p:ph sz="quarter" idx="35"/>
            <p:custDataLst>
              <p:tags r:id="rId7"/>
            </p:custDataLst>
          </p:nvPr>
        </p:nvSpPr>
        <p:spPr>
          <a:xfrm>
            <a:off x="2658173" y="4361688"/>
            <a:ext cx="156362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8" name="LAYOUT HEADER"/>
          <p:cNvSpPr>
            <a:spLocks noGrp="1"/>
          </p:cNvSpPr>
          <p:nvPr>
            <p:ph type="body" idx="18" hasCustomPrompt="1"/>
            <p:custDataLst>
              <p:tags r:id="rId8"/>
            </p:custDataLst>
          </p:nvPr>
        </p:nvSpPr>
        <p:spPr>
          <a:xfrm>
            <a:off x="2658173" y="401421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6" name="LAYOUT BODY"/>
          <p:cNvSpPr>
            <a:spLocks noGrp="1"/>
          </p:cNvSpPr>
          <p:nvPr>
            <p:ph sz="quarter" idx="41"/>
            <p:custDataLst>
              <p:tags r:id="rId9"/>
            </p:custDataLst>
          </p:nvPr>
        </p:nvSpPr>
        <p:spPr>
          <a:xfrm>
            <a:off x="8046720" y="1993392"/>
            <a:ext cx="156362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1" name="LAYOUT HEADER"/>
          <p:cNvSpPr>
            <a:spLocks noGrp="1"/>
          </p:cNvSpPr>
          <p:nvPr>
            <p:ph type="body" idx="31" hasCustomPrompt="1"/>
            <p:custDataLst>
              <p:tags r:id="rId10"/>
            </p:custDataLst>
          </p:nvPr>
        </p:nvSpPr>
        <p:spPr>
          <a:xfrm>
            <a:off x="8046720" y="163677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3" name="LAYOUT BODY"/>
          <p:cNvSpPr>
            <a:spLocks noGrp="1"/>
          </p:cNvSpPr>
          <p:nvPr>
            <p:ph sz="quarter" idx="38"/>
            <p:custDataLst>
              <p:tags r:id="rId11"/>
            </p:custDataLst>
          </p:nvPr>
        </p:nvSpPr>
        <p:spPr>
          <a:xfrm>
            <a:off x="6245352" y="1993392"/>
            <a:ext cx="156362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7" name="LAYOUT HEADER"/>
          <p:cNvSpPr>
            <a:spLocks noGrp="1"/>
          </p:cNvSpPr>
          <p:nvPr>
            <p:ph type="body" idx="27" hasCustomPrompt="1"/>
            <p:custDataLst>
              <p:tags r:id="rId12"/>
            </p:custDataLst>
          </p:nvPr>
        </p:nvSpPr>
        <p:spPr>
          <a:xfrm>
            <a:off x="6245352" y="163677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2" name="LAYOUT BODY"/>
          <p:cNvSpPr>
            <a:spLocks noGrp="1"/>
          </p:cNvSpPr>
          <p:nvPr>
            <p:ph sz="quarter" idx="37"/>
            <p:custDataLst>
              <p:tags r:id="rId13"/>
            </p:custDataLst>
          </p:nvPr>
        </p:nvSpPr>
        <p:spPr>
          <a:xfrm>
            <a:off x="4453128" y="1993392"/>
            <a:ext cx="156362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3" name="LAYOUT HEADER"/>
          <p:cNvSpPr>
            <a:spLocks noGrp="1"/>
          </p:cNvSpPr>
          <p:nvPr>
            <p:ph type="body" idx="23" hasCustomPrompt="1"/>
            <p:custDataLst>
              <p:tags r:id="rId14"/>
            </p:custDataLst>
          </p:nvPr>
        </p:nvSpPr>
        <p:spPr>
          <a:xfrm>
            <a:off x="4453128" y="163677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9" name="LAYOUT BODY"/>
          <p:cNvSpPr>
            <a:spLocks noGrp="1"/>
          </p:cNvSpPr>
          <p:nvPr>
            <p:ph sz="quarter" idx="12"/>
            <p:custDataLst>
              <p:tags r:id="rId15"/>
            </p:custDataLst>
          </p:nvPr>
        </p:nvSpPr>
        <p:spPr>
          <a:xfrm>
            <a:off x="2658173" y="1993392"/>
            <a:ext cx="156362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16" hasCustomPrompt="1"/>
            <p:custDataLst>
              <p:tags r:id="rId16"/>
            </p:custDataLst>
          </p:nvPr>
        </p:nvSpPr>
        <p:spPr>
          <a:xfrm>
            <a:off x="2658173" y="163677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8" name="MESSAGE CONCLUSION"/>
          <p:cNvSpPr>
            <a:spLocks noGrp="1"/>
          </p:cNvSpPr>
          <p:nvPr>
            <p:ph type="body" sz="quarter" idx="42" hasCustomPrompt="1"/>
            <p:custDataLst>
              <p:tags r:id="rId17"/>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mj-lt"/>
              </a:defRPr>
            </a:lvl1pPr>
            <a:lvl2pPr marL="0" indent="0">
              <a:spcBef>
                <a:spcPts val="900"/>
              </a:spcBef>
              <a:buNone/>
              <a:defRPr sz="1400" b="0">
                <a:solidFill>
                  <a:schemeClr val="tx2"/>
                </a:solidFill>
                <a:latin typeface="+mj-lt"/>
              </a:defRPr>
            </a:lvl2pPr>
            <a:lvl3pPr>
              <a:buFont typeface="Symbol" pitchFamily="18" charset="2"/>
              <a:buChar char="·"/>
              <a:defRPr baseline="0">
                <a:latin typeface="+mj-lt"/>
              </a:defRPr>
            </a:lvl3pPr>
            <a:lvl4pPr marL="457200" indent="-222250">
              <a:buSzPct val="84000"/>
              <a:buFont typeface="Times New Roman" pitchFamily="18" charset="0"/>
              <a:buChar char="–"/>
              <a:defRPr>
                <a:latin typeface="+mj-lt"/>
              </a:defRPr>
            </a:lvl4pPr>
            <a:lvl5pPr>
              <a:buFont typeface="Times New Roman" pitchFamily="18" charset="0"/>
              <a:buChar char="–"/>
              <a:defRPr>
                <a:latin typeface="+mj-lt"/>
              </a:defRPr>
            </a:lvl5pPr>
            <a:lvl6pPr>
              <a:defRPr>
                <a:latin typeface="+mj-lt"/>
              </a:defRPr>
            </a:lvl6pPr>
            <a:lvl7pPr>
              <a:defRPr>
                <a:latin typeface="+mj-lt"/>
              </a:defRPr>
            </a:lvl7pPr>
            <a:lvl8pPr>
              <a:defRPr>
                <a:latin typeface="+mj-lt"/>
              </a:defRPr>
            </a:lvl8pPr>
            <a:lvl9pPr>
              <a:defRPr>
                <a:latin typeface="+mj-lt"/>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8"/>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24" name="DOCUMENT ID" hidden="1"/>
          <p:cNvSpPr txBox="1"/>
          <p:nvPr>
            <p:custDataLst>
              <p:tags r:id="rId19"/>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37"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8" name="PXP_GRIDLINES" hidden="1"/>
          <p:cNvGrpSpPr/>
          <p:nvPr/>
        </p:nvGrpSpPr>
        <p:grpSpPr>
          <a:xfrm>
            <a:off x="-30640" y="0"/>
            <a:ext cx="10093083" cy="7543800"/>
            <a:chOff x="-30640" y="0"/>
            <a:chExt cx="10093083" cy="7543800"/>
          </a:xfrm>
        </p:grpSpPr>
        <p:cxnSp>
          <p:nvCxnSpPr>
            <p:cNvPr id="39" name="Straight Connector 38"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62" name="Straight Connector 61"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7"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48" name="DraftStamp" hidden="1"/>
          <p:cNvSpPr txBox="1"/>
          <p:nvPr userDrawn="1">
            <p:custDataLst>
              <p:tags r:id="rId20"/>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21"/>
            </p:custDataLst>
          </p:nvPr>
        </p:nvPicPr>
        <p:blipFill>
          <a:blip r:embed="rId23"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rge_Standard_(4and1)x2">
    <p:spTree>
      <p:nvGrpSpPr>
        <p:cNvPr id="1" name=""/>
        <p:cNvGrpSpPr/>
        <p:nvPr/>
      </p:nvGrpSpPr>
      <p:grpSpPr>
        <a:xfrm>
          <a:off x="0" y="0"/>
          <a:ext cx="0" cy="0"/>
          <a:chOff x="0" y="0"/>
          <a:chExt cx="0" cy="0"/>
        </a:xfrm>
      </p:grpSpPr>
      <p:sp>
        <p:nvSpPr>
          <p:cNvPr id="28" name="LAYOUT BODY"/>
          <p:cNvSpPr>
            <a:spLocks noGrp="1"/>
          </p:cNvSpPr>
          <p:nvPr>
            <p:ph sz="quarter" idx="36"/>
            <p:custDataLst>
              <p:tags r:id="rId1"/>
            </p:custDataLst>
          </p:nvPr>
        </p:nvSpPr>
        <p:spPr>
          <a:xfrm>
            <a:off x="2658171" y="4361688"/>
            <a:ext cx="6949440"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8" name="LAYOUT HEADER"/>
          <p:cNvSpPr>
            <a:spLocks noGrp="1"/>
          </p:cNvSpPr>
          <p:nvPr>
            <p:ph type="body" idx="18" hasCustomPrompt="1"/>
            <p:custDataLst>
              <p:tags r:id="rId2"/>
            </p:custDataLst>
          </p:nvPr>
        </p:nvSpPr>
        <p:spPr>
          <a:xfrm>
            <a:off x="2658171" y="4014216"/>
            <a:ext cx="6949440"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7" name="LAYOUT BODY"/>
          <p:cNvSpPr>
            <a:spLocks noGrp="1"/>
          </p:cNvSpPr>
          <p:nvPr>
            <p:ph sz="quarter" idx="35"/>
            <p:custDataLst>
              <p:tags r:id="rId3"/>
            </p:custDataLst>
          </p:nvPr>
        </p:nvSpPr>
        <p:spPr>
          <a:xfrm>
            <a:off x="8046720" y="1993392"/>
            <a:ext cx="156362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1" name="LAYOUT HEADER"/>
          <p:cNvSpPr>
            <a:spLocks noGrp="1"/>
          </p:cNvSpPr>
          <p:nvPr>
            <p:ph type="body" idx="31" hasCustomPrompt="1"/>
            <p:custDataLst>
              <p:tags r:id="rId4"/>
            </p:custDataLst>
          </p:nvPr>
        </p:nvSpPr>
        <p:spPr>
          <a:xfrm>
            <a:off x="8046720" y="163677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3" name="LAYOUT BODY"/>
          <p:cNvSpPr>
            <a:spLocks noGrp="1"/>
          </p:cNvSpPr>
          <p:nvPr>
            <p:ph sz="quarter" idx="34"/>
            <p:custDataLst>
              <p:tags r:id="rId5"/>
            </p:custDataLst>
          </p:nvPr>
        </p:nvSpPr>
        <p:spPr>
          <a:xfrm>
            <a:off x="6245352" y="1993392"/>
            <a:ext cx="156362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7" name="LAYOUT HEADER"/>
          <p:cNvSpPr>
            <a:spLocks noGrp="1"/>
          </p:cNvSpPr>
          <p:nvPr>
            <p:ph type="body" idx="27" hasCustomPrompt="1"/>
            <p:custDataLst>
              <p:tags r:id="rId6"/>
            </p:custDataLst>
          </p:nvPr>
        </p:nvSpPr>
        <p:spPr>
          <a:xfrm>
            <a:off x="6245352" y="163677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2" name="LAYOUT BODY"/>
          <p:cNvSpPr>
            <a:spLocks noGrp="1"/>
          </p:cNvSpPr>
          <p:nvPr>
            <p:ph sz="quarter" idx="33"/>
            <p:custDataLst>
              <p:tags r:id="rId7"/>
            </p:custDataLst>
          </p:nvPr>
        </p:nvSpPr>
        <p:spPr>
          <a:xfrm>
            <a:off x="4453128" y="1993392"/>
            <a:ext cx="156362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3" name="LAYOUT HEADER"/>
          <p:cNvSpPr>
            <a:spLocks noGrp="1"/>
          </p:cNvSpPr>
          <p:nvPr>
            <p:ph type="body" idx="23" hasCustomPrompt="1"/>
            <p:custDataLst>
              <p:tags r:id="rId8"/>
            </p:custDataLst>
          </p:nvPr>
        </p:nvSpPr>
        <p:spPr>
          <a:xfrm>
            <a:off x="4453128" y="163677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1" name="LAYOUT BODY"/>
          <p:cNvSpPr>
            <a:spLocks noGrp="1"/>
          </p:cNvSpPr>
          <p:nvPr>
            <p:ph sz="quarter" idx="12"/>
            <p:custDataLst>
              <p:tags r:id="rId9"/>
            </p:custDataLst>
          </p:nvPr>
        </p:nvSpPr>
        <p:spPr>
          <a:xfrm>
            <a:off x="2658173" y="1993392"/>
            <a:ext cx="156362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16" hasCustomPrompt="1"/>
            <p:custDataLst>
              <p:tags r:id="rId10"/>
            </p:custDataLst>
          </p:nvPr>
        </p:nvSpPr>
        <p:spPr>
          <a:xfrm>
            <a:off x="2658173" y="163677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0" name="MESSAGE CONCLUSION"/>
          <p:cNvSpPr>
            <a:spLocks noGrp="1"/>
          </p:cNvSpPr>
          <p:nvPr>
            <p:ph type="body" sz="quarter" idx="37" hasCustomPrompt="1"/>
            <p:custDataLst>
              <p:tags r:id="rId11"/>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mj-lt"/>
              </a:defRPr>
            </a:lvl1pPr>
            <a:lvl2pPr marL="0" indent="0">
              <a:spcBef>
                <a:spcPts val="900"/>
              </a:spcBef>
              <a:buNone/>
              <a:defRPr sz="1400" b="0">
                <a:solidFill>
                  <a:schemeClr val="tx2"/>
                </a:solidFill>
                <a:latin typeface="+mj-lt"/>
              </a:defRPr>
            </a:lvl2pPr>
            <a:lvl3pPr>
              <a:buFont typeface="Symbol" pitchFamily="18" charset="2"/>
              <a:buChar char="·"/>
              <a:defRPr baseline="0">
                <a:latin typeface="+mj-lt"/>
              </a:defRPr>
            </a:lvl3pPr>
            <a:lvl4pPr marL="457200" indent="-222250">
              <a:buSzPct val="84000"/>
              <a:buFont typeface="Times New Roman" pitchFamily="18" charset="0"/>
              <a:buChar char="–"/>
              <a:defRPr>
                <a:latin typeface="+mj-lt"/>
              </a:defRPr>
            </a:lvl4pPr>
            <a:lvl5pPr>
              <a:buFont typeface="Times New Roman" pitchFamily="18" charset="0"/>
              <a:buChar char="–"/>
              <a:defRPr>
                <a:latin typeface="+mj-lt"/>
              </a:defRPr>
            </a:lvl5pPr>
            <a:lvl6pPr>
              <a:defRPr>
                <a:latin typeface="+mj-lt"/>
              </a:defRPr>
            </a:lvl6pPr>
            <a:lvl7pPr>
              <a:defRPr>
                <a:latin typeface="+mj-lt"/>
              </a:defRPr>
            </a:lvl7pPr>
            <a:lvl8pPr>
              <a:defRPr>
                <a:latin typeface="+mj-lt"/>
              </a:defRPr>
            </a:lvl8pPr>
            <a:lvl9pPr>
              <a:defRPr>
                <a:latin typeface="+mj-lt"/>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2"/>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18" name="DOCUMENT ID" hidden="1"/>
          <p:cNvSpPr txBox="1"/>
          <p:nvPr>
            <p:custDataLst>
              <p:tags r:id="rId13"/>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9"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0" name="PXP_GRIDLINES" hidden="1"/>
          <p:cNvGrpSpPr/>
          <p:nvPr/>
        </p:nvGrpSpPr>
        <p:grpSpPr>
          <a:xfrm>
            <a:off x="-30640" y="0"/>
            <a:ext cx="10093083" cy="7543800"/>
            <a:chOff x="-30640" y="0"/>
            <a:chExt cx="10093083" cy="7543800"/>
          </a:xfrm>
        </p:grpSpPr>
        <p:cxnSp>
          <p:nvCxnSpPr>
            <p:cNvPr id="31" name="Straight Connector 30"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8"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39" name="DraftStamp" hidden="1"/>
          <p:cNvSpPr txBox="1"/>
          <p:nvPr userDrawn="1">
            <p:custDataLst>
              <p:tags r:id="rId14"/>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15"/>
            </p:custDataLst>
          </p:nvPr>
        </p:nvPicPr>
        <p:blipFill>
          <a:blip r:embed="rId17"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rge_Standard_3x2">
    <p:spTree>
      <p:nvGrpSpPr>
        <p:cNvPr id="1" name=""/>
        <p:cNvGrpSpPr/>
        <p:nvPr/>
      </p:nvGrpSpPr>
      <p:grpSpPr>
        <a:xfrm>
          <a:off x="0" y="0"/>
          <a:ext cx="0" cy="0"/>
          <a:chOff x="0" y="0"/>
          <a:chExt cx="0" cy="0"/>
        </a:xfrm>
      </p:grpSpPr>
      <p:sp>
        <p:nvSpPr>
          <p:cNvPr id="30" name="LAYOUT BODY"/>
          <p:cNvSpPr>
            <a:spLocks noGrp="1"/>
          </p:cNvSpPr>
          <p:nvPr>
            <p:ph sz="quarter" idx="33"/>
            <p:custDataLst>
              <p:tags r:id="rId1"/>
            </p:custDataLst>
          </p:nvPr>
        </p:nvSpPr>
        <p:spPr>
          <a:xfrm>
            <a:off x="7424928" y="4361688"/>
            <a:ext cx="2157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7" name="LAYOUT HEADER"/>
          <p:cNvSpPr>
            <a:spLocks noGrp="1"/>
          </p:cNvSpPr>
          <p:nvPr>
            <p:ph type="body" idx="27" hasCustomPrompt="1"/>
            <p:custDataLst>
              <p:tags r:id="rId2"/>
            </p:custDataLst>
          </p:nvPr>
        </p:nvSpPr>
        <p:spPr>
          <a:xfrm>
            <a:off x="7424928" y="401421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9" name="LAYOUT BODY"/>
          <p:cNvSpPr>
            <a:spLocks noGrp="1"/>
          </p:cNvSpPr>
          <p:nvPr>
            <p:ph sz="quarter" idx="32"/>
            <p:custDataLst>
              <p:tags r:id="rId3"/>
            </p:custDataLst>
          </p:nvPr>
        </p:nvSpPr>
        <p:spPr>
          <a:xfrm>
            <a:off x="5047488" y="4361688"/>
            <a:ext cx="2157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2" name="LAYOUT HEADER"/>
          <p:cNvSpPr>
            <a:spLocks noGrp="1"/>
          </p:cNvSpPr>
          <p:nvPr>
            <p:ph type="body" idx="22" hasCustomPrompt="1"/>
            <p:custDataLst>
              <p:tags r:id="rId4"/>
            </p:custDataLst>
          </p:nvPr>
        </p:nvSpPr>
        <p:spPr>
          <a:xfrm>
            <a:off x="5047488" y="401421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8" name="LAYOUT BODY"/>
          <p:cNvSpPr>
            <a:spLocks noGrp="1"/>
          </p:cNvSpPr>
          <p:nvPr>
            <p:ph sz="quarter" idx="31"/>
            <p:custDataLst>
              <p:tags r:id="rId5"/>
            </p:custDataLst>
          </p:nvPr>
        </p:nvSpPr>
        <p:spPr>
          <a:xfrm>
            <a:off x="2658173" y="4361688"/>
            <a:ext cx="2157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8" name="LAYOUT HEADER"/>
          <p:cNvSpPr>
            <a:spLocks noGrp="1"/>
          </p:cNvSpPr>
          <p:nvPr>
            <p:ph type="body" idx="18" hasCustomPrompt="1"/>
            <p:custDataLst>
              <p:tags r:id="rId6"/>
            </p:custDataLst>
          </p:nvPr>
        </p:nvSpPr>
        <p:spPr>
          <a:xfrm>
            <a:off x="2658173" y="401421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7" name="LAYOUT BODY"/>
          <p:cNvSpPr>
            <a:spLocks noGrp="1"/>
          </p:cNvSpPr>
          <p:nvPr>
            <p:ph sz="quarter" idx="30"/>
            <p:custDataLst>
              <p:tags r:id="rId7"/>
            </p:custDataLst>
          </p:nvPr>
        </p:nvSpPr>
        <p:spPr>
          <a:xfrm>
            <a:off x="7424928" y="1993392"/>
            <a:ext cx="2157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5" name="LAYOUT HEADER"/>
          <p:cNvSpPr>
            <a:spLocks noGrp="1"/>
          </p:cNvSpPr>
          <p:nvPr>
            <p:ph type="body" idx="25" hasCustomPrompt="1"/>
            <p:custDataLst>
              <p:tags r:id="rId8"/>
            </p:custDataLst>
          </p:nvPr>
        </p:nvSpPr>
        <p:spPr>
          <a:xfrm>
            <a:off x="7424928" y="163677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4" name="LAYOUT BODY"/>
          <p:cNvSpPr>
            <a:spLocks noGrp="1"/>
          </p:cNvSpPr>
          <p:nvPr>
            <p:ph sz="quarter" idx="29"/>
            <p:custDataLst>
              <p:tags r:id="rId9"/>
            </p:custDataLst>
          </p:nvPr>
        </p:nvSpPr>
        <p:spPr>
          <a:xfrm>
            <a:off x="5047488" y="1993392"/>
            <a:ext cx="2157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0" name="LAYOUT HEADER"/>
          <p:cNvSpPr>
            <a:spLocks noGrp="1"/>
          </p:cNvSpPr>
          <p:nvPr>
            <p:ph type="body" idx="20" hasCustomPrompt="1"/>
            <p:custDataLst>
              <p:tags r:id="rId10"/>
            </p:custDataLst>
          </p:nvPr>
        </p:nvSpPr>
        <p:spPr>
          <a:xfrm>
            <a:off x="5047488" y="163677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3" name="LAYOUT BODY"/>
          <p:cNvSpPr>
            <a:spLocks noGrp="1"/>
          </p:cNvSpPr>
          <p:nvPr>
            <p:ph sz="quarter" idx="12"/>
            <p:custDataLst>
              <p:tags r:id="rId11"/>
            </p:custDataLst>
          </p:nvPr>
        </p:nvSpPr>
        <p:spPr>
          <a:xfrm>
            <a:off x="2658173" y="1993392"/>
            <a:ext cx="2157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16" hasCustomPrompt="1"/>
            <p:custDataLst>
              <p:tags r:id="rId12"/>
            </p:custDataLst>
          </p:nvPr>
        </p:nvSpPr>
        <p:spPr>
          <a:xfrm>
            <a:off x="2658173" y="163677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2" name="MESSAGE CONCLUSION"/>
          <p:cNvSpPr>
            <a:spLocks noGrp="1"/>
          </p:cNvSpPr>
          <p:nvPr>
            <p:ph type="body" sz="quarter" idx="34" hasCustomPrompt="1"/>
            <p:custDataLst>
              <p:tags r:id="rId13"/>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mj-lt"/>
              </a:defRPr>
            </a:lvl1pPr>
            <a:lvl2pPr marL="0" indent="0">
              <a:spcBef>
                <a:spcPts val="900"/>
              </a:spcBef>
              <a:buNone/>
              <a:defRPr sz="1400" b="0">
                <a:solidFill>
                  <a:schemeClr val="tx2"/>
                </a:solidFill>
                <a:latin typeface="+mj-lt"/>
              </a:defRPr>
            </a:lvl2pPr>
            <a:lvl3pPr>
              <a:buFont typeface="Symbol" pitchFamily="18" charset="2"/>
              <a:buChar char="·"/>
              <a:defRPr baseline="0">
                <a:latin typeface="+mj-lt"/>
              </a:defRPr>
            </a:lvl3pPr>
            <a:lvl4pPr marL="457200" indent="-222250">
              <a:buSzPct val="84000"/>
              <a:buFont typeface="Times New Roman" pitchFamily="18" charset="0"/>
              <a:buChar char="–"/>
              <a:defRPr>
                <a:latin typeface="+mj-lt"/>
              </a:defRPr>
            </a:lvl4pPr>
            <a:lvl5pPr>
              <a:buFont typeface="Times New Roman" pitchFamily="18" charset="0"/>
              <a:buChar char="–"/>
              <a:defRPr>
                <a:latin typeface="+mj-lt"/>
              </a:defRPr>
            </a:lvl5pPr>
            <a:lvl6pPr>
              <a:defRPr>
                <a:latin typeface="+mj-lt"/>
              </a:defRPr>
            </a:lvl6pPr>
            <a:lvl7pPr>
              <a:defRPr>
                <a:latin typeface="+mj-lt"/>
              </a:defRPr>
            </a:lvl7pPr>
            <a:lvl8pPr>
              <a:defRPr>
                <a:latin typeface="+mj-lt"/>
              </a:defRPr>
            </a:lvl8pPr>
            <a:lvl9pPr>
              <a:defRPr>
                <a:latin typeface="+mj-lt"/>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4"/>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20" name="DOCUMENT ID" hidden="1"/>
          <p:cNvSpPr txBox="1"/>
          <p:nvPr>
            <p:custDataLst>
              <p:tags r:id="rId15"/>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31"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2" name="PXP_GRIDLINES" hidden="1"/>
          <p:cNvGrpSpPr/>
          <p:nvPr/>
        </p:nvGrpSpPr>
        <p:grpSpPr>
          <a:xfrm>
            <a:off x="-30640" y="0"/>
            <a:ext cx="10093083" cy="7543800"/>
            <a:chOff x="-30640" y="0"/>
            <a:chExt cx="10093083" cy="7543800"/>
          </a:xfrm>
        </p:grpSpPr>
        <p:cxnSp>
          <p:nvCxnSpPr>
            <p:cNvPr id="33" name="Straight Connector 3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1"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42" name="DraftStamp" hidden="1"/>
          <p:cNvSpPr txBox="1"/>
          <p:nvPr userDrawn="1">
            <p:custDataLst>
              <p:tags r:id="rId16"/>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17"/>
            </p:custDataLst>
          </p:nvPr>
        </p:nvPicPr>
        <p:blipFill>
          <a:blip r:embed="rId19"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rge_Standard_(3and2)x2">
    <p:spTree>
      <p:nvGrpSpPr>
        <p:cNvPr id="1" name=""/>
        <p:cNvGrpSpPr/>
        <p:nvPr/>
      </p:nvGrpSpPr>
      <p:grpSpPr>
        <a:xfrm>
          <a:off x="0" y="0"/>
          <a:ext cx="0" cy="0"/>
          <a:chOff x="0" y="0"/>
          <a:chExt cx="0" cy="0"/>
        </a:xfrm>
      </p:grpSpPr>
      <p:sp>
        <p:nvSpPr>
          <p:cNvPr id="30" name="LAYOUT BODY"/>
          <p:cNvSpPr>
            <a:spLocks noGrp="1"/>
          </p:cNvSpPr>
          <p:nvPr>
            <p:ph sz="quarter" idx="33"/>
            <p:custDataLst>
              <p:tags r:id="rId1"/>
            </p:custDataLst>
          </p:nvPr>
        </p:nvSpPr>
        <p:spPr>
          <a:xfrm>
            <a:off x="6229174" y="4361688"/>
            <a:ext cx="2157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7" name="LAYOUT HEADER"/>
          <p:cNvSpPr>
            <a:spLocks noGrp="1"/>
          </p:cNvSpPr>
          <p:nvPr>
            <p:ph type="body" idx="27" hasCustomPrompt="1"/>
            <p:custDataLst>
              <p:tags r:id="rId2"/>
            </p:custDataLst>
          </p:nvPr>
        </p:nvSpPr>
        <p:spPr>
          <a:xfrm>
            <a:off x="6229174" y="401421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9" name="LAYOUT BODY"/>
          <p:cNvSpPr>
            <a:spLocks noGrp="1"/>
          </p:cNvSpPr>
          <p:nvPr>
            <p:ph sz="quarter" idx="32"/>
            <p:custDataLst>
              <p:tags r:id="rId3"/>
            </p:custDataLst>
          </p:nvPr>
        </p:nvSpPr>
        <p:spPr>
          <a:xfrm>
            <a:off x="3851734" y="4361688"/>
            <a:ext cx="2157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2" name="LAYOUT HEADER"/>
          <p:cNvSpPr>
            <a:spLocks noGrp="1"/>
          </p:cNvSpPr>
          <p:nvPr>
            <p:ph type="body" idx="22" hasCustomPrompt="1"/>
            <p:custDataLst>
              <p:tags r:id="rId4"/>
            </p:custDataLst>
          </p:nvPr>
        </p:nvSpPr>
        <p:spPr>
          <a:xfrm>
            <a:off x="3851734" y="401421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7" name="LAYOUT BODY"/>
          <p:cNvSpPr>
            <a:spLocks noGrp="1"/>
          </p:cNvSpPr>
          <p:nvPr>
            <p:ph sz="quarter" idx="30"/>
            <p:custDataLst>
              <p:tags r:id="rId5"/>
            </p:custDataLst>
          </p:nvPr>
        </p:nvSpPr>
        <p:spPr>
          <a:xfrm>
            <a:off x="7424928" y="1993392"/>
            <a:ext cx="2157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5" name="LAYOUT HEADER"/>
          <p:cNvSpPr>
            <a:spLocks noGrp="1"/>
          </p:cNvSpPr>
          <p:nvPr>
            <p:ph type="body" idx="25" hasCustomPrompt="1"/>
            <p:custDataLst>
              <p:tags r:id="rId6"/>
            </p:custDataLst>
          </p:nvPr>
        </p:nvSpPr>
        <p:spPr>
          <a:xfrm>
            <a:off x="7424928" y="163677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4" name="LAYOUT BODY"/>
          <p:cNvSpPr>
            <a:spLocks noGrp="1"/>
          </p:cNvSpPr>
          <p:nvPr>
            <p:ph sz="quarter" idx="29"/>
            <p:custDataLst>
              <p:tags r:id="rId7"/>
            </p:custDataLst>
          </p:nvPr>
        </p:nvSpPr>
        <p:spPr>
          <a:xfrm>
            <a:off x="5047488" y="1993392"/>
            <a:ext cx="2157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0" name="LAYOUT HEADER"/>
          <p:cNvSpPr>
            <a:spLocks noGrp="1"/>
          </p:cNvSpPr>
          <p:nvPr>
            <p:ph type="body" idx="20" hasCustomPrompt="1"/>
            <p:custDataLst>
              <p:tags r:id="rId8"/>
            </p:custDataLst>
          </p:nvPr>
        </p:nvSpPr>
        <p:spPr>
          <a:xfrm>
            <a:off x="5047488" y="163677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3" name="LAYOUT BODY"/>
          <p:cNvSpPr>
            <a:spLocks noGrp="1"/>
          </p:cNvSpPr>
          <p:nvPr>
            <p:ph sz="quarter" idx="12"/>
            <p:custDataLst>
              <p:tags r:id="rId9"/>
            </p:custDataLst>
          </p:nvPr>
        </p:nvSpPr>
        <p:spPr>
          <a:xfrm>
            <a:off x="2658173" y="1993392"/>
            <a:ext cx="2157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16" hasCustomPrompt="1"/>
            <p:custDataLst>
              <p:tags r:id="rId10"/>
            </p:custDataLst>
          </p:nvPr>
        </p:nvSpPr>
        <p:spPr>
          <a:xfrm>
            <a:off x="2658173" y="163677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2" name="MESSAGE CONCLUSION"/>
          <p:cNvSpPr>
            <a:spLocks noGrp="1"/>
          </p:cNvSpPr>
          <p:nvPr>
            <p:ph type="body" sz="quarter" idx="34" hasCustomPrompt="1"/>
            <p:custDataLst>
              <p:tags r:id="rId11"/>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mj-lt"/>
              </a:defRPr>
            </a:lvl1pPr>
            <a:lvl2pPr marL="0" indent="0">
              <a:spcBef>
                <a:spcPts val="900"/>
              </a:spcBef>
              <a:buNone/>
              <a:defRPr sz="1400" b="0">
                <a:solidFill>
                  <a:schemeClr val="tx2"/>
                </a:solidFill>
                <a:latin typeface="+mj-lt"/>
              </a:defRPr>
            </a:lvl2pPr>
            <a:lvl3pPr>
              <a:buFont typeface="Symbol" pitchFamily="18" charset="2"/>
              <a:buChar char="·"/>
              <a:defRPr baseline="0">
                <a:latin typeface="+mj-lt"/>
              </a:defRPr>
            </a:lvl3pPr>
            <a:lvl4pPr marL="457200" indent="-222250">
              <a:buSzPct val="84000"/>
              <a:buFont typeface="Times New Roman" pitchFamily="18" charset="0"/>
              <a:buChar char="–"/>
              <a:defRPr>
                <a:latin typeface="+mj-lt"/>
              </a:defRPr>
            </a:lvl4pPr>
            <a:lvl5pPr>
              <a:buFont typeface="Times New Roman" pitchFamily="18" charset="0"/>
              <a:buChar char="–"/>
              <a:defRPr>
                <a:latin typeface="+mj-lt"/>
              </a:defRPr>
            </a:lvl5pPr>
            <a:lvl6pPr>
              <a:defRPr>
                <a:latin typeface="+mj-lt"/>
              </a:defRPr>
            </a:lvl6pPr>
            <a:lvl7pPr>
              <a:defRPr>
                <a:latin typeface="+mj-lt"/>
              </a:defRPr>
            </a:lvl7pPr>
            <a:lvl8pPr>
              <a:defRPr>
                <a:latin typeface="+mj-lt"/>
              </a:defRPr>
            </a:lvl8pPr>
            <a:lvl9pPr>
              <a:defRPr>
                <a:latin typeface="+mj-lt"/>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2"/>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20" name="DOCUMENT ID" hidden="1"/>
          <p:cNvSpPr txBox="1"/>
          <p:nvPr>
            <p:custDataLst>
              <p:tags r:id="rId13"/>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31"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2" name="PXP_GRIDLINES" hidden="1"/>
          <p:cNvGrpSpPr/>
          <p:nvPr/>
        </p:nvGrpSpPr>
        <p:grpSpPr>
          <a:xfrm>
            <a:off x="-30640" y="0"/>
            <a:ext cx="10093083" cy="7543800"/>
            <a:chOff x="-30640" y="0"/>
            <a:chExt cx="10093083" cy="7543800"/>
          </a:xfrm>
        </p:grpSpPr>
        <p:cxnSp>
          <p:nvCxnSpPr>
            <p:cNvPr id="33" name="Straight Connector 3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8"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39" name="DraftStamp" hidden="1"/>
          <p:cNvSpPr txBox="1"/>
          <p:nvPr userDrawn="1">
            <p:custDataLst>
              <p:tags r:id="rId14"/>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15"/>
            </p:custDataLst>
          </p:nvPr>
        </p:nvPicPr>
        <p:blipFill>
          <a:blip r:embed="rId17"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extLst>
      <p:ext uri="{BB962C8B-B14F-4D97-AF65-F5344CB8AC3E}">
        <p14:creationId xmlns:p14="http://schemas.microsoft.com/office/powerpoint/2010/main" val="38908828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o_Slide_Text">
    <p:spTree>
      <p:nvGrpSpPr>
        <p:cNvPr id="1" name=""/>
        <p:cNvGrpSpPr/>
        <p:nvPr/>
      </p:nvGrpSpPr>
      <p:grpSpPr>
        <a:xfrm>
          <a:off x="0" y="0"/>
          <a:ext cx="0" cy="0"/>
          <a:chOff x="0" y="0"/>
          <a:chExt cx="0" cy="0"/>
        </a:xfrm>
      </p:grpSpPr>
      <p:sp>
        <p:nvSpPr>
          <p:cNvPr id="56" name="LAYOUT HEADER"/>
          <p:cNvSpPr>
            <a:spLocks noGrp="1"/>
          </p:cNvSpPr>
          <p:nvPr>
            <p:ph type="body" idx="16" hasCustomPrompt="1"/>
            <p:custDataLst>
              <p:tags r:id="rId1"/>
            </p:custDataLst>
          </p:nvPr>
        </p:nvSpPr>
        <p:spPr>
          <a:xfrm>
            <a:off x="2658173" y="1636776"/>
            <a:ext cx="6949440"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2" name="BIO_TEXT"/>
          <p:cNvSpPr>
            <a:spLocks noGrp="1"/>
          </p:cNvSpPr>
          <p:nvPr>
            <p:ph type="body" sz="quarter" idx="34" hasCustomPrompt="1"/>
            <p:custDataLst>
              <p:tags r:id="rId2"/>
            </p:custDataLst>
          </p:nvPr>
        </p:nvSpPr>
        <p:spPr>
          <a:xfrm>
            <a:off x="420624" y="1636776"/>
            <a:ext cx="1828800" cy="4791456"/>
          </a:xfrm>
          <a:prstGeom prst="rect">
            <a:avLst/>
          </a:prstGeom>
        </p:spPr>
        <p:txBody>
          <a:bodyPr lIns="0" tIns="0" rIns="0" bIns="0">
            <a:noAutofit/>
          </a:bodyPr>
          <a:lstStyle>
            <a:lvl1pPr marL="0" indent="0">
              <a:lnSpc>
                <a:spcPct val="100000"/>
              </a:lnSpc>
              <a:spcBef>
                <a:spcPts val="900"/>
              </a:spcBef>
              <a:buFont typeface="Arial" pitchFamily="34" charset="0"/>
              <a:buNone/>
              <a:defRPr sz="1200" b="0">
                <a:solidFill>
                  <a:schemeClr val="tx1"/>
                </a:solidFill>
                <a:latin typeface="+mn-lt"/>
              </a:defRPr>
            </a:lvl1pPr>
            <a:lvl2pPr marL="0" indent="0">
              <a:spcBef>
                <a:spcPts val="900"/>
              </a:spcBef>
              <a:buNone/>
              <a:defRPr sz="1400" b="0">
                <a:solidFill>
                  <a:schemeClr val="tx2"/>
                </a:solidFill>
                <a:latin typeface="+mj-lt"/>
              </a:defRPr>
            </a:lvl2pPr>
            <a:lvl3pPr>
              <a:buFont typeface="Symbol" pitchFamily="18" charset="2"/>
              <a:buChar char="·"/>
              <a:defRPr baseline="0">
                <a:latin typeface="+mj-lt"/>
              </a:defRPr>
            </a:lvl3pPr>
            <a:lvl4pPr marL="457200" indent="-222250">
              <a:buSzPct val="84000"/>
              <a:buFont typeface="Times New Roman" pitchFamily="18" charset="0"/>
              <a:buChar char="–"/>
              <a:defRPr>
                <a:latin typeface="+mj-lt"/>
              </a:defRPr>
            </a:lvl4pPr>
            <a:lvl5pPr marL="457200" indent="0">
              <a:buFont typeface="Times New Roman" pitchFamily="18" charset="0"/>
              <a:buNone/>
              <a:defRPr>
                <a:latin typeface="+mj-lt"/>
              </a:defRPr>
            </a:lvl5pPr>
            <a:lvl6pPr>
              <a:defRPr>
                <a:latin typeface="+mj-lt"/>
              </a:defRPr>
            </a:lvl6pPr>
            <a:lvl7pPr>
              <a:defRPr>
                <a:latin typeface="+mj-lt"/>
              </a:defRPr>
            </a:lvl7pPr>
            <a:lvl8pPr>
              <a:defRPr>
                <a:latin typeface="+mj-lt"/>
              </a:defRPr>
            </a:lvl8pPr>
            <a:lvl9pPr>
              <a:defRPr>
                <a:latin typeface="+mj-lt"/>
              </a:defRPr>
            </a:lvl9pPr>
          </a:lstStyle>
          <a:p>
            <a:pPr lvl="0"/>
            <a:r>
              <a:rPr lang="en-US" dirty="0" smtClean="0"/>
              <a:t>&lt;&lt;</a:t>
            </a:r>
            <a:r>
              <a:rPr lang="en-US" dirty="0" err="1" smtClean="0"/>
              <a:t>Bio_Details</a:t>
            </a:r>
            <a:r>
              <a:rPr lang="en-US" dirty="0" smtClean="0"/>
              <a:t>&gt;&gt;</a:t>
            </a:r>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3"/>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20" name="DOCUMENT ID" hidden="1"/>
          <p:cNvSpPr txBox="1"/>
          <p:nvPr>
            <p:custDataLst>
              <p:tags r:id="rId4"/>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31"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2" name="PXP_GRIDLINES" hidden="1"/>
          <p:cNvGrpSpPr/>
          <p:nvPr/>
        </p:nvGrpSpPr>
        <p:grpSpPr>
          <a:xfrm>
            <a:off x="-30640" y="0"/>
            <a:ext cx="10093083" cy="7543800"/>
            <a:chOff x="-30640" y="0"/>
            <a:chExt cx="10093083" cy="7543800"/>
          </a:xfrm>
        </p:grpSpPr>
        <p:cxnSp>
          <p:nvCxnSpPr>
            <p:cNvPr id="33" name="Straight Connector 3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8" name="LAYOUT BODY"/>
          <p:cNvSpPr>
            <a:spLocks noGrp="1"/>
          </p:cNvSpPr>
          <p:nvPr>
            <p:ph sz="quarter" idx="12"/>
            <p:custDataLst>
              <p:tags r:id="rId5"/>
            </p:custDataLst>
          </p:nvPr>
        </p:nvSpPr>
        <p:spPr>
          <a:xfrm>
            <a:off x="2658173" y="1993392"/>
            <a:ext cx="6949440" cy="430682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39" name="BIO_DIVIDERLINE"/>
          <p:cNvCxnSpPr/>
          <p:nvPr/>
        </p:nvCxnSpPr>
        <p:spPr>
          <a:xfrm>
            <a:off x="2461044" y="1658548"/>
            <a:ext cx="0" cy="4459223"/>
          </a:xfrm>
          <a:prstGeom prst="line">
            <a:avLst/>
          </a:prstGeom>
          <a:ln w="508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userDrawn="1">
            <p:custDataLst>
              <p:tags r:id="rId6"/>
            </p:custDataLst>
          </p:nvPr>
        </p:nvPicPr>
        <p:blipFill>
          <a:blip r:embed="rId8"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extLst>
      <p:ext uri="{BB962C8B-B14F-4D97-AF65-F5344CB8AC3E}">
        <p14:creationId xmlns:p14="http://schemas.microsoft.com/office/powerpoint/2010/main" val="121152856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sp>
        <p:nvSpPr>
          <p:cNvPr id="4" name="DIVIDER TITLE"/>
          <p:cNvSpPr>
            <a:spLocks noGrp="1"/>
          </p:cNvSpPr>
          <p:nvPr>
            <p:ph type="subTitle" idx="1" hasCustomPrompt="1"/>
            <p:custDataLst>
              <p:tags r:id="rId1"/>
            </p:custDataLst>
          </p:nvPr>
        </p:nvSpPr>
        <p:spPr>
          <a:xfrm>
            <a:off x="420624" y="2432304"/>
            <a:ext cx="7616952" cy="1929384"/>
          </a:xfrm>
          <a:prstGeom prst="rect">
            <a:avLst/>
          </a:prstGeom>
        </p:spPr>
        <p:txBody>
          <a:bodyPr lIns="0" tIns="45720" rIns="0" bIns="45720">
            <a:noAutofit/>
          </a:bodyPr>
          <a:lstStyle>
            <a:lvl1pPr marL="0" indent="0" algn="l">
              <a:buNone/>
              <a:defRPr sz="3200" baseline="0">
                <a:solidFill>
                  <a:schemeClr val="tx1"/>
                </a:solidFill>
                <a:latin typeface="+mn-lt"/>
                <a:ea typeface="Arial Unicode MS" pitchFamily="34" charset="-128"/>
              </a:defRPr>
            </a:lvl1pPr>
            <a:lvl2pPr marL="502753" indent="0" algn="ctr">
              <a:buNone/>
              <a:defRPr>
                <a:solidFill>
                  <a:schemeClr val="tx1">
                    <a:tint val="75000"/>
                  </a:schemeClr>
                </a:solidFill>
              </a:defRPr>
            </a:lvl2pPr>
            <a:lvl3pPr marL="1005505" indent="0" algn="ctr">
              <a:buNone/>
              <a:defRPr>
                <a:solidFill>
                  <a:schemeClr val="tx1">
                    <a:tint val="75000"/>
                  </a:schemeClr>
                </a:solidFill>
              </a:defRPr>
            </a:lvl3pPr>
            <a:lvl4pPr marL="1508257" indent="0" algn="ctr">
              <a:buNone/>
              <a:defRPr>
                <a:solidFill>
                  <a:schemeClr val="tx1">
                    <a:tint val="75000"/>
                  </a:schemeClr>
                </a:solidFill>
              </a:defRPr>
            </a:lvl4pPr>
            <a:lvl5pPr marL="2011009" indent="0" algn="ctr">
              <a:buNone/>
              <a:defRPr>
                <a:solidFill>
                  <a:schemeClr val="tx1">
                    <a:tint val="75000"/>
                  </a:schemeClr>
                </a:solidFill>
              </a:defRPr>
            </a:lvl5pPr>
            <a:lvl6pPr marL="2513761" indent="0" algn="ctr">
              <a:buNone/>
              <a:defRPr>
                <a:solidFill>
                  <a:schemeClr val="tx1">
                    <a:tint val="75000"/>
                  </a:schemeClr>
                </a:solidFill>
              </a:defRPr>
            </a:lvl6pPr>
            <a:lvl7pPr marL="3016512" indent="0" algn="ctr">
              <a:buNone/>
              <a:defRPr>
                <a:solidFill>
                  <a:schemeClr val="tx1">
                    <a:tint val="75000"/>
                  </a:schemeClr>
                </a:solidFill>
              </a:defRPr>
            </a:lvl7pPr>
            <a:lvl8pPr marL="3519265" indent="0" algn="ctr">
              <a:buNone/>
              <a:defRPr>
                <a:solidFill>
                  <a:schemeClr val="tx1">
                    <a:tint val="75000"/>
                  </a:schemeClr>
                </a:solidFill>
              </a:defRPr>
            </a:lvl8pPr>
            <a:lvl9pPr marL="4022016" indent="0" algn="ctr">
              <a:buNone/>
              <a:defRPr>
                <a:solidFill>
                  <a:schemeClr val="tx1">
                    <a:tint val="75000"/>
                  </a:schemeClr>
                </a:solidFill>
              </a:defRPr>
            </a:lvl9pPr>
          </a:lstStyle>
          <a:p>
            <a:r>
              <a:rPr lang="en-US" dirty="0" smtClean="0"/>
              <a:t>&lt;&lt;Divider title&gt;&gt;</a:t>
            </a:r>
            <a:endParaRPr lang="en-US" dirty="0"/>
          </a:p>
        </p:txBody>
      </p:sp>
      <p:sp>
        <p:nvSpPr>
          <p:cNvPr id="6" name="DIVIDER NUMBER"/>
          <p:cNvSpPr>
            <a:spLocks noGrp="1"/>
          </p:cNvSpPr>
          <p:nvPr>
            <p:ph type="ctrTitle" hasCustomPrompt="1"/>
            <p:custDataLst>
              <p:tags r:id="rId2"/>
            </p:custDataLst>
          </p:nvPr>
        </p:nvSpPr>
        <p:spPr>
          <a:xfrm>
            <a:off x="420624" y="2084832"/>
            <a:ext cx="6858000" cy="384048"/>
          </a:xfrm>
        </p:spPr>
        <p:txBody>
          <a:bodyPr lIns="0" tIns="45720" rIns="0" bIns="45720" anchor="t" anchorCtr="0">
            <a:noAutofit/>
          </a:bodyPr>
          <a:lstStyle>
            <a:lvl1pPr>
              <a:defRPr sz="1800" baseline="0">
                <a:solidFill>
                  <a:schemeClr val="tx1"/>
                </a:solidFill>
                <a:latin typeface="+mj-lt"/>
                <a:ea typeface="Arial Unicode MS" pitchFamily="34" charset="-128"/>
              </a:defRPr>
            </a:lvl1pPr>
          </a:lstStyle>
          <a:p>
            <a:r>
              <a:rPr lang="en-US" dirty="0" smtClean="0"/>
              <a:t>Click to edit Section / Appendix number</a:t>
            </a:r>
            <a:endParaRPr lang="en-US" dirty="0"/>
          </a:p>
        </p:txBody>
      </p:sp>
      <p:pic>
        <p:nvPicPr>
          <p:cNvPr id="2" name="Picture 1"/>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extLst>
      <p:ext uri="{BB962C8B-B14F-4D97-AF65-F5344CB8AC3E}">
        <p14:creationId xmlns:p14="http://schemas.microsoft.com/office/powerpoint/2010/main" val="2534595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o_Slide_TextandPicture">
    <p:spTree>
      <p:nvGrpSpPr>
        <p:cNvPr id="1" name=""/>
        <p:cNvGrpSpPr/>
        <p:nvPr/>
      </p:nvGrpSpPr>
      <p:grpSpPr>
        <a:xfrm>
          <a:off x="0" y="0"/>
          <a:ext cx="0" cy="0"/>
          <a:chOff x="0" y="0"/>
          <a:chExt cx="0" cy="0"/>
        </a:xfrm>
      </p:grpSpPr>
      <p:sp>
        <p:nvSpPr>
          <p:cNvPr id="56" name="LAYOUT HEADER"/>
          <p:cNvSpPr>
            <a:spLocks noGrp="1"/>
          </p:cNvSpPr>
          <p:nvPr>
            <p:ph type="body" idx="16" hasCustomPrompt="1"/>
            <p:custDataLst>
              <p:tags r:id="rId1"/>
            </p:custDataLst>
          </p:nvPr>
        </p:nvSpPr>
        <p:spPr>
          <a:xfrm>
            <a:off x="2658173" y="1636776"/>
            <a:ext cx="6949440"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2" name="BIO_TEXT"/>
          <p:cNvSpPr>
            <a:spLocks noGrp="1"/>
          </p:cNvSpPr>
          <p:nvPr>
            <p:ph type="body" sz="quarter" idx="34" hasCustomPrompt="1"/>
            <p:custDataLst>
              <p:tags r:id="rId2"/>
            </p:custDataLst>
          </p:nvPr>
        </p:nvSpPr>
        <p:spPr>
          <a:xfrm>
            <a:off x="420624" y="3364992"/>
            <a:ext cx="1828800" cy="2752344"/>
          </a:xfrm>
          <a:prstGeom prst="rect">
            <a:avLst/>
          </a:prstGeom>
        </p:spPr>
        <p:txBody>
          <a:bodyPr lIns="0" tIns="0" rIns="0" bIns="0">
            <a:noAutofit/>
          </a:bodyPr>
          <a:lstStyle>
            <a:lvl1pPr marL="0" indent="0">
              <a:lnSpc>
                <a:spcPct val="100000"/>
              </a:lnSpc>
              <a:spcBef>
                <a:spcPts val="900"/>
              </a:spcBef>
              <a:buFont typeface="Arial" pitchFamily="34" charset="0"/>
              <a:buNone/>
              <a:defRPr sz="1200" b="0">
                <a:solidFill>
                  <a:schemeClr val="tx1"/>
                </a:solidFill>
                <a:latin typeface="+mn-lt"/>
              </a:defRPr>
            </a:lvl1pPr>
            <a:lvl2pPr marL="0" indent="0">
              <a:spcBef>
                <a:spcPts val="900"/>
              </a:spcBef>
              <a:buNone/>
              <a:defRPr sz="1400" b="0">
                <a:solidFill>
                  <a:schemeClr val="tx2"/>
                </a:solidFill>
                <a:latin typeface="+mj-lt"/>
              </a:defRPr>
            </a:lvl2pPr>
            <a:lvl3pPr>
              <a:buFont typeface="Symbol" pitchFamily="18" charset="2"/>
              <a:buChar char="·"/>
              <a:defRPr baseline="0">
                <a:latin typeface="+mj-lt"/>
              </a:defRPr>
            </a:lvl3pPr>
            <a:lvl4pPr marL="457200" indent="-222250">
              <a:buSzPct val="84000"/>
              <a:buFont typeface="Times New Roman" pitchFamily="18" charset="0"/>
              <a:buChar char="–"/>
              <a:defRPr>
                <a:latin typeface="+mj-lt"/>
              </a:defRPr>
            </a:lvl4pPr>
            <a:lvl5pPr marL="457200" indent="0">
              <a:buFont typeface="Times New Roman" pitchFamily="18" charset="0"/>
              <a:buNone/>
              <a:defRPr>
                <a:latin typeface="+mj-lt"/>
              </a:defRPr>
            </a:lvl5pPr>
            <a:lvl6pPr>
              <a:defRPr>
                <a:latin typeface="+mj-lt"/>
              </a:defRPr>
            </a:lvl6pPr>
            <a:lvl7pPr>
              <a:defRPr>
                <a:latin typeface="+mj-lt"/>
              </a:defRPr>
            </a:lvl7pPr>
            <a:lvl8pPr>
              <a:defRPr>
                <a:latin typeface="+mj-lt"/>
              </a:defRPr>
            </a:lvl8pPr>
            <a:lvl9pPr>
              <a:defRPr>
                <a:latin typeface="+mj-lt"/>
              </a:defRPr>
            </a:lvl9pPr>
          </a:lstStyle>
          <a:p>
            <a:pPr lvl="0"/>
            <a:r>
              <a:rPr lang="en-US" dirty="0" smtClean="0"/>
              <a:t>&lt;&lt;</a:t>
            </a:r>
            <a:r>
              <a:rPr lang="en-US" dirty="0" err="1" smtClean="0"/>
              <a:t>Bio_Details</a:t>
            </a:r>
            <a:r>
              <a:rPr lang="en-US" dirty="0" smtClean="0"/>
              <a:t>&gt;&gt;</a:t>
            </a:r>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3"/>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20" name="DOCUMENT ID" hidden="1"/>
          <p:cNvSpPr txBox="1"/>
          <p:nvPr>
            <p:custDataLst>
              <p:tags r:id="rId4"/>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31"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2" name="PXP_GRIDLINES" hidden="1"/>
          <p:cNvGrpSpPr/>
          <p:nvPr/>
        </p:nvGrpSpPr>
        <p:grpSpPr>
          <a:xfrm>
            <a:off x="-30640" y="0"/>
            <a:ext cx="10093083" cy="7543800"/>
            <a:chOff x="-30640" y="0"/>
            <a:chExt cx="10093083" cy="7543800"/>
          </a:xfrm>
        </p:grpSpPr>
        <p:cxnSp>
          <p:nvCxnSpPr>
            <p:cNvPr id="33" name="Straight Connector 3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8" name="LAYOUT BODY"/>
          <p:cNvSpPr>
            <a:spLocks noGrp="1"/>
          </p:cNvSpPr>
          <p:nvPr>
            <p:ph sz="quarter" idx="12"/>
            <p:custDataLst>
              <p:tags r:id="rId5"/>
            </p:custDataLst>
          </p:nvPr>
        </p:nvSpPr>
        <p:spPr>
          <a:xfrm>
            <a:off x="2658173" y="1993392"/>
            <a:ext cx="6949440" cy="430682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39" name="BIO_DIVIDERLINE"/>
          <p:cNvCxnSpPr/>
          <p:nvPr/>
        </p:nvCxnSpPr>
        <p:spPr>
          <a:xfrm>
            <a:off x="2461044" y="1658548"/>
            <a:ext cx="0" cy="4459223"/>
          </a:xfrm>
          <a:prstGeom prst="line">
            <a:avLst/>
          </a:prstGeom>
          <a:ln w="508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BIO_PICTURE"/>
          <p:cNvSpPr>
            <a:spLocks noGrp="1"/>
          </p:cNvSpPr>
          <p:nvPr>
            <p:ph sz="quarter" idx="35" hasCustomPrompt="1"/>
            <p:custDataLst>
              <p:tags r:id="rId6"/>
            </p:custDataLst>
          </p:nvPr>
        </p:nvSpPr>
        <p:spPr>
          <a:xfrm>
            <a:off x="420688" y="1636776"/>
            <a:ext cx="1828800" cy="1635125"/>
          </a:xfrm>
        </p:spPr>
        <p:txBody>
          <a:bodyPr/>
          <a:lstStyle>
            <a:lvl1pPr>
              <a:defRPr baseline="0"/>
            </a:lvl1pPr>
          </a:lstStyle>
          <a:p>
            <a:pPr lvl="0"/>
            <a:r>
              <a:rPr lang="en-GB" dirty="0" smtClean="0"/>
              <a:t>&lt;&lt;Bio Picture&gt;&gt;</a:t>
            </a:r>
            <a:endParaRPr lang="en-GB" dirty="0"/>
          </a:p>
        </p:txBody>
      </p:sp>
      <p:pic>
        <p:nvPicPr>
          <p:cNvPr id="2" name="Picture 1"/>
          <p:cNvPicPr>
            <a:picLocks noChangeAspect="1"/>
          </p:cNvPicPr>
          <p:nvPr userDrawn="1">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extLst>
      <p:ext uri="{BB962C8B-B14F-4D97-AF65-F5344CB8AC3E}">
        <p14:creationId xmlns:p14="http://schemas.microsoft.com/office/powerpoint/2010/main" val="1557917772"/>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edium_1x1">
    <p:spTree>
      <p:nvGrpSpPr>
        <p:cNvPr id="1" name=""/>
        <p:cNvGrpSpPr/>
        <p:nvPr/>
      </p:nvGrpSpPr>
      <p:grpSpPr>
        <a:xfrm>
          <a:off x="0" y="0"/>
          <a:ext cx="0" cy="0"/>
          <a:chOff x="0" y="0"/>
          <a:chExt cx="0" cy="0"/>
        </a:xfrm>
      </p:grpSpPr>
      <p:sp>
        <p:nvSpPr>
          <p:cNvPr id="11" name="LAYOUT BODY"/>
          <p:cNvSpPr>
            <a:spLocks noGrp="1"/>
          </p:cNvSpPr>
          <p:nvPr>
            <p:ph sz="quarter" idx="12"/>
            <p:custDataLst>
              <p:tags r:id="rId1"/>
            </p:custDataLst>
          </p:nvPr>
        </p:nvSpPr>
        <p:spPr>
          <a:xfrm>
            <a:off x="420623" y="1994409"/>
            <a:ext cx="7589520" cy="1837944"/>
          </a:xfrm>
          <a:prstGeom prst="rect">
            <a:avLst/>
          </a:prstGeom>
        </p:spPr>
        <p:txBody>
          <a:bodyPr lIns="0" tIns="0" rIns="0" bIns="0">
            <a:noAutofit/>
          </a:bodyPr>
          <a:lstStyle>
            <a:lvl1pPr marL="0" indent="0">
              <a:buFontTx/>
              <a:buNone/>
              <a:defRPr sz="1100"/>
            </a:lvl1pPr>
            <a:lvl2pPr marL="0" indent="0">
              <a:buFontTx/>
              <a:buNone/>
              <a:defRPr sz="1100"/>
            </a:lvl2pPr>
            <a:lvl3pPr marL="227013" indent="-227013">
              <a:buClr>
                <a:schemeClr val="tx2"/>
              </a:buClr>
              <a:buFont typeface="Symbol" pitchFamily="18" charset="2"/>
              <a:buChar char="·"/>
              <a:defRPr sz="1100"/>
            </a:lvl3pPr>
            <a:lvl4pPr marL="460375" indent="-228600">
              <a:buSzPct val="84000"/>
              <a:buFont typeface="Times New Roman" pitchFamily="18" charset="0"/>
              <a:buChar char="–"/>
              <a:defRPr sz="1100"/>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LAYOUT HEADER"/>
          <p:cNvSpPr>
            <a:spLocks noGrp="1"/>
          </p:cNvSpPr>
          <p:nvPr>
            <p:ph type="body" idx="14" hasCustomPrompt="1"/>
            <p:custDataLst>
              <p:tags r:id="rId2"/>
            </p:custDataLst>
          </p:nvPr>
        </p:nvSpPr>
        <p:spPr>
          <a:xfrm>
            <a:off x="420623" y="1636776"/>
            <a:ext cx="7589520"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pitchFamily="34" charset="0"/>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0"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3"/>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9" name="DOCUMENT ID" hidden="1"/>
          <p:cNvSpPr txBox="1"/>
          <p:nvPr>
            <p:custDataLst>
              <p:tags r:id="rId4"/>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0"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1" name="PXP_GRIDLINES" hidden="1"/>
          <p:cNvGrpSpPr/>
          <p:nvPr/>
        </p:nvGrpSpPr>
        <p:grpSpPr>
          <a:xfrm>
            <a:off x="-30640" y="0"/>
            <a:ext cx="10093083" cy="7543800"/>
            <a:chOff x="-30640" y="0"/>
            <a:chExt cx="10093083" cy="7543800"/>
          </a:xfrm>
        </p:grpSpPr>
        <p:cxnSp>
          <p:nvCxnSpPr>
            <p:cNvPr id="22" name="Straight Connector 21"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4"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25" name="DraftStamp" hidden="1"/>
          <p:cNvSpPr txBox="1"/>
          <p:nvPr userDrawn="1">
            <p:custDataLst>
              <p:tags r:id="rId5"/>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6"/>
            </p:custDataLst>
          </p:nvPr>
        </p:nvPicPr>
        <p:blipFill>
          <a:blip r:embed="rId8"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Medium_1x1_FullHeight">
    <p:spTree>
      <p:nvGrpSpPr>
        <p:cNvPr id="1" name=""/>
        <p:cNvGrpSpPr/>
        <p:nvPr/>
      </p:nvGrpSpPr>
      <p:grpSpPr>
        <a:xfrm>
          <a:off x="0" y="0"/>
          <a:ext cx="0" cy="0"/>
          <a:chOff x="0" y="0"/>
          <a:chExt cx="0" cy="0"/>
        </a:xfrm>
      </p:grpSpPr>
      <p:sp>
        <p:nvSpPr>
          <p:cNvPr id="11" name="LAYOUT BODY"/>
          <p:cNvSpPr>
            <a:spLocks noGrp="1"/>
          </p:cNvSpPr>
          <p:nvPr>
            <p:ph sz="quarter" idx="12"/>
            <p:custDataLst>
              <p:tags r:id="rId1"/>
            </p:custDataLst>
          </p:nvPr>
        </p:nvSpPr>
        <p:spPr>
          <a:xfrm>
            <a:off x="420623" y="1994407"/>
            <a:ext cx="7589520" cy="421538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LAYOUT HEADER"/>
          <p:cNvSpPr>
            <a:spLocks noGrp="1"/>
          </p:cNvSpPr>
          <p:nvPr>
            <p:ph type="body" idx="14" hasCustomPrompt="1"/>
            <p:custDataLst>
              <p:tags r:id="rId2"/>
            </p:custDataLst>
          </p:nvPr>
        </p:nvSpPr>
        <p:spPr>
          <a:xfrm>
            <a:off x="420623" y="1636776"/>
            <a:ext cx="7589520"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0"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3"/>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9" name="DOCUMENT ID" hidden="1"/>
          <p:cNvSpPr txBox="1"/>
          <p:nvPr>
            <p:custDataLst>
              <p:tags r:id="rId4"/>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0"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1" name="PXP_GRIDLINES" hidden="1"/>
          <p:cNvGrpSpPr/>
          <p:nvPr/>
        </p:nvGrpSpPr>
        <p:grpSpPr>
          <a:xfrm>
            <a:off x="-30640" y="0"/>
            <a:ext cx="10093083" cy="7543800"/>
            <a:chOff x="-30640" y="0"/>
            <a:chExt cx="10093083" cy="7543800"/>
          </a:xfrm>
        </p:grpSpPr>
        <p:cxnSp>
          <p:nvCxnSpPr>
            <p:cNvPr id="22" name="Straight Connector 21"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4"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25" name="DraftStamp" hidden="1"/>
          <p:cNvSpPr txBox="1"/>
          <p:nvPr userDrawn="1">
            <p:custDataLst>
              <p:tags r:id="rId5"/>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6"/>
            </p:custDataLst>
          </p:nvPr>
        </p:nvPicPr>
        <p:blipFill>
          <a:blip r:embed="rId8"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rge_1x1">
    <p:spTree>
      <p:nvGrpSpPr>
        <p:cNvPr id="1" name=""/>
        <p:cNvGrpSpPr/>
        <p:nvPr/>
      </p:nvGrpSpPr>
      <p:grpSpPr>
        <a:xfrm>
          <a:off x="0" y="0"/>
          <a:ext cx="0" cy="0"/>
          <a:chOff x="0" y="0"/>
          <a:chExt cx="0" cy="0"/>
        </a:xfrm>
      </p:grpSpPr>
      <p:sp>
        <p:nvSpPr>
          <p:cNvPr id="11" name="LAYOUT BODY"/>
          <p:cNvSpPr>
            <a:spLocks noGrp="1"/>
          </p:cNvSpPr>
          <p:nvPr>
            <p:ph sz="quarter" idx="12"/>
            <p:custDataLst>
              <p:tags r:id="rId1"/>
            </p:custDataLst>
          </p:nvPr>
        </p:nvSpPr>
        <p:spPr>
          <a:xfrm>
            <a:off x="420624" y="1994407"/>
            <a:ext cx="9189720"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LAYOUT HEADER"/>
          <p:cNvSpPr>
            <a:spLocks noGrp="1"/>
          </p:cNvSpPr>
          <p:nvPr>
            <p:ph type="body" idx="14" hasCustomPrompt="1"/>
            <p:custDataLst>
              <p:tags r:id="rId2"/>
            </p:custDataLst>
          </p:nvPr>
        </p:nvSpPr>
        <p:spPr>
          <a:xfrm>
            <a:off x="420624" y="1636776"/>
            <a:ext cx="9189720"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0"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3"/>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9" name="DOCUMENT ID" hidden="1"/>
          <p:cNvSpPr txBox="1"/>
          <p:nvPr>
            <p:custDataLst>
              <p:tags r:id="rId4"/>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0"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1" name="PXP_GRIDLINES" hidden="1"/>
          <p:cNvGrpSpPr/>
          <p:nvPr/>
        </p:nvGrpSpPr>
        <p:grpSpPr>
          <a:xfrm>
            <a:off x="-30640" y="0"/>
            <a:ext cx="10093083" cy="7543800"/>
            <a:chOff x="-30640" y="0"/>
            <a:chExt cx="10093083" cy="7543800"/>
          </a:xfrm>
        </p:grpSpPr>
        <p:cxnSp>
          <p:nvCxnSpPr>
            <p:cNvPr id="22" name="Straight Connector 21"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4"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25" name="DraftStamp" hidden="1"/>
          <p:cNvSpPr txBox="1"/>
          <p:nvPr userDrawn="1">
            <p:custDataLst>
              <p:tags r:id="rId5"/>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6"/>
            </p:custDataLst>
          </p:nvPr>
        </p:nvPicPr>
        <p:blipFill>
          <a:blip r:embed="rId8"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arge_1x1_FullHeight">
    <p:spTree>
      <p:nvGrpSpPr>
        <p:cNvPr id="1" name=""/>
        <p:cNvGrpSpPr/>
        <p:nvPr/>
      </p:nvGrpSpPr>
      <p:grpSpPr>
        <a:xfrm>
          <a:off x="0" y="0"/>
          <a:ext cx="0" cy="0"/>
          <a:chOff x="0" y="0"/>
          <a:chExt cx="0" cy="0"/>
        </a:xfrm>
      </p:grpSpPr>
      <p:sp>
        <p:nvSpPr>
          <p:cNvPr id="11" name="LAYOUT BODY"/>
          <p:cNvSpPr>
            <a:spLocks noGrp="1"/>
          </p:cNvSpPr>
          <p:nvPr>
            <p:ph sz="quarter" idx="12"/>
            <p:custDataLst>
              <p:tags r:id="rId1"/>
            </p:custDataLst>
          </p:nvPr>
        </p:nvSpPr>
        <p:spPr>
          <a:xfrm>
            <a:off x="420624" y="1994407"/>
            <a:ext cx="9189720"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LAYOUT HEADER"/>
          <p:cNvSpPr>
            <a:spLocks noGrp="1"/>
          </p:cNvSpPr>
          <p:nvPr>
            <p:ph type="body" idx="14" hasCustomPrompt="1"/>
            <p:custDataLst>
              <p:tags r:id="rId2"/>
            </p:custDataLst>
          </p:nvPr>
        </p:nvSpPr>
        <p:spPr>
          <a:xfrm>
            <a:off x="420624" y="1636776"/>
            <a:ext cx="9189720"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0"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3"/>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9" name="DOCUMENT ID" hidden="1"/>
          <p:cNvSpPr txBox="1"/>
          <p:nvPr>
            <p:custDataLst>
              <p:tags r:id="rId4"/>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0"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1" name="PXP_GRIDLINES" hidden="1"/>
          <p:cNvGrpSpPr/>
          <p:nvPr/>
        </p:nvGrpSpPr>
        <p:grpSpPr>
          <a:xfrm>
            <a:off x="-30640" y="0"/>
            <a:ext cx="10093083" cy="7543800"/>
            <a:chOff x="-30640" y="0"/>
            <a:chExt cx="10093083" cy="7543800"/>
          </a:xfrm>
        </p:grpSpPr>
        <p:cxnSp>
          <p:nvCxnSpPr>
            <p:cNvPr id="22" name="Straight Connector 21"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4"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25" name="DraftStamp" hidden="1"/>
          <p:cNvSpPr txBox="1"/>
          <p:nvPr userDrawn="1">
            <p:custDataLst>
              <p:tags r:id="rId5"/>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6"/>
            </p:custDataLst>
          </p:nvPr>
        </p:nvPicPr>
        <p:blipFill>
          <a:blip r:embed="rId8"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Large 2x1">
    <p:spTree>
      <p:nvGrpSpPr>
        <p:cNvPr id="1" name=""/>
        <p:cNvGrpSpPr/>
        <p:nvPr/>
      </p:nvGrpSpPr>
      <p:grpSpPr>
        <a:xfrm>
          <a:off x="0" y="0"/>
          <a:ext cx="0" cy="0"/>
          <a:chOff x="0" y="0"/>
          <a:chExt cx="0" cy="0"/>
        </a:xfrm>
      </p:grpSpPr>
      <p:sp>
        <p:nvSpPr>
          <p:cNvPr id="15" name="LAYOUT BODY"/>
          <p:cNvSpPr>
            <a:spLocks noGrp="1"/>
          </p:cNvSpPr>
          <p:nvPr>
            <p:ph sz="quarter" idx="26"/>
            <p:custDataLst>
              <p:tags r:id="rId1"/>
            </p:custDataLst>
          </p:nvPr>
        </p:nvSpPr>
        <p:spPr>
          <a:xfrm>
            <a:off x="5148072" y="1994410"/>
            <a:ext cx="4443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8" name="LAYOUT HEADER"/>
          <p:cNvSpPr>
            <a:spLocks noGrp="1"/>
          </p:cNvSpPr>
          <p:nvPr>
            <p:ph type="body" idx="25" hasCustomPrompt="1"/>
            <p:custDataLst>
              <p:tags r:id="rId2"/>
            </p:custDataLst>
          </p:nvPr>
        </p:nvSpPr>
        <p:spPr>
          <a:xfrm>
            <a:off x="5148072"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3" name="LAYOUT BODY"/>
          <p:cNvSpPr>
            <a:spLocks noGrp="1"/>
          </p:cNvSpPr>
          <p:nvPr>
            <p:ph sz="quarter" idx="12"/>
            <p:custDataLst>
              <p:tags r:id="rId3"/>
            </p:custDataLst>
          </p:nvPr>
        </p:nvSpPr>
        <p:spPr>
          <a:xfrm>
            <a:off x="420624" y="1994409"/>
            <a:ext cx="4443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LAYOUT HEADER"/>
          <p:cNvSpPr>
            <a:spLocks noGrp="1"/>
          </p:cNvSpPr>
          <p:nvPr>
            <p:ph type="body" idx="14" hasCustomPrompt="1"/>
            <p:custDataLst>
              <p:tags r:id="rId4"/>
            </p:custDataLst>
          </p:nvPr>
        </p:nvSpPr>
        <p:spPr>
          <a:xfrm>
            <a:off x="420624"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2"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5"/>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11" name="DOCUMENT ID" hidden="1"/>
          <p:cNvSpPr txBox="1"/>
          <p:nvPr>
            <p:custDataLst>
              <p:tags r:id="rId6"/>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2"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3" name="PXP_GRIDLINES" hidden="1"/>
          <p:cNvGrpSpPr/>
          <p:nvPr/>
        </p:nvGrpSpPr>
        <p:grpSpPr>
          <a:xfrm>
            <a:off x="-30640" y="0"/>
            <a:ext cx="10093083" cy="7543800"/>
            <a:chOff x="-30640" y="0"/>
            <a:chExt cx="10093083" cy="7543800"/>
          </a:xfrm>
        </p:grpSpPr>
        <p:cxnSp>
          <p:nvCxnSpPr>
            <p:cNvPr id="24" name="Straight Connector 23"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0"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31" name="DraftStamp" hidden="1"/>
          <p:cNvSpPr txBox="1"/>
          <p:nvPr userDrawn="1">
            <p:custDataLst>
              <p:tags r:id="rId7"/>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8"/>
            </p:custDataLst>
          </p:nvPr>
        </p:nvPicPr>
        <p:blipFill>
          <a:blip r:embed="rId10"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arge 2x1_FullHeight">
    <p:spTree>
      <p:nvGrpSpPr>
        <p:cNvPr id="1" name=""/>
        <p:cNvGrpSpPr/>
        <p:nvPr/>
      </p:nvGrpSpPr>
      <p:grpSpPr>
        <a:xfrm>
          <a:off x="0" y="0"/>
          <a:ext cx="0" cy="0"/>
          <a:chOff x="0" y="0"/>
          <a:chExt cx="0" cy="0"/>
        </a:xfrm>
      </p:grpSpPr>
      <p:sp>
        <p:nvSpPr>
          <p:cNvPr id="15" name="LAYOUT BODY"/>
          <p:cNvSpPr>
            <a:spLocks noGrp="1"/>
          </p:cNvSpPr>
          <p:nvPr>
            <p:ph sz="quarter" idx="26"/>
            <p:custDataLst>
              <p:tags r:id="rId1"/>
            </p:custDataLst>
          </p:nvPr>
        </p:nvSpPr>
        <p:spPr>
          <a:xfrm>
            <a:off x="5148072" y="1994410"/>
            <a:ext cx="4443984"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8" name="LAYOUT HEADER"/>
          <p:cNvSpPr>
            <a:spLocks noGrp="1"/>
          </p:cNvSpPr>
          <p:nvPr>
            <p:ph type="body" idx="25" hasCustomPrompt="1"/>
            <p:custDataLst>
              <p:tags r:id="rId2"/>
            </p:custDataLst>
          </p:nvPr>
        </p:nvSpPr>
        <p:spPr>
          <a:xfrm>
            <a:off x="5148072"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3" name="LAYOUT BODY"/>
          <p:cNvSpPr>
            <a:spLocks noGrp="1"/>
          </p:cNvSpPr>
          <p:nvPr>
            <p:ph sz="quarter" idx="12"/>
            <p:custDataLst>
              <p:tags r:id="rId3"/>
            </p:custDataLst>
          </p:nvPr>
        </p:nvSpPr>
        <p:spPr>
          <a:xfrm>
            <a:off x="420624" y="1994409"/>
            <a:ext cx="4443984"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LAYOUT HEADER"/>
          <p:cNvSpPr>
            <a:spLocks noGrp="1"/>
          </p:cNvSpPr>
          <p:nvPr>
            <p:ph type="body" idx="14" hasCustomPrompt="1"/>
            <p:custDataLst>
              <p:tags r:id="rId4"/>
            </p:custDataLst>
          </p:nvPr>
        </p:nvSpPr>
        <p:spPr>
          <a:xfrm>
            <a:off x="420624"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2"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5"/>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11" name="DOCUMENT ID" hidden="1"/>
          <p:cNvSpPr txBox="1"/>
          <p:nvPr>
            <p:custDataLst>
              <p:tags r:id="rId6"/>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2"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3" name="PXP_GRIDLINES" hidden="1"/>
          <p:cNvGrpSpPr/>
          <p:nvPr/>
        </p:nvGrpSpPr>
        <p:grpSpPr>
          <a:xfrm>
            <a:off x="-30640" y="0"/>
            <a:ext cx="10093083" cy="7543800"/>
            <a:chOff x="-30640" y="0"/>
            <a:chExt cx="10093083" cy="7543800"/>
          </a:xfrm>
        </p:grpSpPr>
        <p:cxnSp>
          <p:nvCxnSpPr>
            <p:cNvPr id="24" name="Straight Connector 23"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0"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31" name="DraftStamp" hidden="1"/>
          <p:cNvSpPr txBox="1"/>
          <p:nvPr userDrawn="1">
            <p:custDataLst>
              <p:tags r:id="rId7"/>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8"/>
            </p:custDataLst>
          </p:nvPr>
        </p:nvPicPr>
        <p:blipFill>
          <a:blip r:embed="rId10"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arge 2x2">
    <p:spTree>
      <p:nvGrpSpPr>
        <p:cNvPr id="1" name=""/>
        <p:cNvGrpSpPr/>
        <p:nvPr/>
      </p:nvGrpSpPr>
      <p:grpSpPr>
        <a:xfrm>
          <a:off x="0" y="0"/>
          <a:ext cx="0" cy="0"/>
          <a:chOff x="0" y="0"/>
          <a:chExt cx="0" cy="0"/>
        </a:xfrm>
      </p:grpSpPr>
      <p:sp>
        <p:nvSpPr>
          <p:cNvPr id="19" name="LAYOUT BODY"/>
          <p:cNvSpPr>
            <a:spLocks noGrp="1"/>
          </p:cNvSpPr>
          <p:nvPr>
            <p:ph sz="quarter" idx="31"/>
            <p:custDataLst>
              <p:tags r:id="rId1"/>
            </p:custDataLst>
          </p:nvPr>
        </p:nvSpPr>
        <p:spPr>
          <a:xfrm>
            <a:off x="5148072" y="4371848"/>
            <a:ext cx="4443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8" name="LAYOUT HEADER"/>
          <p:cNvSpPr>
            <a:spLocks noGrp="1"/>
          </p:cNvSpPr>
          <p:nvPr>
            <p:ph type="body" idx="29" hasCustomPrompt="1"/>
            <p:custDataLst>
              <p:tags r:id="rId2"/>
            </p:custDataLst>
          </p:nvPr>
        </p:nvSpPr>
        <p:spPr>
          <a:xfrm>
            <a:off x="5148072" y="4015232"/>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8" name="LAYOUT BODY"/>
          <p:cNvSpPr>
            <a:spLocks noGrp="1"/>
          </p:cNvSpPr>
          <p:nvPr>
            <p:ph sz="quarter" idx="30"/>
            <p:custDataLst>
              <p:tags r:id="rId3"/>
            </p:custDataLst>
          </p:nvPr>
        </p:nvSpPr>
        <p:spPr>
          <a:xfrm>
            <a:off x="420624" y="4371848"/>
            <a:ext cx="4443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7" name="LAYOUT HEADER"/>
          <p:cNvSpPr>
            <a:spLocks noGrp="1"/>
          </p:cNvSpPr>
          <p:nvPr>
            <p:ph type="body" idx="28" hasCustomPrompt="1"/>
            <p:custDataLst>
              <p:tags r:id="rId4"/>
            </p:custDataLst>
          </p:nvPr>
        </p:nvSpPr>
        <p:spPr>
          <a:xfrm>
            <a:off x="420624" y="4015232"/>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0" name="LAYOUT BODY"/>
          <p:cNvSpPr>
            <a:spLocks noGrp="1"/>
          </p:cNvSpPr>
          <p:nvPr>
            <p:ph sz="quarter" idx="32"/>
            <p:custDataLst>
              <p:tags r:id="rId5"/>
            </p:custDataLst>
          </p:nvPr>
        </p:nvSpPr>
        <p:spPr>
          <a:xfrm>
            <a:off x="5148072" y="1994410"/>
            <a:ext cx="4443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8" name="LAYOUT HEADER"/>
          <p:cNvSpPr>
            <a:spLocks noGrp="1"/>
          </p:cNvSpPr>
          <p:nvPr>
            <p:ph type="body" idx="25" hasCustomPrompt="1"/>
            <p:custDataLst>
              <p:tags r:id="rId6"/>
            </p:custDataLst>
          </p:nvPr>
        </p:nvSpPr>
        <p:spPr>
          <a:xfrm>
            <a:off x="5148072"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7" name="LAYOUT BODY"/>
          <p:cNvSpPr>
            <a:spLocks noGrp="1"/>
          </p:cNvSpPr>
          <p:nvPr>
            <p:ph sz="quarter" idx="12"/>
            <p:custDataLst>
              <p:tags r:id="rId7"/>
            </p:custDataLst>
          </p:nvPr>
        </p:nvSpPr>
        <p:spPr>
          <a:xfrm>
            <a:off x="420624" y="1994409"/>
            <a:ext cx="4443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LAYOUT HEADER"/>
          <p:cNvSpPr>
            <a:spLocks noGrp="1"/>
          </p:cNvSpPr>
          <p:nvPr>
            <p:ph type="body" idx="14" hasCustomPrompt="1"/>
            <p:custDataLst>
              <p:tags r:id="rId8"/>
            </p:custDataLst>
          </p:nvPr>
        </p:nvSpPr>
        <p:spPr>
          <a:xfrm>
            <a:off x="420624"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6"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9"/>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15" name="DOCUMENT ID" hidden="1"/>
          <p:cNvSpPr txBox="1"/>
          <p:nvPr>
            <p:custDataLst>
              <p:tags r:id="rId10"/>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9"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0" name="PXP_GRIDLINES" hidden="1"/>
          <p:cNvGrpSpPr/>
          <p:nvPr/>
        </p:nvGrpSpPr>
        <p:grpSpPr>
          <a:xfrm>
            <a:off x="-30640" y="0"/>
            <a:ext cx="10093083" cy="7543800"/>
            <a:chOff x="-30640" y="0"/>
            <a:chExt cx="10093083" cy="7543800"/>
          </a:xfrm>
        </p:grpSpPr>
        <p:cxnSp>
          <p:nvCxnSpPr>
            <p:cNvPr id="31" name="Straight Connector 30"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6"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37" name="DraftStamp" hidden="1"/>
          <p:cNvSpPr txBox="1"/>
          <p:nvPr userDrawn="1">
            <p:custDataLst>
              <p:tags r:id="rId11"/>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12"/>
            </p:custDataLst>
          </p:nvPr>
        </p:nvPicPr>
        <p:blipFill>
          <a:blip r:embed="rId14"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rge 2x(2and1)">
    <p:spTree>
      <p:nvGrpSpPr>
        <p:cNvPr id="1" name=""/>
        <p:cNvGrpSpPr/>
        <p:nvPr/>
      </p:nvGrpSpPr>
      <p:grpSpPr>
        <a:xfrm>
          <a:off x="0" y="0"/>
          <a:ext cx="0" cy="0"/>
          <a:chOff x="0" y="0"/>
          <a:chExt cx="0" cy="0"/>
        </a:xfrm>
      </p:grpSpPr>
      <p:sp>
        <p:nvSpPr>
          <p:cNvPr id="17" name="LAYOUT BODY"/>
          <p:cNvSpPr>
            <a:spLocks noGrp="1"/>
          </p:cNvSpPr>
          <p:nvPr>
            <p:ph sz="quarter" idx="29"/>
            <p:custDataLst>
              <p:tags r:id="rId1"/>
            </p:custDataLst>
          </p:nvPr>
        </p:nvSpPr>
        <p:spPr>
          <a:xfrm>
            <a:off x="420624" y="4371848"/>
            <a:ext cx="4443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7" name="LAYOUT HEADER"/>
          <p:cNvSpPr>
            <a:spLocks noGrp="1"/>
          </p:cNvSpPr>
          <p:nvPr>
            <p:ph type="body" idx="28" hasCustomPrompt="1"/>
            <p:custDataLst>
              <p:tags r:id="rId2"/>
            </p:custDataLst>
          </p:nvPr>
        </p:nvSpPr>
        <p:spPr>
          <a:xfrm>
            <a:off x="420624" y="4015232"/>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8" name="LAYOUT BODY"/>
          <p:cNvSpPr>
            <a:spLocks noGrp="1"/>
          </p:cNvSpPr>
          <p:nvPr>
            <p:ph sz="quarter" idx="30"/>
            <p:custDataLst>
              <p:tags r:id="rId3"/>
            </p:custDataLst>
          </p:nvPr>
        </p:nvSpPr>
        <p:spPr>
          <a:xfrm>
            <a:off x="5148072" y="1994410"/>
            <a:ext cx="4443984" cy="421538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8" name="LAYOUT HEADER"/>
          <p:cNvSpPr>
            <a:spLocks noGrp="1"/>
          </p:cNvSpPr>
          <p:nvPr>
            <p:ph type="body" idx="25" hasCustomPrompt="1"/>
            <p:custDataLst>
              <p:tags r:id="rId4"/>
            </p:custDataLst>
          </p:nvPr>
        </p:nvSpPr>
        <p:spPr>
          <a:xfrm>
            <a:off x="5148072"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6" name="LAYOUT BODY"/>
          <p:cNvSpPr>
            <a:spLocks noGrp="1"/>
          </p:cNvSpPr>
          <p:nvPr>
            <p:ph sz="quarter" idx="12"/>
            <p:custDataLst>
              <p:tags r:id="rId5"/>
            </p:custDataLst>
          </p:nvPr>
        </p:nvSpPr>
        <p:spPr>
          <a:xfrm>
            <a:off x="420624" y="1994409"/>
            <a:ext cx="4443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LAYOUT HEADER"/>
          <p:cNvSpPr>
            <a:spLocks noGrp="1"/>
          </p:cNvSpPr>
          <p:nvPr>
            <p:ph type="body" idx="14" hasCustomPrompt="1"/>
            <p:custDataLst>
              <p:tags r:id="rId6"/>
            </p:custDataLst>
          </p:nvPr>
        </p:nvSpPr>
        <p:spPr>
          <a:xfrm>
            <a:off x="420624"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7"/>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19" name="DOCUMENT ID" hidden="1"/>
          <p:cNvSpPr txBox="1"/>
          <p:nvPr>
            <p:custDataLst>
              <p:tags r:id="rId8"/>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4"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5" name="PXP_GRIDLINES" hidden="1"/>
          <p:cNvGrpSpPr/>
          <p:nvPr/>
        </p:nvGrpSpPr>
        <p:grpSpPr>
          <a:xfrm>
            <a:off x="-30640" y="0"/>
            <a:ext cx="10093083" cy="7543800"/>
            <a:chOff x="-30640" y="0"/>
            <a:chExt cx="10093083" cy="7543800"/>
          </a:xfrm>
        </p:grpSpPr>
        <p:cxnSp>
          <p:nvCxnSpPr>
            <p:cNvPr id="29" name="Straight Connector 28"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3"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34" name="DraftStamp" hidden="1"/>
          <p:cNvSpPr txBox="1"/>
          <p:nvPr userDrawn="1">
            <p:custDataLst>
              <p:tags r:id="rId9"/>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10"/>
            </p:custDataLst>
          </p:nvPr>
        </p:nvPicPr>
        <p:blipFill>
          <a:blip r:embed="rId12"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arge 2x(1and2)">
    <p:spTree>
      <p:nvGrpSpPr>
        <p:cNvPr id="1" name=""/>
        <p:cNvGrpSpPr/>
        <p:nvPr/>
      </p:nvGrpSpPr>
      <p:grpSpPr>
        <a:xfrm>
          <a:off x="0" y="0"/>
          <a:ext cx="0" cy="0"/>
          <a:chOff x="0" y="0"/>
          <a:chExt cx="0" cy="0"/>
        </a:xfrm>
      </p:grpSpPr>
      <p:sp>
        <p:nvSpPr>
          <p:cNvPr id="19" name="LAYOUT BODY"/>
          <p:cNvSpPr>
            <a:spLocks noGrp="1"/>
          </p:cNvSpPr>
          <p:nvPr>
            <p:ph sz="quarter" idx="28"/>
            <p:custDataLst>
              <p:tags r:id="rId1"/>
            </p:custDataLst>
          </p:nvPr>
        </p:nvSpPr>
        <p:spPr>
          <a:xfrm>
            <a:off x="5148072" y="4371848"/>
            <a:ext cx="4443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0" name="LAYOUT HEADER"/>
          <p:cNvSpPr>
            <a:spLocks noGrp="1"/>
          </p:cNvSpPr>
          <p:nvPr>
            <p:ph type="body" idx="26" hasCustomPrompt="1"/>
            <p:custDataLst>
              <p:tags r:id="rId2"/>
            </p:custDataLst>
          </p:nvPr>
        </p:nvSpPr>
        <p:spPr>
          <a:xfrm>
            <a:off x="5148072" y="4015232"/>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8" name="LAYOUT BODY"/>
          <p:cNvSpPr>
            <a:spLocks noGrp="1"/>
          </p:cNvSpPr>
          <p:nvPr>
            <p:ph sz="quarter" idx="27"/>
            <p:custDataLst>
              <p:tags r:id="rId3"/>
            </p:custDataLst>
          </p:nvPr>
        </p:nvSpPr>
        <p:spPr>
          <a:xfrm>
            <a:off x="5148072" y="1994410"/>
            <a:ext cx="4443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8" name="LAYOUT HEADER"/>
          <p:cNvSpPr>
            <a:spLocks noGrp="1"/>
          </p:cNvSpPr>
          <p:nvPr>
            <p:ph type="body" idx="25" hasCustomPrompt="1"/>
            <p:custDataLst>
              <p:tags r:id="rId4"/>
            </p:custDataLst>
          </p:nvPr>
        </p:nvSpPr>
        <p:spPr>
          <a:xfrm>
            <a:off x="5148072"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6" name="LAYOUT BODY"/>
          <p:cNvSpPr>
            <a:spLocks noGrp="1"/>
          </p:cNvSpPr>
          <p:nvPr>
            <p:ph sz="quarter" idx="12"/>
            <p:custDataLst>
              <p:tags r:id="rId5"/>
            </p:custDataLst>
          </p:nvPr>
        </p:nvSpPr>
        <p:spPr>
          <a:xfrm>
            <a:off x="420624" y="1994409"/>
            <a:ext cx="4443984" cy="421538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LAYOUT HEADER"/>
          <p:cNvSpPr>
            <a:spLocks noGrp="1"/>
          </p:cNvSpPr>
          <p:nvPr>
            <p:ph type="body" idx="14" hasCustomPrompt="1"/>
            <p:custDataLst>
              <p:tags r:id="rId6"/>
            </p:custDataLst>
          </p:nvPr>
        </p:nvSpPr>
        <p:spPr>
          <a:xfrm>
            <a:off x="420624"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7"/>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13" name="DOCUMENT ID" hidden="1"/>
          <p:cNvSpPr txBox="1"/>
          <p:nvPr>
            <p:custDataLst>
              <p:tags r:id="rId8"/>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4"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5" name="PXP_GRIDLINES" hidden="1"/>
          <p:cNvGrpSpPr/>
          <p:nvPr/>
        </p:nvGrpSpPr>
        <p:grpSpPr>
          <a:xfrm>
            <a:off x="-30640" y="0"/>
            <a:ext cx="10093083" cy="7543800"/>
            <a:chOff x="-30640" y="0"/>
            <a:chExt cx="10093083" cy="7543800"/>
          </a:xfrm>
        </p:grpSpPr>
        <p:cxnSp>
          <p:nvCxnSpPr>
            <p:cNvPr id="29" name="Straight Connector 28"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4"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35" name="DraftStamp" hidden="1"/>
          <p:cNvSpPr txBox="1"/>
          <p:nvPr userDrawn="1">
            <p:custDataLst>
              <p:tags r:id="rId9"/>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10"/>
            </p:custDataLst>
          </p:nvPr>
        </p:nvPicPr>
        <p:blipFill>
          <a:blip r:embed="rId12"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reserve="1">
  <p:cSld name="Table of Contents">
    <p:spTree>
      <p:nvGrpSpPr>
        <p:cNvPr id="1" name=""/>
        <p:cNvGrpSpPr/>
        <p:nvPr/>
      </p:nvGrpSpPr>
      <p:grpSpPr>
        <a:xfrm>
          <a:off x="0" y="0"/>
          <a:ext cx="0" cy="0"/>
          <a:chOff x="0" y="0"/>
          <a:chExt cx="0" cy="0"/>
        </a:xfrm>
      </p:grpSpPr>
      <p:sp>
        <p:nvSpPr>
          <p:cNvPr id="14" name="TOC BODY"/>
          <p:cNvSpPr>
            <a:spLocks noGrp="1"/>
          </p:cNvSpPr>
          <p:nvPr>
            <p:ph type="body" sz="quarter" idx="12"/>
            <p:custDataLst>
              <p:tags r:id="rId1"/>
            </p:custDataLst>
          </p:nvPr>
        </p:nvSpPr>
        <p:spPr>
          <a:xfrm>
            <a:off x="420624" y="1500748"/>
            <a:ext cx="9189720" cy="5198689"/>
          </a:xfrm>
          <a:prstGeom prst="rect">
            <a:avLst/>
          </a:prstGeom>
        </p:spPr>
        <p:txBody>
          <a:bodyPr lIns="0" rIns="0">
            <a:normAutofit/>
          </a:bodyPr>
          <a:lstStyle>
            <a:lvl1pPr marL="376238" indent="-376238">
              <a:buNone/>
              <a:defRPr sz="1200">
                <a:latin typeface="Frutiger 45 Light" pitchFamily="34" charset="0"/>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 name="TOC TITLE"/>
          <p:cNvSpPr>
            <a:spLocks noGrp="1"/>
          </p:cNvSpPr>
          <p:nvPr>
            <p:ph type="title" hasCustomPrompt="1"/>
            <p:custDataLst>
              <p:tags r:id="rId2"/>
            </p:custDataLst>
          </p:nvPr>
        </p:nvSpPr>
        <p:spPr>
          <a:xfrm>
            <a:off x="420624" y="3"/>
            <a:ext cx="9189720" cy="941832"/>
          </a:xfrm>
        </p:spPr>
        <p:txBody>
          <a:bodyPr lIns="0" tIns="0" rIns="0" bIns="0" anchor="b" anchorCtr="0">
            <a:normAutofit/>
          </a:bodyPr>
          <a:lstStyle>
            <a:lvl1pPr algn="l">
              <a:lnSpc>
                <a:spcPts val="3200"/>
              </a:lnSpc>
              <a:defRPr sz="2800">
                <a:solidFill>
                  <a:schemeClr val="tx1"/>
                </a:solidFill>
                <a:latin typeface="+mn-lt"/>
              </a:defRPr>
            </a:lvl1pPr>
          </a:lstStyle>
          <a:p>
            <a:r>
              <a:rPr lang="en-US" dirty="0" smtClean="0"/>
              <a:t>Table of contents</a:t>
            </a:r>
            <a:endParaRPr lang="en-US" dirty="0"/>
          </a:p>
        </p:txBody>
      </p:sp>
      <p:sp>
        <p:nvSpPr>
          <p:cNvPr id="12" name="DOCUMENT ID" hidden="1"/>
          <p:cNvSpPr txBox="1"/>
          <p:nvPr>
            <p:custDataLst>
              <p:tags r:id="rId3"/>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19"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cxnSp>
        <p:nvCxnSpPr>
          <p:cNvPr id="20"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PXP_GRIDLINES" hidden="1"/>
          <p:cNvGrpSpPr/>
          <p:nvPr/>
        </p:nvGrpSpPr>
        <p:grpSpPr>
          <a:xfrm>
            <a:off x="-30640" y="0"/>
            <a:ext cx="10093083" cy="7543800"/>
            <a:chOff x="-30640" y="0"/>
            <a:chExt cx="10093083" cy="7543800"/>
          </a:xfrm>
        </p:grpSpPr>
        <p:cxnSp>
          <p:nvCxnSpPr>
            <p:cNvPr id="26" name="Straight Connector 25"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1"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cxnSp>
        <p:nvCxnSpPr>
          <p:cNvPr id="22" name="THIN BLUE LINE"/>
          <p:cNvCxnSpPr/>
          <p:nvPr userDrawn="1"/>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raftStamp" hidden="1"/>
          <p:cNvSpPr txBox="1"/>
          <p:nvPr userDrawn="1">
            <p:custDataLst>
              <p:tags r:id="rId4"/>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3" name="Picture 2"/>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Large 3x1">
    <p:spTree>
      <p:nvGrpSpPr>
        <p:cNvPr id="1" name=""/>
        <p:cNvGrpSpPr/>
        <p:nvPr/>
      </p:nvGrpSpPr>
      <p:grpSpPr>
        <a:xfrm>
          <a:off x="0" y="0"/>
          <a:ext cx="0" cy="0"/>
          <a:chOff x="0" y="0"/>
          <a:chExt cx="0" cy="0"/>
        </a:xfrm>
      </p:grpSpPr>
      <p:sp>
        <p:nvSpPr>
          <p:cNvPr id="18" name="LAYOUT BODY"/>
          <p:cNvSpPr>
            <a:spLocks noGrp="1"/>
          </p:cNvSpPr>
          <p:nvPr>
            <p:ph sz="quarter" idx="29"/>
            <p:custDataLst>
              <p:tags r:id="rId1"/>
            </p:custDataLst>
          </p:nvPr>
        </p:nvSpPr>
        <p:spPr>
          <a:xfrm>
            <a:off x="6729984" y="1994408"/>
            <a:ext cx="2871216"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27" hasCustomPrompt="1"/>
            <p:custDataLst>
              <p:tags r:id="rId2"/>
            </p:custDataLst>
          </p:nvPr>
        </p:nvSpPr>
        <p:spPr>
          <a:xfrm>
            <a:off x="6729984" y="163779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7" name="LAYOUT BODY"/>
          <p:cNvSpPr>
            <a:spLocks noGrp="1"/>
          </p:cNvSpPr>
          <p:nvPr>
            <p:ph sz="quarter" idx="28"/>
            <p:custDataLst>
              <p:tags r:id="rId3"/>
            </p:custDataLst>
          </p:nvPr>
        </p:nvSpPr>
        <p:spPr>
          <a:xfrm>
            <a:off x="3575304" y="1994410"/>
            <a:ext cx="2871216"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8" name="LAYOUT HEADER"/>
          <p:cNvSpPr>
            <a:spLocks noGrp="1"/>
          </p:cNvSpPr>
          <p:nvPr>
            <p:ph type="body" idx="25" hasCustomPrompt="1"/>
            <p:custDataLst>
              <p:tags r:id="rId4"/>
            </p:custDataLst>
          </p:nvPr>
        </p:nvSpPr>
        <p:spPr>
          <a:xfrm>
            <a:off x="357530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6" name="LAYOUT BODY"/>
          <p:cNvSpPr>
            <a:spLocks noGrp="1"/>
          </p:cNvSpPr>
          <p:nvPr>
            <p:ph sz="quarter" idx="12"/>
            <p:custDataLst>
              <p:tags r:id="rId5"/>
            </p:custDataLst>
          </p:nvPr>
        </p:nvSpPr>
        <p:spPr>
          <a:xfrm>
            <a:off x="420624" y="1994409"/>
            <a:ext cx="2871216"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LAYOUT HEADER"/>
          <p:cNvSpPr>
            <a:spLocks noGrp="1"/>
          </p:cNvSpPr>
          <p:nvPr>
            <p:ph type="body" idx="14" hasCustomPrompt="1"/>
            <p:custDataLst>
              <p:tags r:id="rId6"/>
            </p:custDataLst>
          </p:nvPr>
        </p:nvSpPr>
        <p:spPr>
          <a:xfrm>
            <a:off x="42062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7"/>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13" name="DOCUMENT ID" hidden="1"/>
          <p:cNvSpPr txBox="1"/>
          <p:nvPr>
            <p:custDataLst>
              <p:tags r:id="rId8"/>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4"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5" name="PXP_GRIDLINES" hidden="1"/>
          <p:cNvGrpSpPr/>
          <p:nvPr/>
        </p:nvGrpSpPr>
        <p:grpSpPr>
          <a:xfrm>
            <a:off x="-30640" y="0"/>
            <a:ext cx="10093083" cy="7543800"/>
            <a:chOff x="-30640" y="0"/>
            <a:chExt cx="10093083" cy="7543800"/>
          </a:xfrm>
        </p:grpSpPr>
        <p:cxnSp>
          <p:nvCxnSpPr>
            <p:cNvPr id="29" name="Straight Connector 28"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3"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34" name="DraftStamp" hidden="1"/>
          <p:cNvSpPr txBox="1"/>
          <p:nvPr userDrawn="1">
            <p:custDataLst>
              <p:tags r:id="rId9"/>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10"/>
            </p:custDataLst>
          </p:nvPr>
        </p:nvPicPr>
        <p:blipFill>
          <a:blip r:embed="rId12"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rge 3x1_FullHeight">
    <p:spTree>
      <p:nvGrpSpPr>
        <p:cNvPr id="1" name=""/>
        <p:cNvGrpSpPr/>
        <p:nvPr/>
      </p:nvGrpSpPr>
      <p:grpSpPr>
        <a:xfrm>
          <a:off x="0" y="0"/>
          <a:ext cx="0" cy="0"/>
          <a:chOff x="0" y="0"/>
          <a:chExt cx="0" cy="0"/>
        </a:xfrm>
      </p:grpSpPr>
      <p:sp>
        <p:nvSpPr>
          <p:cNvPr id="18" name="LAYOUT BODY"/>
          <p:cNvSpPr>
            <a:spLocks noGrp="1"/>
          </p:cNvSpPr>
          <p:nvPr>
            <p:ph sz="quarter" idx="29"/>
            <p:custDataLst>
              <p:tags r:id="rId1"/>
            </p:custDataLst>
          </p:nvPr>
        </p:nvSpPr>
        <p:spPr>
          <a:xfrm>
            <a:off x="6729984" y="1994408"/>
            <a:ext cx="2871216"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27" hasCustomPrompt="1"/>
            <p:custDataLst>
              <p:tags r:id="rId2"/>
            </p:custDataLst>
          </p:nvPr>
        </p:nvSpPr>
        <p:spPr>
          <a:xfrm>
            <a:off x="6729984" y="163779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7" name="LAYOUT BODY"/>
          <p:cNvSpPr>
            <a:spLocks noGrp="1"/>
          </p:cNvSpPr>
          <p:nvPr>
            <p:ph sz="quarter" idx="28"/>
            <p:custDataLst>
              <p:tags r:id="rId3"/>
            </p:custDataLst>
          </p:nvPr>
        </p:nvSpPr>
        <p:spPr>
          <a:xfrm>
            <a:off x="3575304" y="1994410"/>
            <a:ext cx="2871216"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8" name="LAYOUT HEADER"/>
          <p:cNvSpPr>
            <a:spLocks noGrp="1"/>
          </p:cNvSpPr>
          <p:nvPr>
            <p:ph type="body" idx="25" hasCustomPrompt="1"/>
            <p:custDataLst>
              <p:tags r:id="rId4"/>
            </p:custDataLst>
          </p:nvPr>
        </p:nvSpPr>
        <p:spPr>
          <a:xfrm>
            <a:off x="357530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6" name="LAYOUT BODY"/>
          <p:cNvSpPr>
            <a:spLocks noGrp="1"/>
          </p:cNvSpPr>
          <p:nvPr>
            <p:ph sz="quarter" idx="12"/>
            <p:custDataLst>
              <p:tags r:id="rId5"/>
            </p:custDataLst>
          </p:nvPr>
        </p:nvSpPr>
        <p:spPr>
          <a:xfrm>
            <a:off x="420624" y="1994409"/>
            <a:ext cx="2871216"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LAYOUT HEADER"/>
          <p:cNvSpPr>
            <a:spLocks noGrp="1"/>
          </p:cNvSpPr>
          <p:nvPr>
            <p:ph type="body" idx="14" hasCustomPrompt="1"/>
            <p:custDataLst>
              <p:tags r:id="rId6"/>
            </p:custDataLst>
          </p:nvPr>
        </p:nvSpPr>
        <p:spPr>
          <a:xfrm>
            <a:off x="42062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7"/>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13" name="DOCUMENT ID" hidden="1"/>
          <p:cNvSpPr txBox="1"/>
          <p:nvPr>
            <p:custDataLst>
              <p:tags r:id="rId8"/>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4"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5" name="PXP_GRIDLINES" hidden="1"/>
          <p:cNvGrpSpPr/>
          <p:nvPr/>
        </p:nvGrpSpPr>
        <p:grpSpPr>
          <a:xfrm>
            <a:off x="-30640" y="0"/>
            <a:ext cx="10093083" cy="7543800"/>
            <a:chOff x="-30640" y="0"/>
            <a:chExt cx="10093083" cy="7543800"/>
          </a:xfrm>
        </p:grpSpPr>
        <p:cxnSp>
          <p:nvCxnSpPr>
            <p:cNvPr id="29" name="Straight Connector 28"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3"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34" name="DraftStamp" hidden="1"/>
          <p:cNvSpPr txBox="1"/>
          <p:nvPr userDrawn="1">
            <p:custDataLst>
              <p:tags r:id="rId9"/>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10"/>
            </p:custDataLst>
          </p:nvPr>
        </p:nvPicPr>
        <p:blipFill>
          <a:blip r:embed="rId12"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rge 3x(2and1)">
    <p:spTree>
      <p:nvGrpSpPr>
        <p:cNvPr id="1" name=""/>
        <p:cNvGrpSpPr/>
        <p:nvPr/>
      </p:nvGrpSpPr>
      <p:grpSpPr>
        <a:xfrm>
          <a:off x="0" y="0"/>
          <a:ext cx="0" cy="0"/>
          <a:chOff x="0" y="0"/>
          <a:chExt cx="0" cy="0"/>
        </a:xfrm>
      </p:grpSpPr>
      <p:sp>
        <p:nvSpPr>
          <p:cNvPr id="21" name="LAYOUT BODY"/>
          <p:cNvSpPr>
            <a:spLocks noGrp="1"/>
          </p:cNvSpPr>
          <p:nvPr>
            <p:ph sz="quarter" idx="33"/>
            <p:custDataLst>
              <p:tags r:id="rId1"/>
            </p:custDataLst>
          </p:nvPr>
        </p:nvSpPr>
        <p:spPr>
          <a:xfrm>
            <a:off x="3575304" y="4371848"/>
            <a:ext cx="2871216"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0" name="LAYOUT HEADER"/>
          <p:cNvSpPr>
            <a:spLocks noGrp="1"/>
          </p:cNvSpPr>
          <p:nvPr>
            <p:ph type="body" idx="31" hasCustomPrompt="1"/>
            <p:custDataLst>
              <p:tags r:id="rId2"/>
            </p:custDataLst>
          </p:nvPr>
        </p:nvSpPr>
        <p:spPr>
          <a:xfrm>
            <a:off x="3575304" y="401523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0" name="LAYOUT BODY"/>
          <p:cNvSpPr>
            <a:spLocks noGrp="1"/>
          </p:cNvSpPr>
          <p:nvPr>
            <p:ph sz="quarter" idx="32"/>
            <p:custDataLst>
              <p:tags r:id="rId3"/>
            </p:custDataLst>
          </p:nvPr>
        </p:nvSpPr>
        <p:spPr>
          <a:xfrm>
            <a:off x="420624" y="4371848"/>
            <a:ext cx="2871216"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9" name="LAYOUT HEADER"/>
          <p:cNvSpPr>
            <a:spLocks noGrp="1"/>
          </p:cNvSpPr>
          <p:nvPr>
            <p:ph type="body" idx="30" hasCustomPrompt="1"/>
            <p:custDataLst>
              <p:tags r:id="rId4"/>
            </p:custDataLst>
          </p:nvPr>
        </p:nvSpPr>
        <p:spPr>
          <a:xfrm>
            <a:off x="420624" y="401523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3" name="LAYOUT BODY"/>
          <p:cNvSpPr>
            <a:spLocks noGrp="1"/>
          </p:cNvSpPr>
          <p:nvPr>
            <p:ph sz="quarter" idx="35"/>
            <p:custDataLst>
              <p:tags r:id="rId5"/>
            </p:custDataLst>
          </p:nvPr>
        </p:nvSpPr>
        <p:spPr>
          <a:xfrm>
            <a:off x="6729984" y="1994408"/>
            <a:ext cx="2871216" cy="421538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27" hasCustomPrompt="1"/>
            <p:custDataLst>
              <p:tags r:id="rId6"/>
            </p:custDataLst>
          </p:nvPr>
        </p:nvSpPr>
        <p:spPr>
          <a:xfrm>
            <a:off x="6729984" y="163779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2" name="LAYOUT BODY"/>
          <p:cNvSpPr>
            <a:spLocks noGrp="1"/>
          </p:cNvSpPr>
          <p:nvPr>
            <p:ph sz="quarter" idx="34"/>
            <p:custDataLst>
              <p:tags r:id="rId7"/>
            </p:custDataLst>
          </p:nvPr>
        </p:nvSpPr>
        <p:spPr>
          <a:xfrm>
            <a:off x="3575304" y="1994410"/>
            <a:ext cx="2871216"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8" name="LAYOUT HEADER"/>
          <p:cNvSpPr>
            <a:spLocks noGrp="1"/>
          </p:cNvSpPr>
          <p:nvPr>
            <p:ph type="body" idx="25" hasCustomPrompt="1"/>
            <p:custDataLst>
              <p:tags r:id="rId8"/>
            </p:custDataLst>
          </p:nvPr>
        </p:nvSpPr>
        <p:spPr>
          <a:xfrm>
            <a:off x="357530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9" name="LAYOUT BODY"/>
          <p:cNvSpPr>
            <a:spLocks noGrp="1"/>
          </p:cNvSpPr>
          <p:nvPr>
            <p:ph sz="quarter" idx="12"/>
            <p:custDataLst>
              <p:tags r:id="rId9"/>
            </p:custDataLst>
          </p:nvPr>
        </p:nvSpPr>
        <p:spPr>
          <a:xfrm>
            <a:off x="420624" y="1994409"/>
            <a:ext cx="2871216"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LAYOUT HEADER"/>
          <p:cNvSpPr>
            <a:spLocks noGrp="1"/>
          </p:cNvSpPr>
          <p:nvPr>
            <p:ph type="body" idx="14" hasCustomPrompt="1"/>
            <p:custDataLst>
              <p:tags r:id="rId10"/>
            </p:custDataLst>
          </p:nvPr>
        </p:nvSpPr>
        <p:spPr>
          <a:xfrm>
            <a:off x="42062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8"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1"/>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17" name="DOCUMENT ID" hidden="1"/>
          <p:cNvSpPr txBox="1"/>
          <p:nvPr>
            <p:custDataLst>
              <p:tags r:id="rId12"/>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9"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0" name="PXP_GRIDLINES" hidden="1"/>
          <p:cNvGrpSpPr/>
          <p:nvPr/>
        </p:nvGrpSpPr>
        <p:grpSpPr>
          <a:xfrm>
            <a:off x="-30640" y="0"/>
            <a:ext cx="10093083" cy="7543800"/>
            <a:chOff x="-30640" y="0"/>
            <a:chExt cx="10093083" cy="7543800"/>
          </a:xfrm>
        </p:grpSpPr>
        <p:cxnSp>
          <p:nvCxnSpPr>
            <p:cNvPr id="31" name="Straight Connector 30"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9"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40" name="DraftStamp" hidden="1"/>
          <p:cNvSpPr txBox="1"/>
          <p:nvPr userDrawn="1">
            <p:custDataLst>
              <p:tags r:id="rId13"/>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arge 3x2">
    <p:spTree>
      <p:nvGrpSpPr>
        <p:cNvPr id="1" name=""/>
        <p:cNvGrpSpPr/>
        <p:nvPr/>
      </p:nvGrpSpPr>
      <p:grpSpPr>
        <a:xfrm>
          <a:off x="0" y="0"/>
          <a:ext cx="0" cy="0"/>
          <a:chOff x="0" y="0"/>
          <a:chExt cx="0" cy="0"/>
        </a:xfrm>
      </p:grpSpPr>
      <p:sp>
        <p:nvSpPr>
          <p:cNvPr id="30" name="LAYOUT BODY"/>
          <p:cNvSpPr>
            <a:spLocks noGrp="1"/>
          </p:cNvSpPr>
          <p:nvPr>
            <p:ph sz="quarter" idx="38"/>
            <p:custDataLst>
              <p:tags r:id="rId1"/>
            </p:custDataLst>
          </p:nvPr>
        </p:nvSpPr>
        <p:spPr>
          <a:xfrm>
            <a:off x="6729984" y="4367276"/>
            <a:ext cx="2871216"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2" name="LAYOUT HEADER"/>
          <p:cNvSpPr>
            <a:spLocks noGrp="1"/>
          </p:cNvSpPr>
          <p:nvPr>
            <p:ph type="body" idx="33" hasCustomPrompt="1"/>
            <p:custDataLst>
              <p:tags r:id="rId2"/>
            </p:custDataLst>
          </p:nvPr>
        </p:nvSpPr>
        <p:spPr>
          <a:xfrm>
            <a:off x="6729984" y="4010660"/>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3" name="LAYOUT BODY"/>
          <p:cNvSpPr>
            <a:spLocks noGrp="1"/>
          </p:cNvSpPr>
          <p:nvPr>
            <p:ph sz="quarter" idx="35"/>
            <p:custDataLst>
              <p:tags r:id="rId3"/>
            </p:custDataLst>
          </p:nvPr>
        </p:nvSpPr>
        <p:spPr>
          <a:xfrm>
            <a:off x="3575304" y="4367276"/>
            <a:ext cx="2871216"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0" name="LAYOUT HEADER"/>
          <p:cNvSpPr>
            <a:spLocks noGrp="1"/>
          </p:cNvSpPr>
          <p:nvPr>
            <p:ph type="body" idx="31" hasCustomPrompt="1"/>
            <p:custDataLst>
              <p:tags r:id="rId4"/>
            </p:custDataLst>
          </p:nvPr>
        </p:nvSpPr>
        <p:spPr>
          <a:xfrm>
            <a:off x="3575304" y="401523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2" name="LAYOUT BODY"/>
          <p:cNvSpPr>
            <a:spLocks noGrp="1"/>
          </p:cNvSpPr>
          <p:nvPr>
            <p:ph sz="quarter" idx="34"/>
            <p:custDataLst>
              <p:tags r:id="rId5"/>
            </p:custDataLst>
          </p:nvPr>
        </p:nvSpPr>
        <p:spPr>
          <a:xfrm>
            <a:off x="420624" y="4367276"/>
            <a:ext cx="2871216"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9" name="LAYOUT HEADER"/>
          <p:cNvSpPr>
            <a:spLocks noGrp="1"/>
          </p:cNvSpPr>
          <p:nvPr>
            <p:ph type="body" idx="30" hasCustomPrompt="1"/>
            <p:custDataLst>
              <p:tags r:id="rId6"/>
            </p:custDataLst>
          </p:nvPr>
        </p:nvSpPr>
        <p:spPr>
          <a:xfrm>
            <a:off x="420624" y="401523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9" name="LAYOUT BODY"/>
          <p:cNvSpPr>
            <a:spLocks noGrp="1"/>
          </p:cNvSpPr>
          <p:nvPr>
            <p:ph sz="quarter" idx="37"/>
            <p:custDataLst>
              <p:tags r:id="rId7"/>
            </p:custDataLst>
          </p:nvPr>
        </p:nvSpPr>
        <p:spPr>
          <a:xfrm>
            <a:off x="6729984" y="1994408"/>
            <a:ext cx="2871216"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27" hasCustomPrompt="1"/>
            <p:custDataLst>
              <p:tags r:id="rId8"/>
            </p:custDataLst>
          </p:nvPr>
        </p:nvSpPr>
        <p:spPr>
          <a:xfrm>
            <a:off x="6729984" y="163779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4" name="LAYOUT BODY"/>
          <p:cNvSpPr>
            <a:spLocks noGrp="1"/>
          </p:cNvSpPr>
          <p:nvPr>
            <p:ph sz="quarter" idx="36"/>
            <p:custDataLst>
              <p:tags r:id="rId9"/>
            </p:custDataLst>
          </p:nvPr>
        </p:nvSpPr>
        <p:spPr>
          <a:xfrm>
            <a:off x="3575304" y="1994410"/>
            <a:ext cx="2871216"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8" name="LAYOUT HEADER"/>
          <p:cNvSpPr>
            <a:spLocks noGrp="1"/>
          </p:cNvSpPr>
          <p:nvPr>
            <p:ph type="body" idx="25" hasCustomPrompt="1"/>
            <p:custDataLst>
              <p:tags r:id="rId10"/>
            </p:custDataLst>
          </p:nvPr>
        </p:nvSpPr>
        <p:spPr>
          <a:xfrm>
            <a:off x="357530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1" name="LAYOUT BODY"/>
          <p:cNvSpPr>
            <a:spLocks noGrp="1"/>
          </p:cNvSpPr>
          <p:nvPr>
            <p:ph sz="quarter" idx="12"/>
            <p:custDataLst>
              <p:tags r:id="rId11"/>
            </p:custDataLst>
          </p:nvPr>
        </p:nvSpPr>
        <p:spPr>
          <a:xfrm>
            <a:off x="420624" y="1994409"/>
            <a:ext cx="2871216"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LAYOUT HEADER"/>
          <p:cNvSpPr>
            <a:spLocks noGrp="1"/>
          </p:cNvSpPr>
          <p:nvPr>
            <p:ph type="body" idx="14" hasCustomPrompt="1"/>
            <p:custDataLst>
              <p:tags r:id="rId12"/>
            </p:custDataLst>
          </p:nvPr>
        </p:nvSpPr>
        <p:spPr>
          <a:xfrm>
            <a:off x="42062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20"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3"/>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19" name="DOCUMENT ID" hidden="1"/>
          <p:cNvSpPr txBox="1"/>
          <p:nvPr>
            <p:custDataLst>
              <p:tags r:id="rId14"/>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31"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2" name="PXP_GRIDLINES" hidden="1"/>
          <p:cNvGrpSpPr/>
          <p:nvPr/>
        </p:nvGrpSpPr>
        <p:grpSpPr>
          <a:xfrm>
            <a:off x="-30640" y="0"/>
            <a:ext cx="10093083" cy="7543800"/>
            <a:chOff x="-30640" y="0"/>
            <a:chExt cx="10093083" cy="7543800"/>
          </a:xfrm>
        </p:grpSpPr>
        <p:cxnSp>
          <p:nvCxnSpPr>
            <p:cNvPr id="33" name="Straight Connector 3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2"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43" name="DraftStamp" hidden="1"/>
          <p:cNvSpPr txBox="1"/>
          <p:nvPr userDrawn="1">
            <p:custDataLst>
              <p:tags r:id="rId15"/>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16"/>
            </p:custDataLst>
          </p:nvPr>
        </p:nvPicPr>
        <p:blipFill>
          <a:blip r:embed="rId18"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arge 3x3">
    <p:spTree>
      <p:nvGrpSpPr>
        <p:cNvPr id="1" name=""/>
        <p:cNvGrpSpPr/>
        <p:nvPr/>
      </p:nvGrpSpPr>
      <p:grpSpPr>
        <a:xfrm>
          <a:off x="0" y="0"/>
          <a:ext cx="0" cy="0"/>
          <a:chOff x="0" y="0"/>
          <a:chExt cx="0" cy="0"/>
        </a:xfrm>
      </p:grpSpPr>
      <p:sp>
        <p:nvSpPr>
          <p:cNvPr id="39" name="LAYOUT BODY"/>
          <p:cNvSpPr>
            <a:spLocks noGrp="1"/>
          </p:cNvSpPr>
          <p:nvPr>
            <p:ph sz="quarter" idx="47"/>
            <p:custDataLst>
              <p:tags r:id="rId1"/>
            </p:custDataLst>
          </p:nvPr>
        </p:nvSpPr>
        <p:spPr>
          <a:xfrm>
            <a:off x="6729984" y="5203952"/>
            <a:ext cx="2871216" cy="1069848"/>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8" name="LAYOUT HEADER"/>
          <p:cNvSpPr>
            <a:spLocks noGrp="1"/>
          </p:cNvSpPr>
          <p:nvPr>
            <p:ph type="body" idx="39" hasCustomPrompt="1"/>
            <p:custDataLst>
              <p:tags r:id="rId2"/>
            </p:custDataLst>
          </p:nvPr>
        </p:nvSpPr>
        <p:spPr>
          <a:xfrm>
            <a:off x="6729984" y="484733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6" name="LAYOUT BODY"/>
          <p:cNvSpPr>
            <a:spLocks noGrp="1"/>
          </p:cNvSpPr>
          <p:nvPr>
            <p:ph sz="quarter" idx="44"/>
            <p:custDataLst>
              <p:tags r:id="rId3"/>
            </p:custDataLst>
          </p:nvPr>
        </p:nvSpPr>
        <p:spPr>
          <a:xfrm>
            <a:off x="3575304" y="5203952"/>
            <a:ext cx="2871216" cy="1069848"/>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6" name="LAYOUT HEADER"/>
          <p:cNvSpPr>
            <a:spLocks noGrp="1"/>
          </p:cNvSpPr>
          <p:nvPr>
            <p:ph type="body" idx="37" hasCustomPrompt="1"/>
            <p:custDataLst>
              <p:tags r:id="rId4"/>
            </p:custDataLst>
          </p:nvPr>
        </p:nvSpPr>
        <p:spPr>
          <a:xfrm>
            <a:off x="3575304" y="484733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3" name="LAYOUT BODY"/>
          <p:cNvSpPr>
            <a:spLocks noGrp="1"/>
          </p:cNvSpPr>
          <p:nvPr>
            <p:ph sz="quarter" idx="41"/>
            <p:custDataLst>
              <p:tags r:id="rId5"/>
            </p:custDataLst>
          </p:nvPr>
        </p:nvSpPr>
        <p:spPr>
          <a:xfrm>
            <a:off x="420624" y="5203952"/>
            <a:ext cx="2871216" cy="1069848"/>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5" name="LAYOUT HEADER"/>
          <p:cNvSpPr>
            <a:spLocks noGrp="1"/>
          </p:cNvSpPr>
          <p:nvPr>
            <p:ph type="body" idx="36" hasCustomPrompt="1"/>
            <p:custDataLst>
              <p:tags r:id="rId6"/>
            </p:custDataLst>
          </p:nvPr>
        </p:nvSpPr>
        <p:spPr>
          <a:xfrm>
            <a:off x="420624" y="484733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8" name="LAYOUT BODY"/>
          <p:cNvSpPr>
            <a:spLocks noGrp="1"/>
          </p:cNvSpPr>
          <p:nvPr>
            <p:ph sz="quarter" idx="46"/>
            <p:custDataLst>
              <p:tags r:id="rId7"/>
            </p:custDataLst>
          </p:nvPr>
        </p:nvSpPr>
        <p:spPr>
          <a:xfrm>
            <a:off x="6729984" y="3594608"/>
            <a:ext cx="2871216"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2" name="LAYOUT HEADER"/>
          <p:cNvSpPr>
            <a:spLocks noGrp="1"/>
          </p:cNvSpPr>
          <p:nvPr>
            <p:ph type="body" idx="33" hasCustomPrompt="1"/>
            <p:custDataLst>
              <p:tags r:id="rId8"/>
            </p:custDataLst>
          </p:nvPr>
        </p:nvSpPr>
        <p:spPr>
          <a:xfrm>
            <a:off x="6729984" y="323799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5" name="LAYOUT BODY"/>
          <p:cNvSpPr>
            <a:spLocks noGrp="1"/>
          </p:cNvSpPr>
          <p:nvPr>
            <p:ph sz="quarter" idx="43"/>
            <p:custDataLst>
              <p:tags r:id="rId9"/>
            </p:custDataLst>
          </p:nvPr>
        </p:nvSpPr>
        <p:spPr>
          <a:xfrm>
            <a:off x="3575304" y="3594608"/>
            <a:ext cx="2871216"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0" name="LAYOUT HEADER"/>
          <p:cNvSpPr>
            <a:spLocks noGrp="1"/>
          </p:cNvSpPr>
          <p:nvPr>
            <p:ph type="body" idx="31" hasCustomPrompt="1"/>
            <p:custDataLst>
              <p:tags r:id="rId10"/>
            </p:custDataLst>
          </p:nvPr>
        </p:nvSpPr>
        <p:spPr>
          <a:xfrm>
            <a:off x="3575304" y="323799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2" name="LAYOUT BODY"/>
          <p:cNvSpPr>
            <a:spLocks noGrp="1"/>
          </p:cNvSpPr>
          <p:nvPr>
            <p:ph sz="quarter" idx="40"/>
            <p:custDataLst>
              <p:tags r:id="rId11"/>
            </p:custDataLst>
          </p:nvPr>
        </p:nvSpPr>
        <p:spPr>
          <a:xfrm>
            <a:off x="420624" y="3594608"/>
            <a:ext cx="2871216"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9" name="LAYOUT HEADER"/>
          <p:cNvSpPr>
            <a:spLocks noGrp="1"/>
          </p:cNvSpPr>
          <p:nvPr>
            <p:ph type="body" idx="30" hasCustomPrompt="1"/>
            <p:custDataLst>
              <p:tags r:id="rId12"/>
            </p:custDataLst>
          </p:nvPr>
        </p:nvSpPr>
        <p:spPr>
          <a:xfrm>
            <a:off x="420624" y="323799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7" name="LAYOUT BODY"/>
          <p:cNvSpPr>
            <a:spLocks noGrp="1"/>
          </p:cNvSpPr>
          <p:nvPr>
            <p:ph sz="quarter" idx="45"/>
            <p:custDataLst>
              <p:tags r:id="rId13"/>
            </p:custDataLst>
          </p:nvPr>
        </p:nvSpPr>
        <p:spPr>
          <a:xfrm>
            <a:off x="6729984" y="1994408"/>
            <a:ext cx="2871216"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27" hasCustomPrompt="1"/>
            <p:custDataLst>
              <p:tags r:id="rId14"/>
            </p:custDataLst>
          </p:nvPr>
        </p:nvSpPr>
        <p:spPr>
          <a:xfrm>
            <a:off x="6729984" y="163779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4" name="LAYOUT BODY"/>
          <p:cNvSpPr>
            <a:spLocks noGrp="1"/>
          </p:cNvSpPr>
          <p:nvPr>
            <p:ph sz="quarter" idx="42"/>
            <p:custDataLst>
              <p:tags r:id="rId15"/>
            </p:custDataLst>
          </p:nvPr>
        </p:nvSpPr>
        <p:spPr>
          <a:xfrm>
            <a:off x="3575304" y="1994410"/>
            <a:ext cx="2871216"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8" name="LAYOUT HEADER"/>
          <p:cNvSpPr>
            <a:spLocks noGrp="1"/>
          </p:cNvSpPr>
          <p:nvPr>
            <p:ph type="body" idx="25" hasCustomPrompt="1"/>
            <p:custDataLst>
              <p:tags r:id="rId16"/>
            </p:custDataLst>
          </p:nvPr>
        </p:nvSpPr>
        <p:spPr>
          <a:xfrm>
            <a:off x="357530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1" name="LAYOUT BODY"/>
          <p:cNvSpPr>
            <a:spLocks noGrp="1"/>
          </p:cNvSpPr>
          <p:nvPr>
            <p:ph sz="quarter" idx="12"/>
            <p:custDataLst>
              <p:tags r:id="rId17"/>
            </p:custDataLst>
          </p:nvPr>
        </p:nvSpPr>
        <p:spPr>
          <a:xfrm>
            <a:off x="420624" y="1994409"/>
            <a:ext cx="2871216"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LAYOUT HEADER"/>
          <p:cNvSpPr>
            <a:spLocks noGrp="1"/>
          </p:cNvSpPr>
          <p:nvPr>
            <p:ph type="body" idx="14" hasCustomPrompt="1"/>
            <p:custDataLst>
              <p:tags r:id="rId18"/>
            </p:custDataLst>
          </p:nvPr>
        </p:nvSpPr>
        <p:spPr>
          <a:xfrm>
            <a:off x="42062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30"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9"/>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29" name="DOCUMENT ID" hidden="1"/>
          <p:cNvSpPr txBox="1"/>
          <p:nvPr>
            <p:custDataLst>
              <p:tags r:id="rId20"/>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40"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41" name="PXP_GRIDLINES" hidden="1"/>
          <p:cNvGrpSpPr/>
          <p:nvPr/>
        </p:nvGrpSpPr>
        <p:grpSpPr>
          <a:xfrm>
            <a:off x="-30640" y="0"/>
            <a:ext cx="10093083" cy="7543800"/>
            <a:chOff x="-30640" y="0"/>
            <a:chExt cx="10093083" cy="7543800"/>
          </a:xfrm>
        </p:grpSpPr>
        <p:cxnSp>
          <p:nvCxnSpPr>
            <p:cNvPr id="42" name="Straight Connector 41"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1" name="Straight Connector 70"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1"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52" name="DraftStamp" hidden="1"/>
          <p:cNvSpPr txBox="1"/>
          <p:nvPr userDrawn="1">
            <p:custDataLst>
              <p:tags r:id="rId21"/>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22"/>
            </p:custDataLst>
          </p:nvPr>
        </p:nvPicPr>
        <p:blipFill>
          <a:blip r:embed="rId24"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sclaimer Page">
    <p:spTree>
      <p:nvGrpSpPr>
        <p:cNvPr id="1" name=""/>
        <p:cNvGrpSpPr/>
        <p:nvPr/>
      </p:nvGrpSpPr>
      <p:grpSpPr>
        <a:xfrm>
          <a:off x="0" y="0"/>
          <a:ext cx="0" cy="0"/>
          <a:chOff x="0" y="0"/>
          <a:chExt cx="0" cy="0"/>
        </a:xfrm>
      </p:grpSpPr>
      <p:sp>
        <p:nvSpPr>
          <p:cNvPr id="17"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sp>
        <p:nvSpPr>
          <p:cNvPr id="18" name="DOCUMENT ID" hidden="1"/>
          <p:cNvSpPr txBox="1"/>
          <p:nvPr>
            <p:custDataLst>
              <p:tags r:id="rId1"/>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cxnSp>
        <p:nvCxnSpPr>
          <p:cNvPr id="19"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PXP_GRIDLINES" hidden="1"/>
          <p:cNvGrpSpPr/>
          <p:nvPr/>
        </p:nvGrpSpPr>
        <p:grpSpPr>
          <a:xfrm>
            <a:off x="-30640" y="0"/>
            <a:ext cx="10093083" cy="7543800"/>
            <a:chOff x="-30640" y="0"/>
            <a:chExt cx="10093083" cy="7543800"/>
          </a:xfrm>
        </p:grpSpPr>
        <p:cxnSp>
          <p:nvCxnSpPr>
            <p:cNvPr id="33" name="Straight Connector 3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0"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21" name="DOCUMENT ID" hidden="1"/>
          <p:cNvSpPr txBox="1"/>
          <p:nvPr userDrawn="1">
            <p:custDataLst>
              <p:tags r:id="rId2"/>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UBSPROD\</a:t>
            </a:r>
            <a:r>
              <a:rPr lang="en-US" dirty="0" err="1" smtClean="0"/>
              <a:t>liucho</a:t>
            </a:r>
            <a:r>
              <a:rPr lang="en-US" dirty="0" smtClean="0"/>
              <a:t> [printed: ____] [saved: ____] Presentation4 </a:t>
            </a:r>
          </a:p>
        </p:txBody>
      </p:sp>
      <p:cxnSp>
        <p:nvCxnSpPr>
          <p:cNvPr id="22" name="THIN BLUE LINE"/>
          <p:cNvCxnSpPr/>
          <p:nvPr userDrawn="1"/>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raftStamp" hidden="1"/>
          <p:cNvSpPr txBox="1"/>
          <p:nvPr userDrawn="1">
            <p:custDataLst>
              <p:tags r:id="rId3"/>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act Page">
    <p:spTree>
      <p:nvGrpSpPr>
        <p:cNvPr id="1" name=""/>
        <p:cNvGrpSpPr/>
        <p:nvPr/>
      </p:nvGrpSpPr>
      <p:grpSpPr>
        <a:xfrm>
          <a:off x="0" y="0"/>
          <a:ext cx="0" cy="0"/>
          <a:chOff x="0" y="0"/>
          <a:chExt cx="0" cy="0"/>
        </a:xfrm>
      </p:grpSpPr>
      <p:sp>
        <p:nvSpPr>
          <p:cNvPr id="12" name="PAGE HEADING"/>
          <p:cNvSpPr>
            <a:spLocks noGrp="1"/>
          </p:cNvSpPr>
          <p:nvPr>
            <p:ph type="title" hasCustomPrompt="1"/>
            <p:custDataLst>
              <p:tags r:id="rId1"/>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Contact information</a:t>
            </a:r>
            <a:endParaRPr lang="en-US" dirty="0"/>
          </a:p>
        </p:txBody>
      </p:sp>
      <p:sp>
        <p:nvSpPr>
          <p:cNvPr id="19"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cxnSp>
        <p:nvCxnSpPr>
          <p:cNvPr id="20"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OCUMENT ID" hidden="1"/>
          <p:cNvSpPr txBox="1"/>
          <p:nvPr>
            <p:custDataLst>
              <p:tags r:id="rId2"/>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grpSp>
        <p:nvGrpSpPr>
          <p:cNvPr id="34" name="PXP_GRIDLINES" hidden="1"/>
          <p:cNvGrpSpPr/>
          <p:nvPr/>
        </p:nvGrpSpPr>
        <p:grpSpPr>
          <a:xfrm>
            <a:off x="-30640" y="0"/>
            <a:ext cx="10093083" cy="7543800"/>
            <a:chOff x="-30640" y="0"/>
            <a:chExt cx="10093083" cy="7543800"/>
          </a:xfrm>
        </p:grpSpPr>
        <p:cxnSp>
          <p:nvCxnSpPr>
            <p:cNvPr id="35" name="Straight Connector 34"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8"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cxnSp>
        <p:nvCxnSpPr>
          <p:cNvPr id="22" name="THIN BLUE LINE"/>
          <p:cNvCxnSpPr/>
          <p:nvPr userDrawn="1"/>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OCUMENT ID" hidden="1"/>
          <p:cNvSpPr txBox="1"/>
          <p:nvPr userDrawn="1">
            <p:custDataLst>
              <p:tags r:id="rId3"/>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UBSPROD\</a:t>
            </a:r>
            <a:r>
              <a:rPr lang="en-US" dirty="0" err="1" smtClean="0"/>
              <a:t>liucho</a:t>
            </a:r>
            <a:r>
              <a:rPr lang="en-US" dirty="0" smtClean="0"/>
              <a:t> [printed: ____] [saved: ____] Presentation4 </a:t>
            </a:r>
          </a:p>
        </p:txBody>
      </p:sp>
      <p:sp>
        <p:nvSpPr>
          <p:cNvPr id="24" name="DraftStamp" hidden="1"/>
          <p:cNvSpPr txBox="1"/>
          <p:nvPr userDrawn="1">
            <p:custDataLst>
              <p:tags r:id="rId4"/>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fault Body Slide">
    <p:spTree>
      <p:nvGrpSpPr>
        <p:cNvPr id="1" name=""/>
        <p:cNvGrpSpPr/>
        <p:nvPr/>
      </p:nvGrpSpPr>
      <p:grpSpPr>
        <a:xfrm>
          <a:off x="0" y="0"/>
          <a:ext cx="0" cy="0"/>
          <a:chOff x="0" y="0"/>
          <a:chExt cx="0" cy="0"/>
        </a:xfrm>
      </p:grpSpPr>
      <p:sp>
        <p:nvSpPr>
          <p:cNvPr id="35" name="LAYOUT BODY"/>
          <p:cNvSpPr>
            <a:spLocks noGrp="1"/>
          </p:cNvSpPr>
          <p:nvPr>
            <p:ph sz="quarter" idx="12"/>
            <p:custDataLst>
              <p:tags r:id="rId1"/>
            </p:custDataLst>
          </p:nvPr>
        </p:nvSpPr>
        <p:spPr>
          <a:xfrm>
            <a:off x="420623" y="1636776"/>
            <a:ext cx="9189719" cy="4789853"/>
          </a:xfrm>
          <a:prstGeom prst="rect">
            <a:avLst/>
          </a:prstGeom>
        </p:spPr>
        <p:txBody>
          <a:bodyPr lIns="0" tIns="0" rIns="0" bIns="0">
            <a:noAutofit/>
          </a:bodyPr>
          <a:lstStyle>
            <a:lvl1pPr marL="0" indent="0">
              <a:spcBef>
                <a:spcPts val="660"/>
              </a:spcBef>
              <a:buFontTx/>
              <a:buNone/>
              <a:defRPr sz="1100">
                <a:latin typeface="+mn-lt"/>
                <a:cs typeface="Aharoni" pitchFamily="2" charset="-79"/>
              </a:defRPr>
            </a:lvl1pPr>
            <a:lvl2pPr marL="0" indent="0">
              <a:spcBef>
                <a:spcPts val="660"/>
              </a:spcBef>
              <a:buFontTx/>
              <a:buNone/>
              <a:defRPr sz="1100">
                <a:latin typeface="+mn-lt"/>
                <a:cs typeface="Aharoni" pitchFamily="2" charset="-79"/>
              </a:defRPr>
            </a:lvl2pPr>
            <a:lvl3pPr marL="227013" indent="-227013">
              <a:spcBef>
                <a:spcPts val="660"/>
              </a:spcBef>
              <a:buClr>
                <a:schemeClr val="tx2"/>
              </a:buClr>
              <a:buFont typeface="Symbol" pitchFamily="18" charset="2"/>
              <a:buChar char="·"/>
              <a:defRPr sz="1100">
                <a:latin typeface="+mn-lt"/>
                <a:cs typeface="Aharoni" pitchFamily="2" charset="-79"/>
              </a:defRPr>
            </a:lvl3pPr>
            <a:lvl4pPr marL="460375" indent="-228600">
              <a:spcBef>
                <a:spcPts val="330"/>
              </a:spcBef>
              <a:buClr>
                <a:schemeClr val="tx1"/>
              </a:buClr>
              <a:buSzPct val="84000"/>
              <a:buFont typeface="Times New Roman" pitchFamily="18" charset="0"/>
              <a:buChar char="–"/>
              <a:defRPr sz="1100">
                <a:latin typeface="+mn-lt"/>
                <a:cs typeface="Aharoni" pitchFamily="2" charset="-79"/>
              </a:defRPr>
            </a:lvl4pPr>
            <a:lvl5pPr marL="687388" indent="-225425">
              <a:spcBef>
                <a:spcPts val="330"/>
              </a:spcBef>
              <a:buClr>
                <a:schemeClr val="tx1"/>
              </a:buClr>
              <a:buSzPct val="84000"/>
              <a:buFont typeface="Times New Roman" pitchFamily="18" charset="0"/>
              <a:buChar char="–"/>
              <a:defRPr lang="en-US" sz="1100" kern="1200" dirty="0" smtClean="0">
                <a:solidFill>
                  <a:schemeClr val="tx1"/>
                </a:solidFill>
                <a:latin typeface="+mn-lt"/>
                <a:ea typeface="+mn-ea"/>
                <a:cs typeface="Aharoni" pitchFamily="2" charset="-79"/>
              </a:defRPr>
            </a:lvl5pPr>
            <a:lvl6pPr marL="687388" indent="-225425">
              <a:spcBef>
                <a:spcPts val="330"/>
              </a:spcBef>
              <a:buClr>
                <a:srgbClr val="000000"/>
              </a:buClr>
              <a:buSzPct val="84000"/>
              <a:buFont typeface="Times New Roman" pitchFamily="18" charset="0"/>
              <a:buChar char="–"/>
              <a:defRPr sz="1100" b="0"/>
            </a:lvl6pPr>
            <a:lvl7pPr marL="687388" indent="-230188">
              <a:spcBef>
                <a:spcPts val="330"/>
              </a:spcBef>
              <a:buClr>
                <a:srgbClr val="000000"/>
              </a:buClr>
              <a:buSzPct val="84000"/>
              <a:buFont typeface="Times New Roman" pitchFamily="18" charset="0"/>
              <a:buChar char="–"/>
              <a:defRPr sz="1100"/>
            </a:lvl7pPr>
            <a:lvl8pPr marL="687388" indent="-227013">
              <a:spcBef>
                <a:spcPts val="330"/>
              </a:spcBef>
              <a:buClr>
                <a:srgbClr val="000000"/>
              </a:buClr>
              <a:buSzPct val="84000"/>
              <a:buFont typeface="Times New Roman" pitchFamily="18" charset="0"/>
              <a:buChar char="–"/>
              <a:defRPr sz="1100"/>
            </a:lvl8pPr>
            <a:lvl9pPr marL="687388" indent="-227013">
              <a:spcBef>
                <a:spcPts val="330"/>
              </a:spcBef>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7" name="THIN BLUE LINE"/>
          <p:cNvCxnSpPr/>
          <p:nvPr>
            <p:custDataLst>
              <p:tags r:id="rId2"/>
            </p:custDataLst>
          </p:nvPr>
        </p:nvCxnSpPr>
        <p:spPr>
          <a:xfrm>
            <a:off x="420624" y="1031875"/>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PAGE HEADING"/>
          <p:cNvSpPr>
            <a:spLocks noGrp="1"/>
          </p:cNvSpPr>
          <p:nvPr>
            <p:ph type="title" hasCustomPrompt="1"/>
            <p:custDataLst>
              <p:tags r:id="rId3"/>
            </p:custDataLst>
          </p:nvPr>
        </p:nvSpPr>
        <p:spPr>
          <a:xfrm>
            <a:off x="420624" y="3"/>
            <a:ext cx="9189720" cy="941832"/>
          </a:xfrm>
        </p:spPr>
        <p:txBody>
          <a:bodyPr lIns="0" tIns="0" rIns="0" bIns="0" anchor="b" anchorCtr="0">
            <a:normAutofit/>
          </a:bodyPr>
          <a:lstStyle>
            <a:lvl1pPr>
              <a:lnSpc>
                <a:spcPts val="3200"/>
              </a:lnSpc>
              <a:defRPr sz="2800" b="0" baseline="0">
                <a:solidFill>
                  <a:schemeClr val="tx1"/>
                </a:solidFill>
                <a:latin typeface="+mn-lt"/>
                <a:ea typeface="Arial Unicode MS" pitchFamily="34" charset="-128"/>
              </a:defRPr>
            </a:lvl1pPr>
          </a:lstStyle>
          <a:p>
            <a:r>
              <a:rPr lang="en-US" dirty="0" smtClean="0"/>
              <a:t>&lt;&lt;Page heading&gt;&gt;</a:t>
            </a:r>
            <a:endParaRPr lang="en-US" dirty="0"/>
          </a:p>
        </p:txBody>
      </p:sp>
      <p:sp>
        <p:nvSpPr>
          <p:cNvPr id="12" name="DOCUMENT ID" hidden="1"/>
          <p:cNvSpPr txBox="1"/>
          <p:nvPr>
            <p:custDataLst>
              <p:tags r:id="rId4"/>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19"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0" name="PXP_GRIDLINES" hidden="1"/>
          <p:cNvGrpSpPr/>
          <p:nvPr/>
        </p:nvGrpSpPr>
        <p:grpSpPr>
          <a:xfrm>
            <a:off x="-30640" y="0"/>
            <a:ext cx="10093083" cy="7543800"/>
            <a:chOff x="-30640" y="0"/>
            <a:chExt cx="10093083" cy="7543800"/>
          </a:xfrm>
        </p:grpSpPr>
        <p:cxnSp>
          <p:nvCxnSpPr>
            <p:cNvPr id="33" name="Straight Connector 3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1"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22" name="DraftStamp" hidden="1"/>
          <p:cNvSpPr txBox="1"/>
          <p:nvPr userDrawn="1">
            <p:custDataLst>
              <p:tags r:id="rId5"/>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3" name="Picture 2"/>
          <p:cNvPicPr>
            <a:picLocks noChangeAspect="1"/>
          </p:cNvPicPr>
          <p:nvPr userDrawn="1">
            <p:custDataLst>
              <p:tags r:id="rId6"/>
            </p:custDataLst>
          </p:nvPr>
        </p:nvPicPr>
        <p:blipFill>
          <a:blip r:embed="rId8"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cxnSp>
        <p:nvCxnSpPr>
          <p:cNvPr id="8"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PAGE HEADING"/>
          <p:cNvSpPr>
            <a:spLocks noGrp="1"/>
          </p:cNvSpPr>
          <p:nvPr>
            <p:ph type="title" hasCustomPrompt="1"/>
            <p:custDataLst>
              <p:tags r:id="rId1"/>
            </p:custDataLst>
          </p:nvPr>
        </p:nvSpPr>
        <p:spPr>
          <a:xfrm>
            <a:off x="420624" y="3"/>
            <a:ext cx="9189720" cy="941832"/>
          </a:xfrm>
        </p:spPr>
        <p:txBody>
          <a:bodyPr lIns="0" tIns="0" rIns="0" bIns="0" anchor="b" anchorCtr="0">
            <a:normAutofit/>
          </a:bodyPr>
          <a:lstStyle>
            <a:lvl1pPr>
              <a:lnSpc>
                <a:spcPts val="3200"/>
              </a:lnSpc>
              <a:defRPr sz="2800" b="0" baseline="0">
                <a:solidFill>
                  <a:schemeClr val="tx1"/>
                </a:solidFill>
                <a:latin typeface="+mn-lt"/>
                <a:ea typeface="Arial Unicode MS" pitchFamily="34" charset="-128"/>
              </a:defRPr>
            </a:lvl1pPr>
          </a:lstStyle>
          <a:p>
            <a:r>
              <a:rPr lang="en-US" dirty="0" smtClean="0"/>
              <a:t>&lt;&lt;Page heading&gt;&gt;</a:t>
            </a:r>
            <a:endParaRPr lang="en-US" dirty="0"/>
          </a:p>
        </p:txBody>
      </p:sp>
      <p:sp>
        <p:nvSpPr>
          <p:cNvPr id="14" name="DOCUMENT ID" hidden="1"/>
          <p:cNvSpPr txBox="1"/>
          <p:nvPr>
            <p:custDataLst>
              <p:tags r:id="rId2"/>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18"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19" name="PXP_GRIDLINES" hidden="1"/>
          <p:cNvGrpSpPr/>
          <p:nvPr/>
        </p:nvGrpSpPr>
        <p:grpSpPr>
          <a:xfrm>
            <a:off x="-30640" y="0"/>
            <a:ext cx="10093083" cy="7543800"/>
            <a:chOff x="-30640" y="0"/>
            <a:chExt cx="10093083" cy="7543800"/>
          </a:xfrm>
        </p:grpSpPr>
        <p:cxnSp>
          <p:nvCxnSpPr>
            <p:cNvPr id="20" name="Straight Connector 19"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1" name="Straight Connector 20"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6" name="Straight Connector 25"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1"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32" name="DraftStamp" hidden="1"/>
          <p:cNvSpPr txBox="1"/>
          <p:nvPr userDrawn="1">
            <p:custDataLst>
              <p:tags r:id="rId3"/>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arge_Standard_1x1">
    <p:spTree>
      <p:nvGrpSpPr>
        <p:cNvPr id="1" name=""/>
        <p:cNvGrpSpPr/>
        <p:nvPr/>
      </p:nvGrpSpPr>
      <p:grpSpPr>
        <a:xfrm>
          <a:off x="0" y="0"/>
          <a:ext cx="0" cy="0"/>
          <a:chOff x="0" y="0"/>
          <a:chExt cx="0" cy="0"/>
        </a:xfrm>
      </p:grpSpPr>
      <p:sp>
        <p:nvSpPr>
          <p:cNvPr id="15" name="LAYOUT BODY"/>
          <p:cNvSpPr>
            <a:spLocks noGrp="1"/>
          </p:cNvSpPr>
          <p:nvPr>
            <p:ph sz="quarter" idx="12"/>
            <p:custDataLst>
              <p:tags r:id="rId1"/>
            </p:custDataLst>
          </p:nvPr>
        </p:nvSpPr>
        <p:spPr>
          <a:xfrm>
            <a:off x="2660903" y="1993392"/>
            <a:ext cx="6949440"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Clr>
                <a:schemeClr val="tx1"/>
              </a:buClr>
              <a:buSzPct val="84000"/>
              <a:buFont typeface="Times New Roman" pitchFamily="18" charset="0"/>
              <a:buChar char="–"/>
              <a:defRPr sz="1100">
                <a:latin typeface="+mn-lt"/>
              </a:defRPr>
            </a:lvl4pPr>
            <a:lvl5pPr marL="687388" indent="-225425">
              <a:buClr>
                <a:schemeClr val="tx1"/>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16" hasCustomPrompt="1"/>
            <p:custDataLst>
              <p:tags r:id="rId2"/>
            </p:custDataLst>
          </p:nvPr>
        </p:nvSpPr>
        <p:spPr>
          <a:xfrm>
            <a:off x="2660903" y="1636776"/>
            <a:ext cx="6949440"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1" name="MESSAGE CONCLUSION"/>
          <p:cNvSpPr>
            <a:spLocks noGrp="1"/>
          </p:cNvSpPr>
          <p:nvPr>
            <p:ph type="body" sz="quarter" idx="27" hasCustomPrompt="1"/>
            <p:custDataLst>
              <p:tags r:id="rId3"/>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mj-lt"/>
              </a:defRPr>
            </a:lvl1pPr>
            <a:lvl2pPr marL="0" indent="0">
              <a:spcBef>
                <a:spcPts val="900"/>
              </a:spcBef>
              <a:buNone/>
              <a:defRPr sz="1400" b="0">
                <a:solidFill>
                  <a:schemeClr val="tx2"/>
                </a:solidFill>
                <a:latin typeface="+mj-lt"/>
              </a:defRPr>
            </a:lvl2pPr>
            <a:lvl3pPr>
              <a:buFont typeface="Symbol" pitchFamily="18" charset="2"/>
              <a:buChar char="·"/>
              <a:defRPr baseline="0">
                <a:latin typeface="+mj-lt"/>
              </a:defRPr>
            </a:lvl3pPr>
            <a:lvl4pPr marL="457200" indent="-222250">
              <a:buClr>
                <a:schemeClr val="tx1"/>
              </a:buClr>
              <a:buSzPct val="84000"/>
              <a:buFont typeface="Times New Roman" pitchFamily="18" charset="0"/>
              <a:buChar char="–"/>
              <a:defRPr>
                <a:latin typeface="+mj-lt"/>
              </a:defRPr>
            </a:lvl4pPr>
            <a:lvl5pPr>
              <a:buClr>
                <a:schemeClr val="tx1"/>
              </a:buClr>
              <a:buSzPct val="84000"/>
              <a:buFont typeface="Times New Roman" pitchFamily="18" charset="0"/>
              <a:buChar char="–"/>
              <a:defRPr>
                <a:latin typeface="+mj-lt"/>
              </a:defRPr>
            </a:lvl5pPr>
            <a:lvl6pPr>
              <a:buClr>
                <a:schemeClr val="tx1"/>
              </a:buClr>
              <a:buSzPct val="84000"/>
              <a:defRPr>
                <a:latin typeface="+mj-lt"/>
              </a:defRPr>
            </a:lvl6pPr>
            <a:lvl7pPr>
              <a:buClr>
                <a:schemeClr val="tx1"/>
              </a:buClr>
              <a:buSzPct val="84000"/>
              <a:defRPr>
                <a:latin typeface="+mj-lt"/>
              </a:defRPr>
            </a:lvl7pPr>
            <a:lvl8pPr>
              <a:buClr>
                <a:schemeClr val="tx1"/>
              </a:buClr>
              <a:buSzPct val="84000"/>
              <a:defRPr>
                <a:latin typeface="+mj-lt"/>
              </a:defRPr>
            </a:lvl8pPr>
            <a:lvl9pPr>
              <a:buClr>
                <a:schemeClr val="tx1"/>
              </a:buClr>
              <a:buSzPct val="84000"/>
              <a:defRPr>
                <a:latin typeface="+mj-lt"/>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4"/>
            </p:custDataLst>
          </p:nvPr>
        </p:nvSpPr>
        <p:spPr>
          <a:xfrm>
            <a:off x="420624" y="3"/>
            <a:ext cx="9189720" cy="941832"/>
          </a:xfrm>
        </p:spPr>
        <p:txBody>
          <a:bodyPr lIns="0" tIns="0" rIns="0" bIns="0" anchor="b" anchorCtr="0">
            <a:normAutofit/>
          </a:bodyPr>
          <a:lstStyle>
            <a:lvl1pPr>
              <a:lnSpc>
                <a:spcPts val="3200"/>
              </a:lnSpc>
              <a:defRPr sz="2800" b="0" baseline="0">
                <a:solidFill>
                  <a:schemeClr val="tx1"/>
                </a:solidFill>
                <a:latin typeface="+mn-lt"/>
                <a:ea typeface="Arial Unicode MS" pitchFamily="34" charset="-128"/>
              </a:defRPr>
            </a:lvl1pPr>
          </a:lstStyle>
          <a:p>
            <a:r>
              <a:rPr lang="en-US" dirty="0" smtClean="0"/>
              <a:t>&lt;&lt;Page heading&gt;&gt;</a:t>
            </a:r>
            <a:endParaRPr lang="en-US" dirty="0"/>
          </a:p>
        </p:txBody>
      </p:sp>
      <p:sp>
        <p:nvSpPr>
          <p:cNvPr id="10" name="DOCUMENT ID" hidden="1"/>
          <p:cNvSpPr txBox="1"/>
          <p:nvPr>
            <p:custDataLst>
              <p:tags r:id="rId5"/>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1"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2" name="PXP_GRIDLINES" hidden="1"/>
          <p:cNvGrpSpPr/>
          <p:nvPr/>
        </p:nvGrpSpPr>
        <p:grpSpPr>
          <a:xfrm>
            <a:off x="-30640" y="0"/>
            <a:ext cx="10093083" cy="7543800"/>
            <a:chOff x="-30640" y="0"/>
            <a:chExt cx="10093083" cy="7543800"/>
          </a:xfrm>
        </p:grpSpPr>
        <p:cxnSp>
          <p:nvCxnSpPr>
            <p:cNvPr id="23" name="Straight Connector 2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7"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28" name="DraftStamp" hidden="1"/>
          <p:cNvSpPr txBox="1"/>
          <p:nvPr userDrawn="1">
            <p:custDataLst>
              <p:tags r:id="rId6"/>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rge_Standard_1x1_FullHeight">
    <p:spTree>
      <p:nvGrpSpPr>
        <p:cNvPr id="1" name=""/>
        <p:cNvGrpSpPr/>
        <p:nvPr/>
      </p:nvGrpSpPr>
      <p:grpSpPr>
        <a:xfrm>
          <a:off x="0" y="0"/>
          <a:ext cx="0" cy="0"/>
          <a:chOff x="0" y="0"/>
          <a:chExt cx="0" cy="0"/>
        </a:xfrm>
      </p:grpSpPr>
      <p:sp>
        <p:nvSpPr>
          <p:cNvPr id="16" name="LAYOUT BODY"/>
          <p:cNvSpPr>
            <a:spLocks noGrp="1"/>
          </p:cNvSpPr>
          <p:nvPr>
            <p:ph sz="quarter" idx="12"/>
            <p:custDataLst>
              <p:tags r:id="rId1"/>
            </p:custDataLst>
          </p:nvPr>
        </p:nvSpPr>
        <p:spPr>
          <a:xfrm>
            <a:off x="2658172" y="1993392"/>
            <a:ext cx="6949440"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16" hasCustomPrompt="1"/>
            <p:custDataLst>
              <p:tags r:id="rId2"/>
            </p:custDataLst>
          </p:nvPr>
        </p:nvSpPr>
        <p:spPr>
          <a:xfrm>
            <a:off x="2658172" y="1636776"/>
            <a:ext cx="6949440"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2" name="MESSAGE CONCLUSION"/>
          <p:cNvSpPr>
            <a:spLocks noGrp="1"/>
          </p:cNvSpPr>
          <p:nvPr>
            <p:ph type="body" sz="quarter" idx="15" hasCustomPrompt="1"/>
            <p:custDataLst>
              <p:tags r:id="rId3"/>
            </p:custDataLst>
          </p:nvPr>
        </p:nvSpPr>
        <p:spPr>
          <a:xfrm>
            <a:off x="420624" y="1636774"/>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mj-lt"/>
              </a:defRPr>
            </a:lvl1pPr>
            <a:lvl2pPr marL="0" indent="0">
              <a:spcBef>
                <a:spcPts val="900"/>
              </a:spcBef>
              <a:buNone/>
              <a:defRPr sz="1400" b="0">
                <a:solidFill>
                  <a:schemeClr val="tx2"/>
                </a:solidFill>
                <a:latin typeface="+mj-lt"/>
              </a:defRPr>
            </a:lvl2pPr>
            <a:lvl3pPr>
              <a:buFont typeface="Symbol" pitchFamily="18" charset="2"/>
              <a:buChar char="·"/>
              <a:defRPr baseline="0">
                <a:latin typeface="+mj-lt"/>
              </a:defRPr>
            </a:lvl3pPr>
            <a:lvl4pPr marL="457200" indent="-222250">
              <a:buSzPct val="84000"/>
              <a:buFont typeface="Times New Roman" pitchFamily="18" charset="0"/>
              <a:buChar char="–"/>
              <a:defRPr>
                <a:latin typeface="+mj-lt"/>
              </a:defRPr>
            </a:lvl4pPr>
            <a:lvl5pPr>
              <a:buFont typeface="Times New Roman" pitchFamily="18" charset="0"/>
              <a:buChar char="–"/>
              <a:defRPr>
                <a:latin typeface="+mj-lt"/>
              </a:defRPr>
            </a:lvl5pPr>
            <a:lvl6pPr>
              <a:defRPr>
                <a:latin typeface="+mj-lt"/>
              </a:defRPr>
            </a:lvl6pPr>
            <a:lvl7pPr>
              <a:defRPr>
                <a:latin typeface="+mj-lt"/>
              </a:defRPr>
            </a:lvl7pPr>
            <a:lvl8pPr>
              <a:defRPr>
                <a:latin typeface="+mj-lt"/>
              </a:defRPr>
            </a:lvl8pPr>
            <a:lvl9pPr>
              <a:defRPr>
                <a:latin typeface="+mj-lt"/>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4"/>
            </p:custDataLst>
          </p:nvPr>
        </p:nvSpPr>
        <p:spPr>
          <a:xfrm>
            <a:off x="420624" y="3"/>
            <a:ext cx="9189720" cy="941832"/>
          </a:xfrm>
        </p:spPr>
        <p:txBody>
          <a:bodyPr lIns="0" tIns="0" rIns="0" bIns="0" anchor="b" anchorCtr="0">
            <a:normAutofit/>
          </a:bodyPr>
          <a:lstStyle>
            <a:lvl1pPr>
              <a:lnSpc>
                <a:spcPts val="3200"/>
              </a:lnSpc>
              <a:defRPr sz="2800" b="0" baseline="0">
                <a:solidFill>
                  <a:schemeClr val="tx1"/>
                </a:solidFill>
                <a:latin typeface="+mn-lt"/>
                <a:ea typeface="Arial Unicode MS" pitchFamily="34" charset="-128"/>
              </a:defRPr>
            </a:lvl1pPr>
          </a:lstStyle>
          <a:p>
            <a:r>
              <a:rPr lang="en-US" dirty="0" smtClean="0"/>
              <a:t>&lt;&lt;Page heading&gt;&gt;</a:t>
            </a:r>
            <a:endParaRPr lang="en-US" dirty="0"/>
          </a:p>
        </p:txBody>
      </p:sp>
      <p:sp>
        <p:nvSpPr>
          <p:cNvPr id="10" name="DOCUMENT ID" hidden="1"/>
          <p:cNvSpPr txBox="1"/>
          <p:nvPr>
            <p:custDataLst>
              <p:tags r:id="rId5"/>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1"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2" name="PXP_GRIDLINES" hidden="1"/>
          <p:cNvGrpSpPr/>
          <p:nvPr/>
        </p:nvGrpSpPr>
        <p:grpSpPr>
          <a:xfrm>
            <a:off x="-30640" y="0"/>
            <a:ext cx="10093083" cy="7543800"/>
            <a:chOff x="-30640" y="0"/>
            <a:chExt cx="10093083" cy="7543800"/>
          </a:xfrm>
        </p:grpSpPr>
        <p:cxnSp>
          <p:nvCxnSpPr>
            <p:cNvPr id="23" name="Straight Connector 2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7"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28" name="DraftStamp" hidden="1"/>
          <p:cNvSpPr txBox="1"/>
          <p:nvPr userDrawn="1">
            <p:custDataLst>
              <p:tags r:id="rId6"/>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arge_Standard_1x2">
    <p:spTree>
      <p:nvGrpSpPr>
        <p:cNvPr id="1" name=""/>
        <p:cNvGrpSpPr/>
        <p:nvPr/>
      </p:nvGrpSpPr>
      <p:grpSpPr>
        <a:xfrm>
          <a:off x="0" y="0"/>
          <a:ext cx="0" cy="0"/>
          <a:chOff x="0" y="0"/>
          <a:chExt cx="0" cy="0"/>
        </a:xfrm>
      </p:grpSpPr>
      <p:sp>
        <p:nvSpPr>
          <p:cNvPr id="17" name="LAYOUT BODY"/>
          <p:cNvSpPr>
            <a:spLocks noGrp="1"/>
          </p:cNvSpPr>
          <p:nvPr>
            <p:ph sz="quarter" idx="28"/>
            <p:custDataLst>
              <p:tags r:id="rId1"/>
            </p:custDataLst>
          </p:nvPr>
        </p:nvSpPr>
        <p:spPr>
          <a:xfrm>
            <a:off x="2658172" y="4384044"/>
            <a:ext cx="6949440"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8" name="LAYOUT HEADER"/>
          <p:cNvSpPr>
            <a:spLocks noGrp="1"/>
          </p:cNvSpPr>
          <p:nvPr>
            <p:ph type="body" idx="18" hasCustomPrompt="1"/>
            <p:custDataLst>
              <p:tags r:id="rId2"/>
            </p:custDataLst>
          </p:nvPr>
        </p:nvSpPr>
        <p:spPr>
          <a:xfrm>
            <a:off x="2658172" y="4014216"/>
            <a:ext cx="6949440"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6" name="LAYOUT BODY"/>
          <p:cNvSpPr>
            <a:spLocks noGrp="1"/>
          </p:cNvSpPr>
          <p:nvPr>
            <p:ph sz="quarter" idx="12"/>
            <p:custDataLst>
              <p:tags r:id="rId3"/>
            </p:custDataLst>
          </p:nvPr>
        </p:nvSpPr>
        <p:spPr>
          <a:xfrm>
            <a:off x="2658172" y="1993394"/>
            <a:ext cx="6949440"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16" hasCustomPrompt="1"/>
            <p:custDataLst>
              <p:tags r:id="rId4"/>
            </p:custDataLst>
          </p:nvPr>
        </p:nvSpPr>
        <p:spPr>
          <a:xfrm>
            <a:off x="2658172" y="1636776"/>
            <a:ext cx="6949440"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5" name="MESSAGE CONCLUSION"/>
          <p:cNvSpPr>
            <a:spLocks noGrp="1"/>
          </p:cNvSpPr>
          <p:nvPr>
            <p:ph type="body" sz="quarter" idx="27" hasCustomPrompt="1"/>
            <p:custDataLst>
              <p:tags r:id="rId5"/>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mj-lt"/>
              </a:defRPr>
            </a:lvl1pPr>
            <a:lvl2pPr marL="0" indent="0">
              <a:spcBef>
                <a:spcPts val="900"/>
              </a:spcBef>
              <a:buNone/>
              <a:defRPr sz="1400" b="0">
                <a:solidFill>
                  <a:schemeClr val="tx2"/>
                </a:solidFill>
                <a:latin typeface="+mj-lt"/>
              </a:defRPr>
            </a:lvl2pPr>
            <a:lvl3pPr>
              <a:buFont typeface="Symbol" pitchFamily="18" charset="2"/>
              <a:buChar char="·"/>
              <a:defRPr baseline="0">
                <a:latin typeface="+mj-lt"/>
              </a:defRPr>
            </a:lvl3pPr>
            <a:lvl4pPr marL="457200" indent="-222250">
              <a:buSzPct val="84000"/>
              <a:buFont typeface="Times New Roman" pitchFamily="18" charset="0"/>
              <a:buChar char="–"/>
              <a:defRPr>
                <a:latin typeface="+mj-lt"/>
              </a:defRPr>
            </a:lvl4pPr>
            <a:lvl5pPr>
              <a:buFont typeface="Times New Roman" pitchFamily="18" charset="0"/>
              <a:buChar char="–"/>
              <a:defRPr>
                <a:latin typeface="+mj-lt"/>
              </a:defRPr>
            </a:lvl5pPr>
            <a:lvl6pPr>
              <a:defRPr>
                <a:latin typeface="+mj-lt"/>
              </a:defRPr>
            </a:lvl6pPr>
            <a:lvl7pPr>
              <a:defRPr>
                <a:latin typeface="+mj-lt"/>
              </a:defRPr>
            </a:lvl7pPr>
            <a:lvl8pPr>
              <a:defRPr>
                <a:latin typeface="+mj-lt"/>
              </a:defRPr>
            </a:lvl8pPr>
            <a:lvl9pPr>
              <a:defRPr>
                <a:latin typeface="+mj-lt"/>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6"/>
            </p:custDataLst>
          </p:nvPr>
        </p:nvSpPr>
        <p:spPr>
          <a:xfrm>
            <a:off x="420624" y="3"/>
            <a:ext cx="9189720" cy="941832"/>
          </a:xfrm>
        </p:spPr>
        <p:txBody>
          <a:bodyPr lIns="0" tIns="0" rIns="0" bIns="0" anchor="b" anchorCtr="0">
            <a:normAutofit/>
          </a:bodyPr>
          <a:lstStyle>
            <a:lvl1pPr>
              <a:lnSpc>
                <a:spcPts val="3200"/>
              </a:lnSpc>
              <a:defRPr sz="2800" b="0" baseline="0">
                <a:solidFill>
                  <a:schemeClr val="tx1"/>
                </a:solidFill>
                <a:latin typeface="+mn-lt"/>
                <a:ea typeface="Arial Unicode MS" pitchFamily="34" charset="-128"/>
              </a:defRPr>
            </a:lvl1pPr>
          </a:lstStyle>
          <a:p>
            <a:r>
              <a:rPr lang="en-US" dirty="0" smtClean="0"/>
              <a:t>&lt;&lt;Page heading&gt;&gt;</a:t>
            </a:r>
            <a:endParaRPr lang="en-US" dirty="0"/>
          </a:p>
        </p:txBody>
      </p:sp>
      <p:sp>
        <p:nvSpPr>
          <p:cNvPr id="12" name="DOCUMENT ID" hidden="1"/>
          <p:cNvSpPr txBox="1"/>
          <p:nvPr>
            <p:custDataLst>
              <p:tags r:id="rId7"/>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3"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4" name="PXP_GRIDLINES" hidden="1"/>
          <p:cNvGrpSpPr/>
          <p:nvPr/>
        </p:nvGrpSpPr>
        <p:grpSpPr>
          <a:xfrm>
            <a:off x="-30640" y="0"/>
            <a:ext cx="10093083" cy="7543800"/>
            <a:chOff x="-30640" y="0"/>
            <a:chExt cx="10093083" cy="7543800"/>
          </a:xfrm>
        </p:grpSpPr>
        <p:cxnSp>
          <p:nvCxnSpPr>
            <p:cNvPr id="25" name="Straight Connector 24"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0"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31" name="DraftStamp" hidden="1"/>
          <p:cNvSpPr txBox="1"/>
          <p:nvPr userDrawn="1">
            <p:custDataLst>
              <p:tags r:id="rId8"/>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9"/>
            </p:custDataLst>
          </p:nvPr>
        </p:nvPicPr>
        <p:blipFill>
          <a:blip r:embed="rId11"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arge_Standard_2x1_FullHeight">
    <p:spTree>
      <p:nvGrpSpPr>
        <p:cNvPr id="1" name=""/>
        <p:cNvGrpSpPr/>
        <p:nvPr/>
      </p:nvGrpSpPr>
      <p:grpSpPr>
        <a:xfrm>
          <a:off x="0" y="0"/>
          <a:ext cx="0" cy="0"/>
          <a:chOff x="0" y="0"/>
          <a:chExt cx="0" cy="0"/>
        </a:xfrm>
      </p:grpSpPr>
      <p:sp>
        <p:nvSpPr>
          <p:cNvPr id="19" name="LAYOUT BODY"/>
          <p:cNvSpPr>
            <a:spLocks noGrp="1"/>
          </p:cNvSpPr>
          <p:nvPr>
            <p:ph sz="quarter" idx="28"/>
            <p:custDataLst>
              <p:tags r:id="rId1"/>
            </p:custDataLst>
          </p:nvPr>
        </p:nvSpPr>
        <p:spPr>
          <a:xfrm>
            <a:off x="6245352" y="1993392"/>
            <a:ext cx="3346704"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8" name="LAYOUT HEADER"/>
          <p:cNvSpPr>
            <a:spLocks noGrp="1"/>
          </p:cNvSpPr>
          <p:nvPr>
            <p:ph type="body" idx="18" hasCustomPrompt="1"/>
            <p:custDataLst>
              <p:tags r:id="rId2"/>
            </p:custDataLst>
          </p:nvPr>
        </p:nvSpPr>
        <p:spPr>
          <a:xfrm>
            <a:off x="6245352"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8" name="LAYOUT BODY"/>
          <p:cNvSpPr>
            <a:spLocks noGrp="1"/>
          </p:cNvSpPr>
          <p:nvPr>
            <p:ph sz="quarter" idx="12"/>
            <p:custDataLst>
              <p:tags r:id="rId3"/>
            </p:custDataLst>
          </p:nvPr>
        </p:nvSpPr>
        <p:spPr>
          <a:xfrm>
            <a:off x="2655387" y="1993392"/>
            <a:ext cx="3346704"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6" name="LAYOUT HEADER"/>
          <p:cNvSpPr>
            <a:spLocks noGrp="1"/>
          </p:cNvSpPr>
          <p:nvPr>
            <p:ph type="body" idx="16" hasCustomPrompt="1"/>
            <p:custDataLst>
              <p:tags r:id="rId4"/>
            </p:custDataLst>
          </p:nvPr>
        </p:nvSpPr>
        <p:spPr>
          <a:xfrm>
            <a:off x="2659415"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mn-l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3" name="MESSAGE CONCLUSION"/>
          <p:cNvSpPr>
            <a:spLocks noGrp="1"/>
          </p:cNvSpPr>
          <p:nvPr>
            <p:ph type="body" sz="quarter" idx="27" hasCustomPrompt="1"/>
            <p:custDataLst>
              <p:tags r:id="rId5"/>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mj-lt"/>
              </a:defRPr>
            </a:lvl1pPr>
            <a:lvl2pPr marL="0" indent="0">
              <a:spcBef>
                <a:spcPts val="900"/>
              </a:spcBef>
              <a:buNone/>
              <a:defRPr sz="1400" b="0">
                <a:solidFill>
                  <a:schemeClr val="tx2"/>
                </a:solidFill>
                <a:latin typeface="+mj-lt"/>
              </a:defRPr>
            </a:lvl2pPr>
            <a:lvl3pPr>
              <a:buFont typeface="Symbol" pitchFamily="18" charset="2"/>
              <a:buChar char="·"/>
              <a:defRPr baseline="0">
                <a:latin typeface="+mj-lt"/>
              </a:defRPr>
            </a:lvl3pPr>
            <a:lvl4pPr marL="457200" indent="-222250">
              <a:buSzPct val="84000"/>
              <a:buFont typeface="Times New Roman" pitchFamily="18" charset="0"/>
              <a:buChar char="–"/>
              <a:defRPr>
                <a:latin typeface="+mj-lt"/>
              </a:defRPr>
            </a:lvl4pPr>
            <a:lvl5pPr>
              <a:buFont typeface="Times New Roman" pitchFamily="18" charset="0"/>
              <a:buChar char="–"/>
              <a:defRPr>
                <a:latin typeface="+mj-lt"/>
              </a:defRPr>
            </a:lvl5pPr>
            <a:lvl6pPr>
              <a:defRPr>
                <a:latin typeface="+mj-lt"/>
              </a:defRPr>
            </a:lvl6pPr>
            <a:lvl7pPr>
              <a:defRPr>
                <a:latin typeface="+mj-lt"/>
              </a:defRPr>
            </a:lvl7pPr>
            <a:lvl8pPr>
              <a:defRPr>
                <a:latin typeface="+mj-lt"/>
              </a:defRPr>
            </a:lvl8pPr>
            <a:lvl9pPr>
              <a:defRPr>
                <a:latin typeface="+mj-lt"/>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6"/>
            </p:custDataLst>
          </p:nvPr>
        </p:nvSpPr>
        <p:spPr>
          <a:xfrm>
            <a:off x="420624" y="3"/>
            <a:ext cx="9189720" cy="941832"/>
          </a:xfrm>
        </p:spPr>
        <p:txBody>
          <a:bodyPr vert="horz" lIns="0" tIns="0" rIns="0" bIns="0" rtlCol="0" anchor="b" anchorCtr="0">
            <a:normAutofit/>
          </a:bodyPr>
          <a:lstStyle>
            <a:lvl1pPr>
              <a:lnSpc>
                <a:spcPts val="3200"/>
              </a:lnSpc>
              <a:defRPr lang="en-US" dirty="0"/>
            </a:lvl1pPr>
          </a:lstStyle>
          <a:p>
            <a:pPr lvl="0"/>
            <a:r>
              <a:rPr lang="en-US" dirty="0" smtClean="0"/>
              <a:t>&lt;&lt;Page heading&gt;&gt;</a:t>
            </a:r>
            <a:endParaRPr lang="en-US" dirty="0"/>
          </a:p>
        </p:txBody>
      </p:sp>
      <p:sp>
        <p:nvSpPr>
          <p:cNvPr id="12" name="DOCUMENT ID" hidden="1"/>
          <p:cNvSpPr txBox="1"/>
          <p:nvPr>
            <p:custDataLst>
              <p:tags r:id="rId7"/>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dirty="0" smtClean="0"/>
              <a:t>[printed: ____] [saved: ____]</a:t>
            </a:r>
          </a:p>
        </p:txBody>
      </p:sp>
      <p:sp>
        <p:nvSpPr>
          <p:cNvPr id="23" name="Slide Number Textbox"/>
          <p:cNvSpPr txBox="1"/>
          <p:nvPr/>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4" name="PXP_GRIDLINES" hidden="1"/>
          <p:cNvGrpSpPr/>
          <p:nvPr/>
        </p:nvGrpSpPr>
        <p:grpSpPr>
          <a:xfrm>
            <a:off x="-30640" y="0"/>
            <a:ext cx="10093083" cy="7543800"/>
            <a:chOff x="-30640" y="0"/>
            <a:chExt cx="10093083" cy="7543800"/>
          </a:xfrm>
        </p:grpSpPr>
        <p:cxnSp>
          <p:nvCxnSpPr>
            <p:cNvPr id="25" name="Straight Connector 24"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0"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Frutiger 45 Light"/>
              </a:rPr>
              <a:pPr algn="r"/>
              <a:t>‹#›</a:t>
            </a:fld>
            <a:endParaRPr lang="en-US" sz="700" dirty="0">
              <a:latin typeface="Frutiger 45 Light"/>
            </a:endParaRPr>
          </a:p>
        </p:txBody>
      </p:sp>
      <p:sp>
        <p:nvSpPr>
          <p:cNvPr id="31" name="DraftStamp" hidden="1"/>
          <p:cNvSpPr txBox="1"/>
          <p:nvPr userDrawn="1">
            <p:custDataLst>
              <p:tags r:id="rId8"/>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smtClean="0">
                <a:solidFill>
                  <a:srgbClr val="E60000"/>
                </a:solidFill>
                <a:latin typeface="Frutiger 45 Light"/>
                <a:ea typeface="MS PGothic"/>
              </a:rPr>
              <a:t>Draft</a:t>
            </a:r>
            <a:endParaRPr kumimoji="0" lang="en-US" sz="2400" b="1" i="0" u="none" baseline="0" dirty="0">
              <a:solidFill>
                <a:srgbClr val="E60000"/>
              </a:solidFill>
              <a:latin typeface="Frutiger 45 Light"/>
              <a:ea typeface="MS PGothic"/>
            </a:endParaRPr>
          </a:p>
        </p:txBody>
      </p:sp>
      <p:pic>
        <p:nvPicPr>
          <p:cNvPr id="2" name="Picture 1"/>
          <p:cNvPicPr>
            <a:picLocks noChangeAspect="1"/>
          </p:cNvPicPr>
          <p:nvPr userDrawn="1">
            <p:custDataLst>
              <p:tags r:id="rId9"/>
            </p:custDataLst>
          </p:nvPr>
        </p:nvPicPr>
        <p:blipFill>
          <a:blip r:embed="rId11"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Placeholder"/>
          <p:cNvSpPr>
            <a:spLocks noGrp="1"/>
          </p:cNvSpPr>
          <p:nvPr>
            <p:ph type="body" idx="1"/>
          </p:nvPr>
        </p:nvSpPr>
        <p:spPr>
          <a:xfrm>
            <a:off x="420623" y="1636776"/>
            <a:ext cx="9189720" cy="479145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Placeholder"/>
          <p:cNvSpPr>
            <a:spLocks noGrp="1"/>
          </p:cNvSpPr>
          <p:nvPr>
            <p:ph type="title"/>
          </p:nvPr>
        </p:nvSpPr>
        <p:spPr>
          <a:xfrm>
            <a:off x="420624" y="0"/>
            <a:ext cx="9189720" cy="941832"/>
          </a:xfrm>
          <a:prstGeom prst="rect">
            <a:avLst/>
          </a:prstGeom>
        </p:spPr>
        <p:txBody>
          <a:bodyPr vert="horz" lIns="0" tIns="0" rIns="0" bIns="0" rtlCol="0" anchor="b" anchorCtr="0">
            <a:normAutofit/>
          </a:bodyPr>
          <a:lstStyle/>
          <a:p>
            <a:pPr lvl="0"/>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 id="2147484194" r:id="rId12"/>
    <p:sldLayoutId id="2147484195" r:id="rId13"/>
    <p:sldLayoutId id="2147484196" r:id="rId14"/>
    <p:sldLayoutId id="2147484197" r:id="rId15"/>
    <p:sldLayoutId id="2147484198" r:id="rId16"/>
    <p:sldLayoutId id="2147484199" r:id="rId17"/>
    <p:sldLayoutId id="2147484200" r:id="rId18"/>
    <p:sldLayoutId id="2147484201" r:id="rId19"/>
    <p:sldLayoutId id="2147484202" r:id="rId20"/>
    <p:sldLayoutId id="2147484203" r:id="rId21"/>
    <p:sldLayoutId id="2147484204" r:id="rId22"/>
    <p:sldLayoutId id="2147484205" r:id="rId23"/>
    <p:sldLayoutId id="2147484206" r:id="rId24"/>
    <p:sldLayoutId id="2147484207" r:id="rId25"/>
    <p:sldLayoutId id="2147484208" r:id="rId26"/>
    <p:sldLayoutId id="2147484209" r:id="rId27"/>
    <p:sldLayoutId id="2147484210" r:id="rId28"/>
    <p:sldLayoutId id="2147484211" r:id="rId29"/>
    <p:sldLayoutId id="2147484212" r:id="rId30"/>
    <p:sldLayoutId id="2147484213" r:id="rId31"/>
    <p:sldLayoutId id="2147484214" r:id="rId32"/>
    <p:sldLayoutId id="2147484215" r:id="rId33"/>
    <p:sldLayoutId id="2147484216" r:id="rId34"/>
    <p:sldLayoutId id="2147484217" r:id="rId35"/>
    <p:sldLayoutId id="2147484218" r:id="rId36"/>
  </p:sldLayoutIdLst>
  <p:hf hdr="0" ftr="0" dt="0"/>
  <p:txStyles>
    <p:titleStyle>
      <a:lvl1pPr algn="l" defTabSz="1005505" rtl="0" eaLnBrk="1" latinLnBrk="0" hangingPunct="1">
        <a:spcBef>
          <a:spcPct val="0"/>
        </a:spcBef>
        <a:buNone/>
        <a:defRPr lang="en-US" sz="2800" b="0" kern="1200" baseline="0" dirty="0">
          <a:solidFill>
            <a:schemeClr val="tx1"/>
          </a:solidFill>
          <a:latin typeface="+mn-lt"/>
          <a:ea typeface="Arial Unicode MS" pitchFamily="34" charset="-128"/>
          <a:cs typeface="+mj-cs"/>
        </a:defRPr>
      </a:lvl1pPr>
    </p:titleStyle>
    <p:bodyStyle>
      <a:lvl1pPr marL="0" marR="0" indent="0" algn="l" defTabSz="1005505" rtl="0" eaLnBrk="1" fontAlgn="auto" latinLnBrk="0" hangingPunct="1">
        <a:lnSpc>
          <a:spcPct val="100000"/>
        </a:lnSpc>
        <a:spcBef>
          <a:spcPts val="660"/>
        </a:spcBef>
        <a:spcAft>
          <a:spcPts val="0"/>
        </a:spcAft>
        <a:buClrTx/>
        <a:buSzPct val="120000"/>
        <a:buFontTx/>
        <a:buNone/>
        <a:tabLst/>
        <a:defRPr lang="en-US" sz="1100" b="0" kern="0" baseline="0" dirty="0" smtClean="0">
          <a:solidFill>
            <a:schemeClr val="tx1"/>
          </a:solidFill>
          <a:latin typeface="Frutiger 45 Light" pitchFamily="34" charset="0"/>
          <a:ea typeface="+mn-ea"/>
          <a:cs typeface="+mn-cs"/>
        </a:defRPr>
      </a:lvl1pPr>
      <a:lvl2pPr marL="0" marR="0" indent="0" algn="l" defTabSz="1005505" rtl="0" eaLnBrk="1" fontAlgn="auto" latinLnBrk="0" hangingPunct="1">
        <a:lnSpc>
          <a:spcPct val="100000"/>
        </a:lnSpc>
        <a:spcBef>
          <a:spcPts val="660"/>
        </a:spcBef>
        <a:spcAft>
          <a:spcPts val="0"/>
        </a:spcAft>
        <a:buClrTx/>
        <a:buSzTx/>
        <a:buFontTx/>
        <a:buNone/>
        <a:tabLst/>
        <a:defRPr lang="en-US" sz="1100" kern="0" baseline="0" dirty="0" smtClean="0">
          <a:solidFill>
            <a:schemeClr val="tx1"/>
          </a:solidFill>
          <a:latin typeface="Frutiger 45 Light" pitchFamily="34" charset="0"/>
          <a:ea typeface="+mn-ea"/>
          <a:cs typeface="+mn-cs"/>
        </a:defRPr>
      </a:lvl2pPr>
      <a:lvl3pPr marL="234950" marR="0" indent="-228600" algn="l" defTabSz="1005505" rtl="0" eaLnBrk="1" fontAlgn="auto" latinLnBrk="0" hangingPunct="1">
        <a:lnSpc>
          <a:spcPct val="100000"/>
        </a:lnSpc>
        <a:spcBef>
          <a:spcPts val="660"/>
        </a:spcBef>
        <a:spcAft>
          <a:spcPts val="0"/>
        </a:spcAft>
        <a:buClr>
          <a:schemeClr val="tx2"/>
        </a:buClr>
        <a:buSzTx/>
        <a:buFont typeface="Symbol" pitchFamily="18" charset="2"/>
        <a:buChar char=""/>
        <a:tabLst/>
        <a:defRPr lang="en-US" sz="1100" kern="0" baseline="0" dirty="0" smtClean="0">
          <a:solidFill>
            <a:schemeClr val="tx1"/>
          </a:solidFill>
          <a:latin typeface="Frutiger 45 Light" pitchFamily="34" charset="0"/>
          <a:ea typeface="+mn-ea"/>
          <a:cs typeface="+mn-cs"/>
        </a:defRPr>
      </a:lvl3pPr>
      <a:lvl4pPr marL="457200" marR="0" indent="-22860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4pPr>
      <a:lvl5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5pPr>
      <a:lvl6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b="0" kern="0" baseline="0" dirty="0" smtClean="0">
          <a:solidFill>
            <a:schemeClr val="tx1"/>
          </a:solidFill>
          <a:latin typeface="Frutiger 45 Light" pitchFamily="34" charset="0"/>
          <a:ea typeface="+mn-ea"/>
          <a:cs typeface="+mn-cs"/>
        </a:defRPr>
      </a:lvl6pPr>
      <a:lvl7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7pPr>
      <a:lvl8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8pPr>
      <a:lvl9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9pPr>
    </p:bodyStyle>
    <p:otherStyle>
      <a:defPPr>
        <a:defRPr lang="en-US"/>
      </a:defPPr>
      <a:lvl1pPr marL="0" algn="l" defTabSz="1005505" rtl="0" eaLnBrk="1" latinLnBrk="0" hangingPunct="1">
        <a:defRPr sz="2000" kern="1200">
          <a:solidFill>
            <a:schemeClr val="tx1"/>
          </a:solidFill>
          <a:latin typeface="+mn-lt"/>
          <a:ea typeface="+mn-ea"/>
          <a:cs typeface="+mn-cs"/>
        </a:defRPr>
      </a:lvl1pPr>
      <a:lvl2pPr marL="502753" algn="l" defTabSz="1005505" rtl="0" eaLnBrk="1" latinLnBrk="0" hangingPunct="1">
        <a:defRPr sz="2000" kern="1200">
          <a:solidFill>
            <a:schemeClr val="tx1"/>
          </a:solidFill>
          <a:latin typeface="+mn-lt"/>
          <a:ea typeface="+mn-ea"/>
          <a:cs typeface="+mn-cs"/>
        </a:defRPr>
      </a:lvl2pPr>
      <a:lvl3pPr marL="1005505" algn="l" defTabSz="1005505" rtl="0" eaLnBrk="1" latinLnBrk="0" hangingPunct="1">
        <a:defRPr sz="2000" kern="1200">
          <a:solidFill>
            <a:schemeClr val="tx1"/>
          </a:solidFill>
          <a:latin typeface="+mn-lt"/>
          <a:ea typeface="+mn-ea"/>
          <a:cs typeface="+mn-cs"/>
        </a:defRPr>
      </a:lvl3pPr>
      <a:lvl4pPr marL="1508257" algn="l" defTabSz="1005505" rtl="0" eaLnBrk="1" latinLnBrk="0" hangingPunct="1">
        <a:defRPr sz="2000" kern="1200">
          <a:solidFill>
            <a:schemeClr val="tx1"/>
          </a:solidFill>
          <a:latin typeface="+mn-lt"/>
          <a:ea typeface="+mn-ea"/>
          <a:cs typeface="+mn-cs"/>
        </a:defRPr>
      </a:lvl4pPr>
      <a:lvl5pPr marL="2011009" algn="l" defTabSz="1005505" rtl="0" eaLnBrk="1" latinLnBrk="0" hangingPunct="1">
        <a:defRPr sz="2000" kern="1200">
          <a:solidFill>
            <a:schemeClr val="tx1"/>
          </a:solidFill>
          <a:latin typeface="+mn-lt"/>
          <a:ea typeface="+mn-ea"/>
          <a:cs typeface="+mn-cs"/>
        </a:defRPr>
      </a:lvl5pPr>
      <a:lvl6pPr marL="2513761" algn="l" defTabSz="1005505" rtl="0" eaLnBrk="1" latinLnBrk="0" hangingPunct="1">
        <a:defRPr sz="2000" kern="1200">
          <a:solidFill>
            <a:schemeClr val="tx1"/>
          </a:solidFill>
          <a:latin typeface="+mn-lt"/>
          <a:ea typeface="+mn-ea"/>
          <a:cs typeface="+mn-cs"/>
        </a:defRPr>
      </a:lvl6pPr>
      <a:lvl7pPr marL="3016512" algn="l" defTabSz="1005505" rtl="0" eaLnBrk="1" latinLnBrk="0" hangingPunct="1">
        <a:defRPr sz="2000" kern="1200">
          <a:solidFill>
            <a:schemeClr val="tx1"/>
          </a:solidFill>
          <a:latin typeface="+mn-lt"/>
          <a:ea typeface="+mn-ea"/>
          <a:cs typeface="+mn-cs"/>
        </a:defRPr>
      </a:lvl7pPr>
      <a:lvl8pPr marL="3519265" algn="l" defTabSz="1005505" rtl="0" eaLnBrk="1" latinLnBrk="0" hangingPunct="1">
        <a:defRPr sz="2000" kern="1200">
          <a:solidFill>
            <a:schemeClr val="tx1"/>
          </a:solidFill>
          <a:latin typeface="+mn-lt"/>
          <a:ea typeface="+mn-ea"/>
          <a:cs typeface="+mn-cs"/>
        </a:defRPr>
      </a:lvl8pPr>
      <a:lvl9pPr marL="4022016" algn="l" defTabSz="100550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56.xml"/><Relationship Id="rId1" Type="http://schemas.openxmlformats.org/officeDocument/2006/relationships/tags" Target="../tags/tag355.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6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36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ags" Target="../tags/tag369.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70.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1.bin"/><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372.xml"/><Relationship Id="rId7" Type="http://schemas.openxmlformats.org/officeDocument/2006/relationships/image" Target="../media/image14.png"/><Relationship Id="rId2" Type="http://schemas.openxmlformats.org/officeDocument/2006/relationships/tags" Target="../tags/tag371.xml"/><Relationship Id="rId1" Type="http://schemas.openxmlformats.org/officeDocument/2006/relationships/vmlDrawing" Target="../drawings/vmlDrawing2.vml"/><Relationship Id="rId6" Type="http://schemas.openxmlformats.org/officeDocument/2006/relationships/tags" Target="../tags/tag372.xml"/><Relationship Id="rId5" Type="http://schemas.openxmlformats.org/officeDocument/2006/relationships/slideLayout" Target="../slideLayouts/slideLayout4.xml"/><Relationship Id="rId4" Type="http://schemas.openxmlformats.org/officeDocument/2006/relationships/tags" Target="../tags/tag373.xml"/><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tags" Target="../tags/tag376.xml"/><Relationship Id="rId2" Type="http://schemas.openxmlformats.org/officeDocument/2006/relationships/tags" Target="../tags/tag375.xml"/><Relationship Id="rId1" Type="http://schemas.openxmlformats.org/officeDocument/2006/relationships/tags" Target="../tags/tag374.xml"/><Relationship Id="rId5" Type="http://schemas.openxmlformats.org/officeDocument/2006/relationships/image" Target="../media/image15.png"/><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tags" Target="../tags/tag379.xml"/><Relationship Id="rId2" Type="http://schemas.openxmlformats.org/officeDocument/2006/relationships/tags" Target="../tags/tag378.xml"/><Relationship Id="rId1" Type="http://schemas.openxmlformats.org/officeDocument/2006/relationships/tags" Target="../tags/tag377.xml"/><Relationship Id="rId6" Type="http://schemas.openxmlformats.org/officeDocument/2006/relationships/image" Target="../media/image16.png"/><Relationship Id="rId5" Type="http://schemas.openxmlformats.org/officeDocument/2006/relationships/tags" Target="../tags/tag378.xml"/><Relationship Id="rId4"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380.xml"/></Relationships>
</file>

<file path=ppt/slides/_rels/slide18.xml.rels><?xml version="1.0" encoding="UTF-8" standalone="yes"?>
<Relationships xmlns="http://schemas.openxmlformats.org/package/2006/relationships"><Relationship Id="rId3" Type="http://schemas.openxmlformats.org/officeDocument/2006/relationships/tags" Target="../tags/tag383.xml"/><Relationship Id="rId7" Type="http://schemas.openxmlformats.org/officeDocument/2006/relationships/image" Target="../media/image20.png"/><Relationship Id="rId2" Type="http://schemas.openxmlformats.org/officeDocument/2006/relationships/tags" Target="../tags/tag382.xml"/><Relationship Id="rId1" Type="http://schemas.openxmlformats.org/officeDocument/2006/relationships/tags" Target="../tags/tag38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85.xml"/><Relationship Id="rId1" Type="http://schemas.openxmlformats.org/officeDocument/2006/relationships/tags" Target="../tags/tag384.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ags" Target="../tags/tag35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tags" Target="../tags/tag386.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tags" Target="../tags/tag389.xml"/><Relationship Id="rId2" Type="http://schemas.openxmlformats.org/officeDocument/2006/relationships/tags" Target="../tags/tag388.xml"/><Relationship Id="rId1" Type="http://schemas.openxmlformats.org/officeDocument/2006/relationships/tags" Target="../tags/tag387.xml"/><Relationship Id="rId5" Type="http://schemas.openxmlformats.org/officeDocument/2006/relationships/hyperlink" Target="https://github.ldn.swissbank.com/huangni/BondIndexTracking" TargetMode="External"/><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tags" Target="../tags/tag358.xml"/><Relationship Id="rId5" Type="http://schemas.openxmlformats.org/officeDocument/2006/relationships/image" Target="../media/image4.pn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36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6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ags" Target="../tags/tag36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6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6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ey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648" y="3819240"/>
            <a:ext cx="2788926" cy="3023622"/>
          </a:xfrm>
          <a:prstGeom prst="rect">
            <a:avLst/>
          </a:prstGeom>
        </p:spPr>
      </p:pic>
      <p:sp>
        <p:nvSpPr>
          <p:cNvPr id="2" name="PRESENTATION TITLE"/>
          <p:cNvSpPr>
            <a:spLocks noGrp="1"/>
          </p:cNvSpPr>
          <p:nvPr>
            <p:ph type="ctrTitle"/>
            <p:custDataLst>
              <p:tags r:id="rId2"/>
            </p:custDataLst>
          </p:nvPr>
        </p:nvSpPr>
        <p:spPr>
          <a:xfrm>
            <a:off x="653889" y="2764101"/>
            <a:ext cx="8202168" cy="941832"/>
          </a:xfrm>
        </p:spPr>
        <p:txBody>
          <a:bodyPr/>
          <a:lstStyle/>
          <a:p>
            <a:pPr algn="ctr"/>
            <a:r>
              <a:rPr lang="en-US" sz="4800" dirty="0" smtClean="0"/>
              <a:t>Bond Index Replication</a:t>
            </a:r>
            <a:endParaRPr lang="en-US" sz="4800" dirty="0"/>
          </a:p>
        </p:txBody>
      </p:sp>
      <p:sp>
        <p:nvSpPr>
          <p:cNvPr id="4" name="TextBox 3"/>
          <p:cNvSpPr txBox="1"/>
          <p:nvPr/>
        </p:nvSpPr>
        <p:spPr>
          <a:xfrm>
            <a:off x="7222836" y="5190836"/>
            <a:ext cx="1422400" cy="572655"/>
          </a:xfrm>
          <a:prstGeom prst="rect">
            <a:avLst/>
          </a:prstGeom>
          <a:noFill/>
        </p:spPr>
        <p:txBody>
          <a:bodyPr wrap="none" lIns="0" tIns="0" rIns="0" bIns="0" rtlCol="0">
            <a:noAutofit/>
          </a:bodyPr>
          <a:lstStyle/>
          <a:p>
            <a:r>
              <a:rPr lang="en-US" sz="1100" dirty="0" smtClean="0">
                <a:latin typeface="+mn-lt"/>
              </a:rPr>
              <a:t>Nick Huang</a:t>
            </a:r>
          </a:p>
          <a:p>
            <a:r>
              <a:rPr lang="en-US" sz="1100" dirty="0" smtClean="0">
                <a:latin typeface="+mn-lt"/>
              </a:rPr>
              <a:t>August 1</a:t>
            </a:r>
            <a:r>
              <a:rPr lang="en-US" sz="1100" baseline="30000" dirty="0" smtClean="0">
                <a:latin typeface="+mn-lt"/>
              </a:rPr>
              <a:t>st</a:t>
            </a:r>
            <a:r>
              <a:rPr lang="en-US" sz="1100" dirty="0" smtClean="0">
                <a:latin typeface="+mn-lt"/>
              </a:rPr>
              <a:t> 2019</a:t>
            </a:r>
            <a:endParaRPr lang="en-US" sz="1100" dirty="0">
              <a:latin typeface="+mn-lt"/>
            </a:endParaRPr>
          </a:p>
        </p:txBody>
      </p:sp>
    </p:spTree>
    <p:custDataLst>
      <p:tags r:id="rId1"/>
    </p:custDataLst>
    <p:extLst>
      <p:ext uri="{BB962C8B-B14F-4D97-AF65-F5344CB8AC3E}">
        <p14:creationId xmlns:p14="http://schemas.microsoft.com/office/powerpoint/2010/main" val="1659032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342900" indent="-342900">
              <a:buFont typeface="Arial" panose="020B0604020202020204" pitchFamily="34" charset="0"/>
              <a:buChar char="•"/>
            </a:pPr>
            <a:r>
              <a:rPr lang="en-US" sz="2400" dirty="0"/>
              <a:t>Auto-encoder for selecting bonds, idea come from paper "J. B. Heaton. Deep learning in finance"</a:t>
            </a:r>
          </a:p>
          <a:p>
            <a:pPr marL="342900" indent="-342900">
              <a:buFont typeface="Arial" panose="020B0604020202020204" pitchFamily="34" charset="0"/>
              <a:buChar char="•"/>
            </a:pPr>
            <a:r>
              <a:rPr lang="en-US" sz="2400" dirty="0"/>
              <a:t>LR for assigning weight</a:t>
            </a:r>
          </a:p>
          <a:p>
            <a:endParaRPr lang="en-US" sz="2400" dirty="0"/>
          </a:p>
        </p:txBody>
      </p:sp>
      <p:sp>
        <p:nvSpPr>
          <p:cNvPr id="3" name="Title 2"/>
          <p:cNvSpPr>
            <a:spLocks noGrp="1"/>
          </p:cNvSpPr>
          <p:nvPr>
            <p:ph type="title"/>
          </p:nvPr>
        </p:nvSpPr>
        <p:spPr/>
        <p:txBody>
          <a:bodyPr/>
          <a:lstStyle/>
          <a:p>
            <a:r>
              <a:rPr lang="en-US" dirty="0" err="1" smtClean="0"/>
              <a:t>Auto-Encoder+LR</a:t>
            </a:r>
            <a:endParaRPr lang="en-US" dirty="0"/>
          </a:p>
        </p:txBody>
      </p:sp>
    </p:spTree>
    <p:custDataLst>
      <p:tags r:id="rId1"/>
    </p:custDataLst>
    <p:extLst>
      <p:ext uri="{BB962C8B-B14F-4D97-AF65-F5344CB8AC3E}">
        <p14:creationId xmlns:p14="http://schemas.microsoft.com/office/powerpoint/2010/main" val="222600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513184" y="1558213"/>
            <a:ext cx="4702629" cy="4943062"/>
          </a:xfrm>
        </p:spPr>
        <p:txBody>
          <a:bodyPr/>
          <a:lstStyle/>
          <a:p>
            <a:pPr marL="285750" indent="-285750">
              <a:buFont typeface="Arial" panose="020B0604020202020204" pitchFamily="34" charset="0"/>
              <a:buChar char="•"/>
            </a:pPr>
            <a:r>
              <a:rPr lang="en-US" sz="1800" dirty="0"/>
              <a:t>The training target is to make input closer to the output.</a:t>
            </a:r>
          </a:p>
          <a:p>
            <a:pPr marL="285750" indent="-285750">
              <a:buFont typeface="Arial" panose="020B0604020202020204" pitchFamily="34" charset="0"/>
              <a:buChar char="•"/>
            </a:pPr>
            <a:r>
              <a:rPr lang="en-US" sz="1800" dirty="0"/>
              <a:t>After training, the useful part in the network is the hidden unit of the mid layer(the middle four units in the picture), according to the paper, the middle units can be seen as the highly aggregated information of the index.</a:t>
            </a:r>
          </a:p>
          <a:p>
            <a:pPr marL="285750" indent="-285750">
              <a:buFont typeface="Arial" panose="020B0604020202020204" pitchFamily="34" charset="0"/>
              <a:buChar char="•"/>
            </a:pPr>
            <a:r>
              <a:rPr lang="en-US" sz="1800" dirty="0"/>
              <a:t>For single stock, The </a:t>
            </a:r>
            <a:r>
              <a:rPr lang="en-US" sz="1800" dirty="0" smtClean="0"/>
              <a:t>closer </a:t>
            </a:r>
            <a:r>
              <a:rPr lang="en-US" sz="1800" dirty="0"/>
              <a:t>between the stock and the middle units, The more communal information is included in the stock.</a:t>
            </a:r>
          </a:p>
          <a:p>
            <a:pPr marL="285750" indent="-285750">
              <a:buFont typeface="Arial" panose="020B0604020202020204" pitchFamily="34" charset="0"/>
              <a:buChar char="•"/>
            </a:pPr>
            <a:r>
              <a:rPr lang="en-US" sz="1800" dirty="0"/>
              <a:t>The best selection </a:t>
            </a:r>
            <a:r>
              <a:rPr lang="en-US" sz="1800" dirty="0" smtClean="0"/>
              <a:t>- </a:t>
            </a:r>
            <a:r>
              <a:rPr lang="en-US" sz="1800" dirty="0"/>
              <a:t>The top10 and the bottom 10 communal information stocks, the top 10 contains the most communal information, the bottom contains the most distinctive information</a:t>
            </a:r>
          </a:p>
          <a:p>
            <a:endParaRPr lang="en-US" dirty="0"/>
          </a:p>
        </p:txBody>
      </p:sp>
      <p:sp>
        <p:nvSpPr>
          <p:cNvPr id="3" name="Title 2"/>
          <p:cNvSpPr>
            <a:spLocks noGrp="1"/>
          </p:cNvSpPr>
          <p:nvPr>
            <p:ph type="title"/>
          </p:nvPr>
        </p:nvSpPr>
        <p:spPr/>
        <p:txBody>
          <a:bodyPr/>
          <a:lstStyle/>
          <a:p>
            <a:r>
              <a:rPr lang="en-US" dirty="0"/>
              <a:t>Auto-encoder for index replication</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951" y="1538130"/>
            <a:ext cx="275045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80032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171450" indent="-171450">
              <a:buFont typeface="Arial" panose="020B0604020202020204" pitchFamily="34" charset="0"/>
              <a:buChar char="•"/>
            </a:pPr>
            <a:r>
              <a:rPr lang="en-US" sz="2400" b="1" dirty="0"/>
              <a:t>Lasso: OLS + L1 </a:t>
            </a:r>
            <a:r>
              <a:rPr lang="en-US" sz="2400" b="1" dirty="0" smtClean="0"/>
              <a:t>norm</a:t>
            </a:r>
          </a:p>
          <a:p>
            <a:r>
              <a:rPr lang="en-US" sz="2400" b="1" dirty="0"/>
              <a:t>	</a:t>
            </a:r>
          </a:p>
          <a:p>
            <a:r>
              <a:rPr lang="en-US" sz="2400" dirty="0"/>
              <a:t>	</a:t>
            </a:r>
            <a:endParaRPr lang="en-US" sz="2400" dirty="0" smtClean="0"/>
          </a:p>
          <a:p>
            <a:r>
              <a:rPr lang="en-US" sz="1600" dirty="0"/>
              <a:t>A</a:t>
            </a:r>
            <a:r>
              <a:rPr lang="en-US" sz="1600" dirty="0" smtClean="0"/>
              <a:t>dvantages: make </a:t>
            </a:r>
            <a:r>
              <a:rPr lang="en-US" sz="1600" dirty="0"/>
              <a:t>the weight sparse, kind of like dimension </a:t>
            </a:r>
            <a:r>
              <a:rPr lang="en-US" sz="1600" dirty="0" smtClean="0"/>
              <a:t>reduction; </a:t>
            </a:r>
            <a:r>
              <a:rPr lang="en-US" sz="1600" dirty="0"/>
              <a:t>can use it to select bonds</a:t>
            </a:r>
          </a:p>
          <a:p>
            <a:pPr marL="171450" indent="-171450">
              <a:buFont typeface="Arial" panose="020B0604020202020204" pitchFamily="34" charset="0"/>
              <a:buChar char="•"/>
            </a:pPr>
            <a:r>
              <a:rPr lang="en-US" sz="2400" b="1" dirty="0"/>
              <a:t>Ridge: OLS + L2 </a:t>
            </a:r>
            <a:r>
              <a:rPr lang="en-US" sz="2400" b="1" dirty="0" smtClean="0"/>
              <a:t>norm</a:t>
            </a:r>
          </a:p>
          <a:p>
            <a:r>
              <a:rPr lang="en-US" sz="2400" b="1" dirty="0"/>
              <a:t>	</a:t>
            </a:r>
          </a:p>
          <a:p>
            <a:r>
              <a:rPr lang="en-US" sz="2400" dirty="0"/>
              <a:t> </a:t>
            </a:r>
            <a:endParaRPr lang="en-US" sz="2400" dirty="0" smtClean="0"/>
          </a:p>
          <a:p>
            <a:r>
              <a:rPr lang="en-US" sz="1600" dirty="0" smtClean="0"/>
              <a:t>Advantages: </a:t>
            </a:r>
            <a:r>
              <a:rPr lang="en-US" sz="1600" dirty="0"/>
              <a:t>a</a:t>
            </a:r>
            <a:r>
              <a:rPr lang="en-US" sz="1600" dirty="0" smtClean="0"/>
              <a:t>void </a:t>
            </a:r>
            <a:r>
              <a:rPr lang="en-US" sz="1600" dirty="0"/>
              <a:t>overfitting</a:t>
            </a:r>
          </a:p>
          <a:p>
            <a:pPr marL="171450" indent="-171450">
              <a:buFont typeface="Arial" panose="020B0604020202020204" pitchFamily="34" charset="0"/>
              <a:buChar char="•"/>
            </a:pPr>
            <a:r>
              <a:rPr lang="en-US" sz="2400" b="1" dirty="0" err="1"/>
              <a:t>ElasticNet</a:t>
            </a:r>
            <a:r>
              <a:rPr lang="en-US" sz="2400" b="1" dirty="0"/>
              <a:t>: OLS + L1 norm + L2 </a:t>
            </a:r>
            <a:r>
              <a:rPr lang="en-US" sz="2400" b="1" dirty="0" smtClean="0"/>
              <a:t>norm</a:t>
            </a:r>
          </a:p>
          <a:p>
            <a:r>
              <a:rPr lang="en-US" sz="2400" b="1" dirty="0"/>
              <a:t>	</a:t>
            </a:r>
          </a:p>
          <a:p>
            <a:endParaRPr lang="en-US" dirty="0"/>
          </a:p>
        </p:txBody>
      </p:sp>
      <p:sp>
        <p:nvSpPr>
          <p:cNvPr id="3" name="Title 2"/>
          <p:cNvSpPr>
            <a:spLocks noGrp="1"/>
          </p:cNvSpPr>
          <p:nvPr>
            <p:ph type="title"/>
          </p:nvPr>
        </p:nvSpPr>
        <p:spPr/>
        <p:txBody>
          <a:bodyPr/>
          <a:lstStyle/>
          <a:p>
            <a:r>
              <a:rPr lang="en-US" dirty="0"/>
              <a:t>Linear </a:t>
            </a:r>
            <a:r>
              <a:rPr lang="en-US" dirty="0" smtClean="0"/>
              <a:t>regression</a:t>
            </a:r>
            <a:endParaRPr lang="en-US" dirty="0"/>
          </a:p>
        </p:txBody>
      </p:sp>
      <p:sp>
        <p:nvSpPr>
          <p:cNvPr id="4" name="AutoShape 2" descr="\[J(\theta)=\frac{1}{2}\sum_{i}^{m}(y^{(i)}-\theta ^Tx^{(i)})^2+\lambda \sum_{j}^{n}|\theta_j|\]"/>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840" y="2175234"/>
            <a:ext cx="37528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8565" y="3825363"/>
            <a:ext cx="3667125"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6398" y="5637110"/>
            <a:ext cx="56007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341790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sz="quarter" idx="12"/>
              </p:nvPr>
            </p:nvSpPr>
            <p:spPr>
              <a:xfrm>
                <a:off x="329183" y="1620991"/>
                <a:ext cx="9353297" cy="5206529"/>
              </a:xfrm>
            </p:spPr>
            <p:txBody>
              <a:bodyPr/>
              <a:lstStyle/>
              <a:p>
                <a:pPr marL="171450" indent="-171450">
                  <a:buFont typeface="Arial" panose="020B0604020202020204" pitchFamily="34" charset="0"/>
                  <a:buChar char="•"/>
                </a:pPr>
                <a:r>
                  <a:rPr lang="en-US" altLang="zh-CN" sz="1800" dirty="0" smtClean="0"/>
                  <a:t>2018-1-1 to 2019-5-1 bonds data and index data</a:t>
                </a:r>
              </a:p>
              <a:p>
                <a:pPr marL="171450" indent="-171450">
                  <a:buFont typeface="Arial" panose="020B0604020202020204" pitchFamily="34" charset="0"/>
                  <a:buChar char="•"/>
                </a:pPr>
                <a:r>
                  <a:rPr lang="en-US" altLang="zh-CN" sz="1800" dirty="0"/>
                  <a:t>Training Data: 2018-1-1 to 2018-6-1</a:t>
                </a:r>
              </a:p>
              <a:p>
                <a:pPr marL="171450" indent="-171450">
                  <a:buFont typeface="Arial" panose="020B0604020202020204" pitchFamily="34" charset="0"/>
                  <a:buChar char="•"/>
                </a:pPr>
                <a:r>
                  <a:rPr lang="en-US" altLang="zh-CN" sz="1800" dirty="0"/>
                  <a:t>Testing Data: 2018-6-1 to 2019-5-1</a:t>
                </a:r>
              </a:p>
              <a:p>
                <a:pPr marL="171450" indent="-171450">
                  <a:buFont typeface="Arial" panose="020B0604020202020204" pitchFamily="34" charset="0"/>
                  <a:buChar char="•"/>
                </a:pPr>
                <a:r>
                  <a:rPr lang="en-US" altLang="zh-CN" sz="1800" dirty="0"/>
                  <a:t>247 bonds, select top 150 weight bonds (clear small weight bonds out), then 123 will be safe to trade (will stay in the index composition in the next one year)</a:t>
                </a:r>
              </a:p>
              <a:p>
                <a:pPr marL="171450" indent="-171450">
                  <a:buFont typeface="Arial" panose="020B0604020202020204" pitchFamily="34" charset="0"/>
                  <a:buChar char="•"/>
                </a:pPr>
                <a:r>
                  <a:rPr lang="en-US" altLang="zh-CN" sz="1800" dirty="0"/>
                  <a:t>Training Data : 108 days price data, 16 country weights, 40 industry weights, 1 duration, 1 yield, 166 in total.</a:t>
                </a:r>
              </a:p>
              <a:p>
                <a:pPr marL="171450" indent="-171450">
                  <a:buFont typeface="Arial" panose="020B0604020202020204" pitchFamily="34" charset="0"/>
                  <a:buChar char="•"/>
                </a:pPr>
                <a:r>
                  <a:rPr lang="en-US" altLang="zh-CN" sz="1800" dirty="0"/>
                  <a:t>Objective </a:t>
                </a:r>
                <a:r>
                  <a:rPr lang="en-US" altLang="zh-CN" sz="1800" dirty="0" smtClean="0"/>
                  <a:t>function:</a:t>
                </a:r>
              </a:p>
              <a:p>
                <a:endParaRPr lang="en-US" altLang="zh-CN" sz="1800" dirty="0"/>
              </a:p>
              <a:p>
                <a:endParaRPr lang="en-US" altLang="zh-CN" dirty="0" smtClean="0"/>
              </a:p>
              <a:p>
                <a:endParaRPr lang="en-US" altLang="zh-CN" dirty="0"/>
              </a:p>
              <a:p>
                <a:endParaRPr lang="en-US" altLang="zh-CN" dirty="0" smtClean="0"/>
              </a:p>
              <a:p>
                <a:endParaRPr lang="en-US" altLang="zh-CN" dirty="0"/>
              </a:p>
              <a:p>
                <a:pPr marL="171450" indent="-171450">
                  <a:buFont typeface="Arial" panose="020B0604020202020204" pitchFamily="34" charset="0"/>
                  <a:buChar char="•"/>
                </a:pPr>
                <a:r>
                  <a:rPr lang="en-US" altLang="zh-CN" sz="1800" dirty="0"/>
                  <a:t>#</a:t>
                </a:r>
                <a:r>
                  <a:rPr lang="en-US" altLang="zh-CN" sz="1800" dirty="0" smtClean="0"/>
                  <a:t>price=108</a:t>
                </a:r>
                <a:r>
                  <a:rPr lang="en-US" altLang="zh-CN" sz="1800" dirty="0"/>
                  <a:t>, #duration=1, #yield=1, #industry=40, #country=16</a:t>
                </a:r>
              </a:p>
              <a:p>
                <a:pPr marL="171450" indent="-171450">
                  <a:buFont typeface="Arial" panose="020B0604020202020204" pitchFamily="34" charset="0"/>
                  <a:buChar char="•"/>
                </a:pPr>
                <a14:m>
                  <m:oMath xmlns:m="http://schemas.openxmlformats.org/officeDocument/2006/math">
                    <m:sSub>
                      <m:sSubPr>
                        <m:ctrlPr>
                          <a:rPr lang="en-US" altLang="zh-CN" sz="1800" i="1">
                            <a:latin typeface="Cambria Math" panose="02040503050406030204" pitchFamily="18" charset="0"/>
                          </a:rPr>
                        </m:ctrlPr>
                      </m:sSubPr>
                      <m:e>
                        <m:r>
                          <m:rPr>
                            <m:nor/>
                          </m:rPr>
                          <a:rPr lang="el-GR" altLang="zh-CN" sz="1800" dirty="0"/>
                          <m:t>λ</m:t>
                        </m:r>
                      </m:e>
                      <m:sub>
                        <m:r>
                          <a:rPr lang="en-US" altLang="zh-CN" sz="1800">
                            <a:latin typeface="Cambria Math"/>
                          </a:rPr>
                          <m:t>𝑝𝑟𝑖𝑐𝑒</m:t>
                        </m:r>
                      </m:sub>
                    </m:sSub>
                  </m:oMath>
                </a14:m>
                <a:r>
                  <a:rPr lang="en-US" altLang="zh-CN" sz="1800" dirty="0" smtClean="0"/>
                  <a:t>,</a:t>
                </a:r>
                <a14:m>
                  <m:oMath xmlns:m="http://schemas.openxmlformats.org/officeDocument/2006/math">
                    <m:sSub>
                      <m:sSubPr>
                        <m:ctrlPr>
                          <a:rPr lang="en-US" altLang="zh-CN" sz="1800" i="1">
                            <a:latin typeface="Cambria Math" panose="02040503050406030204" pitchFamily="18" charset="0"/>
                          </a:rPr>
                        </m:ctrlPr>
                      </m:sSubPr>
                      <m:e>
                        <m:r>
                          <m:rPr>
                            <m:nor/>
                          </m:rPr>
                          <a:rPr lang="el-GR" altLang="zh-CN" sz="1800" dirty="0"/>
                          <m:t>λ</m:t>
                        </m:r>
                      </m:e>
                      <m:sub>
                        <m:r>
                          <a:rPr lang="en-US" altLang="zh-CN" sz="1800" dirty="0">
                            <a:latin typeface="Cambria Math"/>
                          </a:rPr>
                          <m:t>𝑑𝑢𝑟𝑎𝑡𝑖𝑜𝑛</m:t>
                        </m:r>
                      </m:sub>
                    </m:sSub>
                  </m:oMath>
                </a14:m>
                <a:r>
                  <a:rPr lang="en-US" altLang="zh-CN" sz="1800" dirty="0" smtClean="0"/>
                  <a:t>,</a:t>
                </a:r>
                <a14:m>
                  <m:oMath xmlns:m="http://schemas.openxmlformats.org/officeDocument/2006/math">
                    <m:sSub>
                      <m:sSubPr>
                        <m:ctrlPr>
                          <a:rPr lang="en-US" altLang="zh-CN" sz="1800" i="1">
                            <a:latin typeface="Cambria Math" panose="02040503050406030204" pitchFamily="18" charset="0"/>
                          </a:rPr>
                        </m:ctrlPr>
                      </m:sSubPr>
                      <m:e>
                        <m:r>
                          <m:rPr>
                            <m:nor/>
                          </m:rPr>
                          <a:rPr lang="el-GR" altLang="zh-CN" sz="1800" dirty="0"/>
                          <m:t>λ</m:t>
                        </m:r>
                      </m:e>
                      <m:sub>
                        <m:r>
                          <a:rPr lang="en-US" altLang="zh-CN" sz="1800" dirty="0">
                            <a:latin typeface="Cambria Math"/>
                          </a:rPr>
                          <m:t>𝑦𝑖𝑒𝑙𝑑</m:t>
                        </m:r>
                      </m:sub>
                    </m:sSub>
                  </m:oMath>
                </a14:m>
                <a:r>
                  <a:rPr lang="en-US" altLang="zh-CN" sz="1800" dirty="0" smtClean="0"/>
                  <a:t>,</a:t>
                </a:r>
                <a14:m>
                  <m:oMath xmlns:m="http://schemas.openxmlformats.org/officeDocument/2006/math">
                    <m:sSub>
                      <m:sSubPr>
                        <m:ctrlPr>
                          <a:rPr lang="en-US" altLang="zh-CN" sz="1800" i="1">
                            <a:latin typeface="Cambria Math" panose="02040503050406030204" pitchFamily="18" charset="0"/>
                          </a:rPr>
                        </m:ctrlPr>
                      </m:sSubPr>
                      <m:e>
                        <m:r>
                          <m:rPr>
                            <m:nor/>
                          </m:rPr>
                          <a:rPr lang="el-GR" altLang="zh-CN" sz="1800" dirty="0"/>
                          <m:t>λ</m:t>
                        </m:r>
                      </m:e>
                      <m:sub>
                        <m:r>
                          <a:rPr lang="en-US" altLang="zh-CN" sz="1800" dirty="0">
                            <a:latin typeface="Cambria Math"/>
                          </a:rPr>
                          <m:t>𝑖𝑛𝑑𝑢𝑠𝑡𝑟𝑦</m:t>
                        </m:r>
                      </m:sub>
                    </m:sSub>
                  </m:oMath>
                </a14:m>
                <a:r>
                  <a:rPr lang="en-US" altLang="zh-CN" sz="1800" dirty="0" smtClean="0"/>
                  <a:t>,</a:t>
                </a:r>
                <a14:m>
                  <m:oMath xmlns:m="http://schemas.openxmlformats.org/officeDocument/2006/math">
                    <m:sSub>
                      <m:sSubPr>
                        <m:ctrlPr>
                          <a:rPr lang="en-US" altLang="zh-CN" sz="1800" i="1">
                            <a:latin typeface="Cambria Math" panose="02040503050406030204" pitchFamily="18" charset="0"/>
                          </a:rPr>
                        </m:ctrlPr>
                      </m:sSubPr>
                      <m:e>
                        <m:r>
                          <m:rPr>
                            <m:nor/>
                          </m:rPr>
                          <a:rPr lang="el-GR" altLang="zh-CN" sz="1800" dirty="0"/>
                          <m:t>λ</m:t>
                        </m:r>
                      </m:e>
                      <m:sub>
                        <m:r>
                          <a:rPr lang="en-US" altLang="zh-CN" sz="1800" dirty="0">
                            <a:latin typeface="Cambria Math"/>
                          </a:rPr>
                          <m:t>𝑐𝑜𝑢𝑛𝑡𝑟𝑦</m:t>
                        </m:r>
                      </m:sub>
                    </m:sSub>
                    <m:r>
                      <a:rPr lang="en-US" altLang="zh-CN" sz="1800">
                        <a:latin typeface="Cambria Math"/>
                      </a:rPr>
                      <m:t> </m:t>
                    </m:r>
                    <m:r>
                      <m:rPr>
                        <m:sty m:val="p"/>
                      </m:rPr>
                      <a:rPr lang="en-US" altLang="zh-CN" sz="1800">
                        <a:latin typeface="Cambria Math"/>
                      </a:rPr>
                      <m:t>controls</m:t>
                    </m:r>
                    <m:r>
                      <a:rPr lang="en-US" altLang="zh-CN" sz="1800">
                        <a:latin typeface="Cambria Math"/>
                      </a:rPr>
                      <m:t> </m:t>
                    </m:r>
                    <m:r>
                      <m:rPr>
                        <m:sty m:val="p"/>
                      </m:rPr>
                      <a:rPr lang="en-US" altLang="zh-CN" sz="1800">
                        <a:latin typeface="Cambria Math"/>
                      </a:rPr>
                      <m:t>the</m:t>
                    </m:r>
                    <m:r>
                      <a:rPr lang="en-US" altLang="zh-CN" sz="1800">
                        <a:latin typeface="Cambria Math"/>
                      </a:rPr>
                      <m:t> </m:t>
                    </m:r>
                    <m:r>
                      <m:rPr>
                        <m:sty m:val="p"/>
                      </m:rPr>
                      <a:rPr lang="en-US" altLang="zh-CN" sz="1800" b="0" i="0" smtClean="0">
                        <a:latin typeface="Cambria Math" panose="02040503050406030204" pitchFamily="18" charset="0"/>
                      </a:rPr>
                      <m:t>relative</m:t>
                    </m:r>
                    <m:r>
                      <a:rPr lang="en-US" altLang="zh-CN" sz="1800" b="0" i="0" smtClean="0">
                        <a:latin typeface="Cambria Math" panose="02040503050406030204" pitchFamily="18" charset="0"/>
                      </a:rPr>
                      <m:t> </m:t>
                    </m:r>
                    <m:r>
                      <m:rPr>
                        <m:sty m:val="p"/>
                      </m:rPr>
                      <a:rPr lang="en-US" altLang="zh-CN" sz="1800">
                        <a:latin typeface="Cambria Math"/>
                      </a:rPr>
                      <m:t>importance</m:t>
                    </m:r>
                    <m:r>
                      <a:rPr lang="en-US" altLang="zh-CN" sz="1800">
                        <a:latin typeface="Cambria Math"/>
                      </a:rPr>
                      <m:t>.</m:t>
                    </m:r>
                    <m:r>
                      <m:rPr>
                        <m:nor/>
                      </m:rPr>
                      <a:rPr lang="en-US" altLang="zh-CN" sz="1800" dirty="0"/>
                      <m:t>For</m:t>
                    </m:r>
                    <m:r>
                      <m:rPr>
                        <m:nor/>
                      </m:rPr>
                      <a:rPr lang="en-US" altLang="zh-CN" sz="1800" dirty="0"/>
                      <m:t> </m:t>
                    </m:r>
                    <m:r>
                      <m:rPr>
                        <m:nor/>
                      </m:rPr>
                      <a:rPr lang="en-US" altLang="zh-CN" sz="1800" dirty="0"/>
                      <m:t>example</m:t>
                    </m:r>
                    <m:r>
                      <m:rPr>
                        <m:nor/>
                      </m:rPr>
                      <a:rPr lang="en-US" altLang="zh-CN" sz="1800" dirty="0"/>
                      <m:t>, </m:t>
                    </m:r>
                    <m:r>
                      <m:rPr>
                        <m:nor/>
                      </m:rPr>
                      <a:rPr lang="en-US" altLang="zh-CN" sz="1800" dirty="0"/>
                      <m:t>yield</m:t>
                    </m:r>
                    <m:r>
                      <m:rPr>
                        <m:nor/>
                      </m:rPr>
                      <a:rPr lang="en-US" altLang="zh-CN" sz="1800" dirty="0"/>
                      <m:t> </m:t>
                    </m:r>
                    <m:r>
                      <m:rPr>
                        <m:nor/>
                      </m:rPr>
                      <a:rPr lang="en-US" altLang="zh-CN" sz="1800" dirty="0"/>
                      <m:t>is</m:t>
                    </m:r>
                    <m:r>
                      <m:rPr>
                        <m:nor/>
                      </m:rPr>
                      <a:rPr lang="en-US" altLang="zh-CN" sz="1800" dirty="0"/>
                      <m:t> </m:t>
                    </m:r>
                    <m:r>
                      <m:rPr>
                        <m:nor/>
                      </m:rPr>
                      <a:rPr lang="en-US" altLang="zh-CN" sz="1800" dirty="0"/>
                      <m:t>more</m:t>
                    </m:r>
                    <m:r>
                      <m:rPr>
                        <m:nor/>
                      </m:rPr>
                      <a:rPr lang="en-US" altLang="zh-CN" sz="1800" dirty="0"/>
                      <m:t> </m:t>
                    </m:r>
                    <m:r>
                      <m:rPr>
                        <m:nor/>
                      </m:rPr>
                      <a:rPr lang="en-US" altLang="zh-CN" sz="1800" dirty="0"/>
                      <m:t>important</m:t>
                    </m:r>
                    <m:r>
                      <m:rPr>
                        <m:nor/>
                      </m:rPr>
                      <a:rPr lang="en-US" altLang="zh-CN" sz="1800" dirty="0"/>
                      <m:t> </m:t>
                    </m:r>
                    <m:r>
                      <m:rPr>
                        <m:nor/>
                      </m:rPr>
                      <a:rPr lang="en-US" altLang="zh-CN" sz="1800" dirty="0"/>
                      <m:t>than</m:t>
                    </m:r>
                    <m:r>
                      <m:rPr>
                        <m:nor/>
                      </m:rPr>
                      <a:rPr lang="en-US" altLang="zh-CN" sz="1800" dirty="0"/>
                      <m:t> </m:t>
                    </m:r>
                    <m:r>
                      <m:rPr>
                        <m:nor/>
                      </m:rPr>
                      <a:rPr lang="en-US" altLang="zh-CN" sz="1800" dirty="0"/>
                      <m:t>duration</m:t>
                    </m:r>
                    <m:r>
                      <m:rPr>
                        <m:nor/>
                      </m:rPr>
                      <a:rPr lang="en-US" altLang="zh-CN" sz="1800" dirty="0"/>
                      <m:t>,</m:t>
                    </m:r>
                    <m:sSub>
                      <m:sSubPr>
                        <m:ctrlPr>
                          <a:rPr lang="en-US" altLang="zh-CN" sz="1800" i="1">
                            <a:latin typeface="Cambria Math" panose="02040503050406030204" pitchFamily="18" charset="0"/>
                          </a:rPr>
                        </m:ctrlPr>
                      </m:sSubPr>
                      <m:e>
                        <m:r>
                          <m:rPr>
                            <m:nor/>
                          </m:rPr>
                          <a:rPr lang="el-GR" altLang="zh-CN" sz="1800" dirty="0"/>
                          <m:t>λ</m:t>
                        </m:r>
                      </m:e>
                      <m:sub>
                        <m:r>
                          <a:rPr lang="en-US" altLang="zh-CN" sz="1800" dirty="0">
                            <a:latin typeface="Cambria Math"/>
                          </a:rPr>
                          <m:t>𝑦𝑖𝑒𝑙𝑑</m:t>
                        </m:r>
                      </m:sub>
                    </m:sSub>
                  </m:oMath>
                </a14:m>
                <a:r>
                  <a:rPr lang="en-US" altLang="zh-CN" sz="1800" dirty="0"/>
                  <a:t>should be greater than </a:t>
                </a:r>
                <a14:m>
                  <m:oMath xmlns:m="http://schemas.openxmlformats.org/officeDocument/2006/math">
                    <m:sSub>
                      <m:sSubPr>
                        <m:ctrlPr>
                          <a:rPr lang="en-US" altLang="zh-CN" sz="1800" i="1">
                            <a:latin typeface="Cambria Math" panose="02040503050406030204" pitchFamily="18" charset="0"/>
                          </a:rPr>
                        </m:ctrlPr>
                      </m:sSubPr>
                      <m:e>
                        <m:r>
                          <m:rPr>
                            <m:nor/>
                          </m:rPr>
                          <a:rPr lang="el-GR" altLang="zh-CN" sz="1800" dirty="0"/>
                          <m:t>λ</m:t>
                        </m:r>
                      </m:e>
                      <m:sub>
                        <m:r>
                          <a:rPr lang="en-US" altLang="zh-CN" sz="1800" dirty="0">
                            <a:latin typeface="Cambria Math"/>
                          </a:rPr>
                          <m:t>𝑑𝑢𝑟𝑎𝑡𝑖𝑜𝑛</m:t>
                        </m:r>
                      </m:sub>
                    </m:sSub>
                  </m:oMath>
                </a14:m>
                <a:endParaRPr lang="zh-CN" altLang="en-US" sz="1800" dirty="0"/>
              </a:p>
            </p:txBody>
          </p:sp>
        </mc:Choice>
        <mc:Fallback xmlns="">
          <p:sp>
            <p:nvSpPr>
              <p:cNvPr id="2" name="内容占位符 1"/>
              <p:cNvSpPr>
                <a:spLocks noGrp="1" noRot="1" noChangeAspect="1" noMove="1" noResize="1" noEditPoints="1" noAdjustHandles="1" noChangeArrowheads="1" noChangeShapeType="1" noTextEdit="1"/>
              </p:cNvSpPr>
              <p:nvPr>
                <p:ph sz="quarter" idx="12"/>
              </p:nvPr>
            </p:nvSpPr>
            <p:spPr>
              <a:xfrm>
                <a:off x="329183" y="1620991"/>
                <a:ext cx="9353297" cy="5206529"/>
              </a:xfrm>
              <a:blipFill>
                <a:blip r:embed="rId4"/>
                <a:stretch>
                  <a:fillRect l="-1695" t="-1756" r="-110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smtClean="0"/>
              <a:t>Objective function</a:t>
            </a:r>
            <a:endParaRPr lang="zh-CN" altLang="en-US" dirty="0"/>
          </a:p>
        </p:txBody>
      </p:sp>
      <p:graphicFrame>
        <p:nvGraphicFramePr>
          <p:cNvPr id="15" name="对象 14"/>
          <p:cNvGraphicFramePr>
            <a:graphicFrameLocks noChangeAspect="1"/>
          </p:cNvGraphicFramePr>
          <p:nvPr>
            <p:extLst>
              <p:ext uri="{D42A27DB-BD31-4B8C-83A1-F6EECF244321}">
                <p14:modId xmlns:p14="http://schemas.microsoft.com/office/powerpoint/2010/main" val="161661111"/>
              </p:ext>
            </p:extLst>
          </p:nvPr>
        </p:nvGraphicFramePr>
        <p:xfrm>
          <a:off x="467168" y="4224255"/>
          <a:ext cx="9077325" cy="1357313"/>
        </p:xfrm>
        <a:graphic>
          <a:graphicData uri="http://schemas.openxmlformats.org/presentationml/2006/ole">
            <mc:AlternateContent xmlns:mc="http://schemas.openxmlformats.org/markup-compatibility/2006">
              <mc:Choice xmlns:v="urn:schemas-microsoft-com:vml" Requires="v">
                <p:oleObj spid="_x0000_s1074" name="Equation" r:id="rId5" imgW="5943600" imgH="888840" progId="Equation.DSMT4">
                  <p:embed/>
                </p:oleObj>
              </mc:Choice>
              <mc:Fallback>
                <p:oleObj name="Equation" r:id="rId5" imgW="5943600" imgH="888840" progId="Equation.DSMT4">
                  <p:embed/>
                  <p:pic>
                    <p:nvPicPr>
                      <p:cNvPr id="0" name=""/>
                      <p:cNvPicPr/>
                      <p:nvPr/>
                    </p:nvPicPr>
                    <p:blipFill>
                      <a:blip r:embed="rId6"/>
                      <a:stretch>
                        <a:fillRect/>
                      </a:stretch>
                    </p:blipFill>
                    <p:spPr>
                      <a:xfrm>
                        <a:off x="467168" y="4224255"/>
                        <a:ext cx="9077325" cy="1357313"/>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95426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LAYOUT BODY"/>
              <p:cNvSpPr>
                <a:spLocks noGrp="1"/>
              </p:cNvSpPr>
              <p:nvPr>
                <p:ph sz="quarter" idx="12"/>
                <p:custDataLst>
                  <p:tags r:id="rId3"/>
                </p:custDataLst>
              </p:nvPr>
            </p:nvSpPr>
            <p:spPr>
              <a:xfrm>
                <a:off x="485649" y="2522561"/>
                <a:ext cx="9389871" cy="3360080"/>
              </a:xfrm>
            </p:spPr>
            <p:txBody>
              <a:bodyPr/>
              <a:lstStyle/>
              <a:p>
                <a:pPr marL="171450" indent="-171450">
                  <a:buFont typeface="Arial" panose="020B0604020202020204" pitchFamily="34" charset="0"/>
                  <a:buChar char="•"/>
                </a:pPr>
                <a14:m>
                  <m:oMath xmlns:m="http://schemas.openxmlformats.org/officeDocument/2006/math">
                    <m:r>
                      <a:rPr lang="en-US" i="1" smtClean="0">
                        <a:latin typeface="Cambria Math"/>
                      </a:rPr>
                      <m:t>𝐷</m:t>
                    </m:r>
                    <m:r>
                      <a:rPr lang="en-US" i="1" smtClean="0">
                        <a:latin typeface="Cambria Math"/>
                      </a:rPr>
                      <m:t>=</m:t>
                    </m:r>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𝑝𝑟𝑖𝑐𝑒</m:t>
                                      </m:r>
                                    </m:e>
                                    <m:sub>
                                      <m:r>
                                        <a:rPr lang="en-US" i="1">
                                          <a:latin typeface="Cambria Math"/>
                                        </a:rPr>
                                        <m:t>1</m:t>
                                      </m:r>
                                    </m:sub>
                                  </m:sSub>
                                </m:e>
                              </m:acc>
                            </m:e>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𝑑𝑢𝑟𝑎𝑡𝑖𝑜𝑛</m:t>
                                            </m:r>
                                          </m:e>
                                        </m:acc>
                                      </m:e>
                                      <m:sub>
                                        <m:r>
                                          <a:rPr lang="en-US" i="1">
                                            <a:latin typeface="Cambria Math"/>
                                          </a:rPr>
                                          <m:t>1</m:t>
                                        </m:r>
                                      </m:sub>
                                    </m:sSub>
                                  </m:e>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𝑦𝑖𝑒𝑙𝑑</m:t>
                                            </m:r>
                                          </m:e>
                                          <m:sub>
                                            <m:r>
                                              <a:rPr lang="en-US" i="1">
                                                <a:latin typeface="Cambria Math"/>
                                              </a:rPr>
                                              <m:t>1</m:t>
                                            </m:r>
                                          </m:sub>
                                        </m:sSub>
                                      </m:e>
                                    </m:acc>
                                  </m:e>
                                </m:mr>
                              </m:m>
                            </m:e>
                            <m:e>
                              <m:m>
                                <m:mPr>
                                  <m:mcs>
                                    <m:mc>
                                      <m:mcPr>
                                        <m:count m:val="2"/>
                                        <m:mcJc m:val="center"/>
                                      </m:mcPr>
                                    </m:mc>
                                  </m:mcs>
                                  <m:ctrlPr>
                                    <a:rPr lang="en-US" i="1">
                                      <a:latin typeface="Cambria Math" panose="02040503050406030204" pitchFamily="18" charset="0"/>
                                    </a:rPr>
                                  </m:ctrlPr>
                                </m:mPr>
                                <m:m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𝑖𝑛𝑑𝑢𝑠𝑡𝑟𝑦</m:t>
                                            </m:r>
                                            <m:r>
                                              <a:rPr lang="en-US" i="1">
                                                <a:latin typeface="Cambria Math"/>
                                              </a:rPr>
                                              <m:t>_</m:t>
                                            </m:r>
                                            <m:r>
                                              <a:rPr lang="en-US" i="1">
                                                <a:latin typeface="Cambria Math"/>
                                              </a:rPr>
                                              <m:t>𝑤𝑒𝑖𝑔h𝑡</m:t>
                                            </m:r>
                                          </m:e>
                                          <m:sub>
                                            <m:r>
                                              <a:rPr lang="en-US" i="1">
                                                <a:latin typeface="Cambria Math"/>
                                              </a:rPr>
                                              <m:t>1</m:t>
                                            </m:r>
                                          </m:sub>
                                        </m:sSub>
                                      </m:e>
                                    </m:acc>
                                  </m:e>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𝑐𝑜𝑢𝑛𝑡𝑟𝑦</m:t>
                                            </m:r>
                                            <m:r>
                                              <a:rPr lang="en-US" i="1">
                                                <a:latin typeface="Cambria Math"/>
                                              </a:rPr>
                                              <m:t>_</m:t>
                                            </m:r>
                                            <m:r>
                                              <a:rPr lang="en-US" i="1">
                                                <a:latin typeface="Cambria Math"/>
                                              </a:rPr>
                                              <m:t>𝑤𝑒𝑖𝑔h𝑡</m:t>
                                            </m:r>
                                          </m:e>
                                          <m:sub>
                                            <m:r>
                                              <a:rPr lang="en-US" i="1">
                                                <a:latin typeface="Cambria Math"/>
                                              </a:rPr>
                                              <m:t>1</m:t>
                                            </m:r>
                                          </m:sub>
                                        </m:sSub>
                                      </m:e>
                                    </m:acc>
                                  </m:e>
                                </m:mr>
                              </m:m>
                            </m:e>
                          </m:mr>
                          <m:mr>
                            <m:e>
                              <m:r>
                                <a:rPr lang="en-US" i="1">
                                  <a:latin typeface="Cambria Math"/>
                                </a:rPr>
                                <m:t>⋮</m:t>
                              </m:r>
                            </m:e>
                            <m:e>
                              <m:m>
                                <m:mPr>
                                  <m:mcs>
                                    <m:mc>
                                      <m:mcPr>
                                        <m:count m:val="2"/>
                                        <m:mcJc m:val="center"/>
                                      </m:mcPr>
                                    </m:mc>
                                  </m:mcs>
                                  <m:ctrlPr>
                                    <a:rPr lang="en-US" i="1">
                                      <a:latin typeface="Cambria Math" panose="02040503050406030204" pitchFamily="18" charset="0"/>
                                    </a:rPr>
                                  </m:ctrlPr>
                                </m:mPr>
                                <m:mr>
                                  <m:e>
                                    <m:r>
                                      <m:rPr>
                                        <m:brk m:alnAt="7"/>
                                      </m:rPr>
                                      <a:rPr lang="en-US" i="1">
                                        <a:latin typeface="Cambria Math"/>
                                      </a:rPr>
                                      <m:t>⋮</m:t>
                                    </m:r>
                                    <m:r>
                                      <a:rPr lang="en-US" i="1">
                                        <a:latin typeface="Cambria Math"/>
                                      </a:rPr>
                                      <m:t>               </m:t>
                                    </m:r>
                                  </m:e>
                                  <m:e>
                                    <m:r>
                                      <a:rPr lang="en-US" i="1">
                                        <a:latin typeface="Cambria Math"/>
                                      </a:rPr>
                                      <m:t> ⋮</m:t>
                                    </m:r>
                                  </m:e>
                                </m:mr>
                              </m:m>
                            </m:e>
                            <m:e>
                              <m:m>
                                <m:mPr>
                                  <m:mcs>
                                    <m:mc>
                                      <m:mcPr>
                                        <m:count m:val="2"/>
                                        <m:mcJc m:val="center"/>
                                      </m:mcPr>
                                    </m:mc>
                                  </m:mcs>
                                  <m:ctrlPr>
                                    <a:rPr lang="en-US" i="1">
                                      <a:latin typeface="Cambria Math" panose="02040503050406030204" pitchFamily="18" charset="0"/>
                                    </a:rPr>
                                  </m:ctrlPr>
                                </m:mPr>
                                <m:mr>
                                  <m:e>
                                    <m:r>
                                      <m:rPr>
                                        <m:brk m:alnAt="7"/>
                                      </m:rPr>
                                      <a:rPr lang="en-US" i="1">
                                        <a:latin typeface="Cambria Math"/>
                                      </a:rPr>
                                      <m:t>⋮</m:t>
                                    </m:r>
                                  </m:e>
                                  <m:e>
                                    <m:r>
                                      <a:rPr lang="en-US" i="1">
                                        <a:latin typeface="Cambria Math"/>
                                      </a:rPr>
                                      <m:t>                            ⋮</m:t>
                                    </m:r>
                                  </m:e>
                                </m:mr>
                              </m:m>
                            </m:e>
                          </m:mr>
                          <m:m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𝑝𝑟𝑖𝑐𝑒</m:t>
                                      </m:r>
                                    </m:e>
                                    <m:sub>
                                      <m:r>
                                        <a:rPr lang="en-US" i="1">
                                          <a:latin typeface="Cambria Math"/>
                                        </a:rPr>
                                        <m:t>1</m:t>
                                      </m:r>
                                      <m:r>
                                        <a:rPr lang="en-US" b="0" i="1" smtClean="0">
                                          <a:latin typeface="Cambria Math"/>
                                        </a:rPr>
                                        <m:t>23</m:t>
                                      </m:r>
                                    </m:sub>
                                  </m:sSub>
                                </m:e>
                              </m:acc>
                            </m:e>
                            <m:e>
                              <m:m>
                                <m:mPr>
                                  <m:mcs>
                                    <m:mc>
                                      <m:mcPr>
                                        <m:count m:val="2"/>
                                        <m:mcJc m:val="center"/>
                                      </m:mcPr>
                                    </m:mc>
                                  </m:mcs>
                                  <m:ctrlPr>
                                    <a:rPr lang="en-US" i="1">
                                      <a:latin typeface="Cambria Math" panose="02040503050406030204" pitchFamily="18" charset="0"/>
                                    </a:rPr>
                                  </m:ctrlPr>
                                </m:mPr>
                                <m:mr>
                                  <m:e>
                                    <m:acc>
                                      <m:accPr>
                                        <m:chr m:val="⃗"/>
                                        <m:ctrlPr>
                                          <a:rPr lang="en-US" i="1">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a:rPr>
                                              <m:t>𝑑𝑢𝑟𝑎𝑡𝑖𝑜𝑛</m:t>
                                            </m:r>
                                          </m:e>
                                          <m:sub>
                                            <m:r>
                                              <a:rPr lang="en-US" b="0" i="1" smtClean="0">
                                                <a:latin typeface="Cambria Math"/>
                                              </a:rPr>
                                              <m:t>123</m:t>
                                            </m:r>
                                          </m:sub>
                                        </m:sSub>
                                      </m:e>
                                    </m:acc>
                                  </m:e>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𝑦𝑖𝑒𝑙𝑑</m:t>
                                            </m:r>
                                          </m:e>
                                          <m:sub>
                                            <m:r>
                                              <a:rPr lang="en-US" i="1">
                                                <a:latin typeface="Cambria Math"/>
                                              </a:rPr>
                                              <m:t>1</m:t>
                                            </m:r>
                                            <m:r>
                                              <a:rPr lang="en-US" b="0" i="1" smtClean="0">
                                                <a:latin typeface="Cambria Math"/>
                                              </a:rPr>
                                              <m:t>23</m:t>
                                            </m:r>
                                          </m:sub>
                                        </m:sSub>
                                      </m:e>
                                    </m:acc>
                                  </m:e>
                                </m:mr>
                              </m:m>
                            </m:e>
                            <m:e>
                              <m:m>
                                <m:mPr>
                                  <m:mcs>
                                    <m:mc>
                                      <m:mcPr>
                                        <m:count m:val="2"/>
                                        <m:mcJc m:val="center"/>
                                      </m:mcPr>
                                    </m:mc>
                                  </m:mcs>
                                  <m:ctrlPr>
                                    <a:rPr lang="en-US" i="1">
                                      <a:latin typeface="Cambria Math" panose="02040503050406030204" pitchFamily="18" charset="0"/>
                                    </a:rPr>
                                  </m:ctrlPr>
                                </m:mPr>
                                <m:m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𝑖𝑛𝑑𝑢𝑠𝑡𝑟𝑦</m:t>
                                            </m:r>
                                            <m:r>
                                              <a:rPr lang="en-US" i="1">
                                                <a:latin typeface="Cambria Math"/>
                                              </a:rPr>
                                              <m:t>_</m:t>
                                            </m:r>
                                            <m:r>
                                              <a:rPr lang="en-US" i="1">
                                                <a:latin typeface="Cambria Math"/>
                                              </a:rPr>
                                              <m:t>𝑤𝑒𝑖𝑔h𝑡</m:t>
                                            </m:r>
                                          </m:e>
                                          <m:sub>
                                            <m:r>
                                              <a:rPr lang="en-US" b="0" i="1" smtClean="0">
                                                <a:latin typeface="Cambria Math"/>
                                              </a:rPr>
                                              <m:t>123</m:t>
                                            </m:r>
                                          </m:sub>
                                        </m:sSub>
                                      </m:e>
                                    </m:acc>
                                  </m:e>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𝑐𝑜𝑢𝑛𝑡𝑟𝑦</m:t>
                                            </m:r>
                                            <m:r>
                                              <a:rPr lang="en-US" i="1">
                                                <a:latin typeface="Cambria Math"/>
                                              </a:rPr>
                                              <m:t>_</m:t>
                                            </m:r>
                                            <m:r>
                                              <a:rPr lang="en-US" i="1">
                                                <a:latin typeface="Cambria Math"/>
                                              </a:rPr>
                                              <m:t>𝑤𝑒𝑖𝑔h𝑡</m:t>
                                            </m:r>
                                          </m:e>
                                          <m:sub>
                                            <m:r>
                                              <a:rPr lang="en-US" b="0" i="1" smtClean="0">
                                                <a:latin typeface="Cambria Math"/>
                                              </a:rPr>
                                              <m:t>123</m:t>
                                            </m:r>
                                          </m:sub>
                                        </m:sSub>
                                      </m:e>
                                    </m:acc>
                                  </m:e>
                                </m:mr>
                              </m:m>
                            </m:e>
                          </m:mr>
                        </m:m>
                      </m:e>
                    </m:d>
                  </m:oMath>
                </a14:m>
                <a:endParaRPr lang="en-US" dirty="0"/>
              </a:p>
              <a:p>
                <a:r>
                  <a:rPr lang="en-US" dirty="0" smtClean="0"/>
                  <a:t>       </a:t>
                </a:r>
                <a14:m>
                  <m:oMath xmlns:m="http://schemas.openxmlformats.org/officeDocument/2006/math">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a:rPr>
                              <m:t>𝑝𝑟𝑖𝑐𝑒</m:t>
                            </m:r>
                          </m:e>
                          <m:sub>
                            <m:r>
                              <a:rPr lang="en-US" i="1" dirty="0">
                                <a:latin typeface="Cambria Math"/>
                              </a:rPr>
                              <m:t>𝑖</m:t>
                            </m:r>
                          </m:sub>
                        </m:sSub>
                      </m:e>
                    </m:acc>
                    <m:r>
                      <a:rPr lang="en-US" i="1" dirty="0">
                        <a:latin typeface="Cambria Math"/>
                      </a:rPr>
                      <m:t>=</m:t>
                    </m:r>
                    <m:d>
                      <m:dPr>
                        <m:ctrlPr>
                          <a:rPr lang="en-US" i="1" dirty="0">
                            <a:latin typeface="Cambria Math" panose="02040503050406030204" pitchFamily="18" charset="0"/>
                          </a:rPr>
                        </m:ctrlPr>
                      </m:dPr>
                      <m:e>
                        <m:sSubSup>
                          <m:sSubSupPr>
                            <m:ctrlPr>
                              <a:rPr lang="en-US" i="1" dirty="0">
                                <a:latin typeface="Cambria Math" panose="02040503050406030204" pitchFamily="18" charset="0"/>
                              </a:rPr>
                            </m:ctrlPr>
                          </m:sSubSupPr>
                          <m:e>
                            <m:sSub>
                              <m:sSubPr>
                                <m:ctrlPr>
                                  <a:rPr lang="en-US" i="1" dirty="0">
                                    <a:latin typeface="Cambria Math" panose="02040503050406030204" pitchFamily="18" charset="0"/>
                                  </a:rPr>
                                </m:ctrlPr>
                              </m:sSubPr>
                              <m:e>
                                <m:r>
                                  <a:rPr lang="en-US" i="1" dirty="0">
                                    <a:latin typeface="Cambria Math"/>
                                  </a:rPr>
                                  <m:t>𝑝𝑟𝑖𝑐𝑒</m:t>
                                </m:r>
                              </m:e>
                              <m:sub>
                                <m:r>
                                  <a:rPr lang="en-US" i="1" dirty="0">
                                    <a:latin typeface="Cambria Math"/>
                                  </a:rPr>
                                  <m:t>𝑖</m:t>
                                </m:r>
                              </m:sub>
                            </m:sSub>
                          </m:e>
                          <m:sub/>
                          <m:sup>
                            <m:r>
                              <a:rPr lang="en-US" i="1" dirty="0">
                                <a:latin typeface="Cambria Math"/>
                              </a:rPr>
                              <m:t>1</m:t>
                            </m:r>
                          </m:sup>
                        </m:sSubSup>
                        <m:r>
                          <a:rPr lang="en-US" i="1" dirty="0">
                            <a:latin typeface="Cambria Math"/>
                          </a:rPr>
                          <m:t>,</m:t>
                        </m:r>
                        <m:sSubSup>
                          <m:sSubSupPr>
                            <m:ctrlPr>
                              <a:rPr lang="en-US" i="1" dirty="0">
                                <a:latin typeface="Cambria Math" panose="02040503050406030204" pitchFamily="18" charset="0"/>
                              </a:rPr>
                            </m:ctrlPr>
                          </m:sSubSupPr>
                          <m:e>
                            <m:sSub>
                              <m:sSubPr>
                                <m:ctrlPr>
                                  <a:rPr lang="en-US" i="1" dirty="0">
                                    <a:latin typeface="Cambria Math" panose="02040503050406030204" pitchFamily="18" charset="0"/>
                                  </a:rPr>
                                </m:ctrlPr>
                              </m:sSubPr>
                              <m:e>
                                <m:r>
                                  <a:rPr lang="en-US" i="1" dirty="0">
                                    <a:latin typeface="Cambria Math"/>
                                  </a:rPr>
                                  <m:t>𝑝𝑟𝑖𝑐𝑒</m:t>
                                </m:r>
                              </m:e>
                              <m:sub>
                                <m:r>
                                  <a:rPr lang="en-US" i="1" dirty="0">
                                    <a:latin typeface="Cambria Math"/>
                                  </a:rPr>
                                  <m:t>𝑖</m:t>
                                </m:r>
                              </m:sub>
                            </m:sSub>
                          </m:e>
                          <m:sub/>
                          <m:sup>
                            <m:r>
                              <a:rPr lang="en-US" i="1" dirty="0">
                                <a:latin typeface="Cambria Math"/>
                              </a:rPr>
                              <m:t>2</m:t>
                            </m:r>
                          </m:sup>
                        </m:sSubSup>
                        <m:sSubSup>
                          <m:sSubSupPr>
                            <m:ctrlPr>
                              <a:rPr lang="en-US" i="1" dirty="0">
                                <a:latin typeface="Cambria Math" panose="02040503050406030204" pitchFamily="18" charset="0"/>
                              </a:rPr>
                            </m:ctrlPr>
                          </m:sSubSupPr>
                          <m:e>
                            <m:r>
                              <a:rPr lang="en-US" i="1" dirty="0">
                                <a:latin typeface="Cambria Math"/>
                              </a:rPr>
                              <m:t>,</m:t>
                            </m:r>
                            <m:sSub>
                              <m:sSubPr>
                                <m:ctrlPr>
                                  <a:rPr lang="en-US" i="1" dirty="0">
                                    <a:latin typeface="Cambria Math" panose="02040503050406030204" pitchFamily="18" charset="0"/>
                                  </a:rPr>
                                </m:ctrlPr>
                              </m:sSubPr>
                              <m:e>
                                <m:r>
                                  <a:rPr lang="en-US" i="1" dirty="0">
                                    <a:latin typeface="Cambria Math"/>
                                  </a:rPr>
                                  <m:t> ⋯ </m:t>
                                </m:r>
                                <m:r>
                                  <a:rPr lang="en-US" i="1" dirty="0">
                                    <a:latin typeface="Cambria Math"/>
                                  </a:rPr>
                                  <m:t>𝑝𝑟𝑖𝑐𝑒</m:t>
                                </m:r>
                              </m:e>
                              <m:sub>
                                <m:r>
                                  <a:rPr lang="en-US" i="1" dirty="0">
                                    <a:latin typeface="Cambria Math"/>
                                  </a:rPr>
                                  <m:t>𝑖</m:t>
                                </m:r>
                              </m:sub>
                            </m:sSub>
                          </m:e>
                          <m:sub/>
                          <m:sup>
                            <m:r>
                              <a:rPr lang="en-US" i="1" dirty="0">
                                <a:latin typeface="Cambria Math"/>
                              </a:rPr>
                              <m:t>108</m:t>
                            </m:r>
                          </m:sup>
                        </m:sSubSup>
                      </m:e>
                    </m:d>
                  </m:oMath>
                </a14:m>
                <a:r>
                  <a:rPr lang="en-US" dirty="0"/>
                  <a:t>, </a:t>
                </a:r>
                <a14:m>
                  <m:oMath xmlns:m="http://schemas.openxmlformats.org/officeDocument/2006/math">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a:rPr>
                              <m:t> </m:t>
                            </m:r>
                            <m:r>
                              <a:rPr lang="en-US" i="1" dirty="0">
                                <a:latin typeface="Cambria Math"/>
                              </a:rPr>
                              <m:t>𝑑𝑢𝑟𝑎𝑡𝑖𝑜𝑛</m:t>
                            </m:r>
                          </m:e>
                          <m:sub>
                            <m:r>
                              <a:rPr lang="en-US" i="1" dirty="0">
                                <a:latin typeface="Cambria Math"/>
                              </a:rPr>
                              <m:t>𝑖</m:t>
                            </m:r>
                          </m:sub>
                        </m:sSub>
                      </m:e>
                    </m:acc>
                    <m:r>
                      <a:rPr lang="en-US" i="1" dirty="0">
                        <a:latin typeface="Cambria Math"/>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a:rPr>
                              <m:t>𝑑𝑢𝑟𝑎𝑡𝑖𝑜𝑛</m:t>
                            </m:r>
                          </m:e>
                          <m:sub>
                            <m:r>
                              <a:rPr lang="en-US" i="1" dirty="0">
                                <a:latin typeface="Cambria Math"/>
                              </a:rPr>
                              <m:t>𝑖</m:t>
                            </m:r>
                          </m:sub>
                        </m:sSub>
                      </m:e>
                    </m:d>
                    <m:r>
                      <a:rPr lang="en-US" i="1" dirty="0">
                        <a:latin typeface="Cambria Math"/>
                      </a:rPr>
                      <m:t>,</m:t>
                    </m:r>
                  </m:oMath>
                </a14:m>
                <a:r>
                  <a:rPr lang="en-US" dirty="0"/>
                  <a:t> </a:t>
                </a:r>
                <a14:m>
                  <m:oMath xmlns:m="http://schemas.openxmlformats.org/officeDocument/2006/math">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a:rPr>
                              <m:t> </m:t>
                            </m:r>
                            <m:r>
                              <a:rPr lang="en-US" i="1" dirty="0">
                                <a:latin typeface="Cambria Math"/>
                              </a:rPr>
                              <m:t>𝑦𝑖𝑒𝑙𝑑</m:t>
                            </m:r>
                          </m:e>
                          <m:sub>
                            <m:r>
                              <a:rPr lang="en-US" i="1" dirty="0">
                                <a:latin typeface="Cambria Math"/>
                              </a:rPr>
                              <m:t>𝑖</m:t>
                            </m:r>
                          </m:sub>
                        </m:sSub>
                      </m:e>
                    </m:acc>
                    <m:r>
                      <a:rPr lang="en-US" i="1" dirty="0">
                        <a:latin typeface="Cambria Math"/>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a:rPr>
                              <m:t>𝑦𝑖𝑒𝑙𝑑</m:t>
                            </m:r>
                          </m:e>
                          <m:sub>
                            <m:r>
                              <a:rPr lang="en-US" i="1" dirty="0">
                                <a:latin typeface="Cambria Math"/>
                              </a:rPr>
                              <m:t>𝑖</m:t>
                            </m:r>
                          </m:sub>
                        </m:sSub>
                      </m:e>
                    </m:d>
                    <m:r>
                      <a:rPr lang="en-US" i="1" dirty="0">
                        <a:latin typeface="Cambria Math"/>
                      </a:rPr>
                      <m:t>,</m:t>
                    </m:r>
                  </m:oMath>
                </a14:m>
                <a:r>
                  <a:rPr lang="en-US" dirty="0"/>
                  <a:t> </a:t>
                </a:r>
                <a14:m>
                  <m:oMath xmlns:m="http://schemas.openxmlformats.org/officeDocument/2006/math">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a:rPr>
                              <m:t> </m:t>
                            </m:r>
                            <m:r>
                              <a:rPr lang="en-US" i="1" dirty="0">
                                <a:latin typeface="Cambria Math"/>
                              </a:rPr>
                              <m:t>𝑖𝑛𝑑𝑢𝑠𝑡𝑟𝑦</m:t>
                            </m:r>
                          </m:e>
                          <m:sub>
                            <m:r>
                              <a:rPr lang="en-US" i="1" dirty="0">
                                <a:latin typeface="Cambria Math"/>
                              </a:rPr>
                              <m:t>𝑖</m:t>
                            </m:r>
                          </m:sub>
                        </m:sSub>
                      </m:e>
                    </m:acc>
                    <m:r>
                      <a:rPr lang="en-US" i="1" dirty="0">
                        <a:latin typeface="Cambria Math"/>
                      </a:rPr>
                      <m:t>=</m:t>
                    </m:r>
                    <m:d>
                      <m:dPr>
                        <m:ctrlPr>
                          <a:rPr lang="en-US" i="1" dirty="0">
                            <a:latin typeface="Cambria Math" panose="02040503050406030204" pitchFamily="18" charset="0"/>
                          </a:rPr>
                        </m:ctrlPr>
                      </m:dPr>
                      <m:e>
                        <m:sSubSup>
                          <m:sSubSupPr>
                            <m:ctrlPr>
                              <a:rPr lang="en-US" i="1" dirty="0">
                                <a:latin typeface="Cambria Math" panose="02040503050406030204" pitchFamily="18" charset="0"/>
                              </a:rPr>
                            </m:ctrlPr>
                          </m:sSubSupPr>
                          <m:e>
                            <m:sSub>
                              <m:sSubPr>
                                <m:ctrlPr>
                                  <a:rPr lang="en-US" i="1" dirty="0">
                                    <a:latin typeface="Cambria Math" panose="02040503050406030204" pitchFamily="18" charset="0"/>
                                  </a:rPr>
                                </m:ctrlPr>
                              </m:sSubPr>
                              <m:e>
                                <m:r>
                                  <a:rPr lang="en-US" i="1" dirty="0">
                                    <a:latin typeface="Cambria Math"/>
                                  </a:rPr>
                                  <m:t>𝑖𝑛𝑑𝑢𝑠𝑡𝑟𝑦</m:t>
                                </m:r>
                              </m:e>
                              <m:sub>
                                <m:r>
                                  <a:rPr lang="en-US" i="1" dirty="0">
                                    <a:latin typeface="Cambria Math"/>
                                  </a:rPr>
                                  <m:t>𝑖</m:t>
                                </m:r>
                              </m:sub>
                            </m:sSub>
                          </m:e>
                          <m:sub/>
                          <m:sup>
                            <m:r>
                              <a:rPr lang="en-US" i="1" dirty="0">
                                <a:latin typeface="Cambria Math"/>
                              </a:rPr>
                              <m:t>1</m:t>
                            </m:r>
                          </m:sup>
                        </m:sSubSup>
                        <m:r>
                          <a:rPr lang="en-US" i="1" dirty="0">
                            <a:latin typeface="Cambria Math"/>
                          </a:rPr>
                          <m:t>,</m:t>
                        </m:r>
                        <m:sSubSup>
                          <m:sSubSupPr>
                            <m:ctrlPr>
                              <a:rPr lang="en-US" i="1" dirty="0">
                                <a:latin typeface="Cambria Math" panose="02040503050406030204" pitchFamily="18" charset="0"/>
                              </a:rPr>
                            </m:ctrlPr>
                          </m:sSubSupPr>
                          <m:e>
                            <m:sSub>
                              <m:sSubPr>
                                <m:ctrlPr>
                                  <a:rPr lang="en-US" i="1" dirty="0">
                                    <a:latin typeface="Cambria Math" panose="02040503050406030204" pitchFamily="18" charset="0"/>
                                  </a:rPr>
                                </m:ctrlPr>
                              </m:sSubPr>
                              <m:e>
                                <m:r>
                                  <a:rPr lang="en-US" i="1" dirty="0">
                                    <a:latin typeface="Cambria Math"/>
                                  </a:rPr>
                                  <m:t>𝑖𝑛𝑑𝑢𝑠𝑡𝑟𝑦</m:t>
                                </m:r>
                              </m:e>
                              <m:sub>
                                <m:r>
                                  <a:rPr lang="en-US" i="1" dirty="0">
                                    <a:latin typeface="Cambria Math"/>
                                  </a:rPr>
                                  <m:t>𝑖</m:t>
                                </m:r>
                              </m:sub>
                            </m:sSub>
                          </m:e>
                          <m:sub/>
                          <m:sup>
                            <m:r>
                              <a:rPr lang="en-US" i="1" dirty="0">
                                <a:latin typeface="Cambria Math"/>
                              </a:rPr>
                              <m:t>2</m:t>
                            </m:r>
                          </m:sup>
                        </m:sSubSup>
                        <m:sSubSup>
                          <m:sSubSupPr>
                            <m:ctrlPr>
                              <a:rPr lang="en-US" i="1" dirty="0">
                                <a:latin typeface="Cambria Math" panose="02040503050406030204" pitchFamily="18" charset="0"/>
                              </a:rPr>
                            </m:ctrlPr>
                          </m:sSubSupPr>
                          <m:e>
                            <m:r>
                              <a:rPr lang="en-US" i="1" dirty="0">
                                <a:latin typeface="Cambria Math"/>
                              </a:rPr>
                              <m:t>,</m:t>
                            </m:r>
                            <m:sSub>
                              <m:sSubPr>
                                <m:ctrlPr>
                                  <a:rPr lang="en-US" i="1" dirty="0">
                                    <a:latin typeface="Cambria Math" panose="02040503050406030204" pitchFamily="18" charset="0"/>
                                  </a:rPr>
                                </m:ctrlPr>
                              </m:sSubPr>
                              <m:e>
                                <m:r>
                                  <a:rPr lang="en-US" i="1" dirty="0">
                                    <a:latin typeface="Cambria Math"/>
                                  </a:rPr>
                                  <m:t> ⋯</m:t>
                                </m:r>
                                <m:r>
                                  <a:rPr lang="en-US" i="1" dirty="0">
                                    <a:latin typeface="Cambria Math"/>
                                  </a:rPr>
                                  <m:t>𝑖𝑛𝑑𝑢𝑠𝑡𝑟𝑦</m:t>
                                </m:r>
                              </m:e>
                              <m:sub>
                                <m:r>
                                  <a:rPr lang="en-US" i="1" dirty="0">
                                    <a:latin typeface="Cambria Math"/>
                                  </a:rPr>
                                  <m:t>𝑖</m:t>
                                </m:r>
                              </m:sub>
                            </m:sSub>
                          </m:e>
                          <m:sub/>
                          <m:sup>
                            <m:r>
                              <a:rPr lang="en-US" i="1" dirty="0">
                                <a:latin typeface="Cambria Math"/>
                              </a:rPr>
                              <m:t>40</m:t>
                            </m:r>
                          </m:sup>
                        </m:sSubSup>
                      </m:e>
                    </m:d>
                  </m:oMath>
                </a14:m>
                <a:r>
                  <a:rPr lang="en-US" dirty="0"/>
                  <a:t>, </a:t>
                </a:r>
                <a14:m>
                  <m:oMath xmlns:m="http://schemas.openxmlformats.org/officeDocument/2006/math">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a:rPr>
                              <m:t>𝑝𝑟𝑖𝑐𝑒</m:t>
                            </m:r>
                          </m:e>
                          <m:sub>
                            <m:r>
                              <a:rPr lang="en-US" i="1" dirty="0">
                                <a:latin typeface="Cambria Math"/>
                              </a:rPr>
                              <m:t>𝑖</m:t>
                            </m:r>
                          </m:sub>
                        </m:sSub>
                      </m:e>
                    </m:acc>
                    <m:r>
                      <a:rPr lang="en-US" i="1" dirty="0">
                        <a:latin typeface="Cambria Math"/>
                      </a:rPr>
                      <m:t>=</m:t>
                    </m:r>
                    <m:d>
                      <m:dPr>
                        <m:ctrlPr>
                          <a:rPr lang="en-US" i="1" dirty="0">
                            <a:latin typeface="Cambria Math" panose="02040503050406030204" pitchFamily="18" charset="0"/>
                          </a:rPr>
                        </m:ctrlPr>
                      </m:dPr>
                      <m:e>
                        <m:sSubSup>
                          <m:sSubSupPr>
                            <m:ctrlPr>
                              <a:rPr lang="en-US" i="1" dirty="0">
                                <a:latin typeface="Cambria Math" panose="02040503050406030204" pitchFamily="18" charset="0"/>
                              </a:rPr>
                            </m:ctrlPr>
                          </m:sSubSupPr>
                          <m:e>
                            <m:sSub>
                              <m:sSubPr>
                                <m:ctrlPr>
                                  <a:rPr lang="en-US" i="1" dirty="0">
                                    <a:latin typeface="Cambria Math" panose="02040503050406030204" pitchFamily="18" charset="0"/>
                                  </a:rPr>
                                </m:ctrlPr>
                              </m:sSubPr>
                              <m:e>
                                <m:r>
                                  <a:rPr lang="en-US" i="1" dirty="0">
                                    <a:latin typeface="Cambria Math"/>
                                  </a:rPr>
                                  <m:t>𝑐𝑜𝑢𝑛𝑡𝑟𝑦</m:t>
                                </m:r>
                              </m:e>
                              <m:sub>
                                <m:r>
                                  <a:rPr lang="en-US" i="1" dirty="0">
                                    <a:latin typeface="Cambria Math"/>
                                  </a:rPr>
                                  <m:t>𝑖</m:t>
                                </m:r>
                              </m:sub>
                            </m:sSub>
                          </m:e>
                          <m:sub/>
                          <m:sup>
                            <m:r>
                              <a:rPr lang="en-US" i="1" dirty="0">
                                <a:latin typeface="Cambria Math"/>
                              </a:rPr>
                              <m:t>1</m:t>
                            </m:r>
                          </m:sup>
                        </m:sSubSup>
                        <m:r>
                          <a:rPr lang="en-US" i="1" dirty="0">
                            <a:latin typeface="Cambria Math"/>
                          </a:rPr>
                          <m:t>,</m:t>
                        </m:r>
                        <m:sSubSup>
                          <m:sSubSupPr>
                            <m:ctrlPr>
                              <a:rPr lang="en-US" i="1" dirty="0">
                                <a:latin typeface="Cambria Math" panose="02040503050406030204" pitchFamily="18" charset="0"/>
                              </a:rPr>
                            </m:ctrlPr>
                          </m:sSubSupPr>
                          <m:e>
                            <m:sSub>
                              <m:sSubPr>
                                <m:ctrlPr>
                                  <a:rPr lang="en-US" i="1" dirty="0">
                                    <a:latin typeface="Cambria Math" panose="02040503050406030204" pitchFamily="18" charset="0"/>
                                  </a:rPr>
                                </m:ctrlPr>
                              </m:sSubPr>
                              <m:e>
                                <m:r>
                                  <a:rPr lang="en-US" i="1" dirty="0">
                                    <a:latin typeface="Cambria Math"/>
                                  </a:rPr>
                                  <m:t>𝑐𝑜𝑢𝑛𝑡𝑟𝑦</m:t>
                                </m:r>
                              </m:e>
                              <m:sub>
                                <m:r>
                                  <a:rPr lang="en-US" i="1" dirty="0">
                                    <a:latin typeface="Cambria Math"/>
                                  </a:rPr>
                                  <m:t>𝑖</m:t>
                                </m:r>
                              </m:sub>
                            </m:sSub>
                          </m:e>
                          <m:sub/>
                          <m:sup>
                            <m:r>
                              <a:rPr lang="en-US" i="1" dirty="0">
                                <a:latin typeface="Cambria Math"/>
                              </a:rPr>
                              <m:t>2</m:t>
                            </m:r>
                          </m:sup>
                        </m:sSubSup>
                        <m:sSubSup>
                          <m:sSubSupPr>
                            <m:ctrlPr>
                              <a:rPr lang="en-US" i="1" dirty="0">
                                <a:latin typeface="Cambria Math" panose="02040503050406030204" pitchFamily="18" charset="0"/>
                              </a:rPr>
                            </m:ctrlPr>
                          </m:sSubSupPr>
                          <m:e>
                            <m:r>
                              <a:rPr lang="en-US" i="1" dirty="0">
                                <a:latin typeface="Cambria Math"/>
                              </a:rPr>
                              <m:t>,</m:t>
                            </m:r>
                            <m:sSub>
                              <m:sSubPr>
                                <m:ctrlPr>
                                  <a:rPr lang="en-US" i="1" dirty="0">
                                    <a:latin typeface="Cambria Math" panose="02040503050406030204" pitchFamily="18" charset="0"/>
                                  </a:rPr>
                                </m:ctrlPr>
                              </m:sSubPr>
                              <m:e>
                                <m:r>
                                  <a:rPr lang="en-US" i="1" dirty="0">
                                    <a:latin typeface="Cambria Math"/>
                                  </a:rPr>
                                  <m:t> ⋯</m:t>
                                </m:r>
                                <m:r>
                                  <a:rPr lang="en-US" i="1" dirty="0">
                                    <a:latin typeface="Cambria Math"/>
                                  </a:rPr>
                                  <m:t>𝑐𝑜𝑢𝑛𝑡𝑟𝑦</m:t>
                                </m:r>
                              </m:e>
                              <m:sub>
                                <m:r>
                                  <a:rPr lang="en-US" i="1" dirty="0">
                                    <a:latin typeface="Cambria Math"/>
                                  </a:rPr>
                                  <m:t>𝑖</m:t>
                                </m:r>
                              </m:sub>
                            </m:sSub>
                          </m:e>
                          <m:sub/>
                          <m:sup>
                            <m:r>
                              <a:rPr lang="en-US" i="1" dirty="0">
                                <a:latin typeface="Cambria Math"/>
                              </a:rPr>
                              <m:t>16</m:t>
                            </m:r>
                          </m:sup>
                        </m:sSubSup>
                      </m:e>
                    </m:d>
                  </m:oMath>
                </a14:m>
                <a:endParaRPr lang="en-US" dirty="0" smtClean="0"/>
              </a:p>
              <a:p>
                <a:pPr marL="171450" indent="-171450">
                  <a:buFont typeface="Arial" panose="020B0604020202020204" pitchFamily="34" charset="0"/>
                  <a:buChar char="•"/>
                </a:pPr>
                <a:r>
                  <a:rPr lang="en-US" dirty="0"/>
                  <a:t>For price, country, industry, duration, yield, importance is different. For example, yield is more important than duration, we set weights (hyper-parameters) to control the importance,  </a:t>
                </a:r>
                <a14:m>
                  <m:oMath xmlns:m="http://schemas.openxmlformats.org/officeDocument/2006/math">
                    <m:r>
                      <a:rPr lang="en-US" i="1">
                        <a:latin typeface="Cambria Math"/>
                      </a:rPr>
                      <m:t>𝐶</m:t>
                    </m:r>
                    <m:r>
                      <a:rPr lang="en-US" i="1">
                        <a:latin typeface="Cambria Math"/>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acc>
                                <m:accPr>
                                  <m:chr m:val="⃗"/>
                                  <m:ctrlPr>
                                    <a:rPr lang="en-US" i="1">
                                      <a:latin typeface="Cambria Math" panose="02040503050406030204" pitchFamily="18" charset="0"/>
                                    </a:rPr>
                                  </m:ctrlPr>
                                </m:accPr>
                                <m:e>
                                  <m:sSub>
                                    <m:sSubPr>
                                      <m:ctrlPr>
                                        <a:rPr lang="en-US" altLang="zh-CN" i="1">
                                          <a:latin typeface="Cambria Math" panose="02040503050406030204" pitchFamily="18" charset="0"/>
                                        </a:rPr>
                                      </m:ctrlPr>
                                    </m:sSubPr>
                                    <m:e>
                                      <m:r>
                                        <m:rPr>
                                          <m:nor/>
                                        </m:rPr>
                                        <a:rPr lang="el-GR" altLang="zh-CN" dirty="0"/>
                                        <m:t>λ</m:t>
                                      </m:r>
                                    </m:e>
                                    <m:sub>
                                      <m:r>
                                        <a:rPr lang="en-US" altLang="zh-CN">
                                          <a:latin typeface="Cambria Math" panose="02040503050406030204" pitchFamily="18" charset="0"/>
                                        </a:rPr>
                                        <m:t>𝑝𝑟𝑖𝑐𝑒</m:t>
                                      </m:r>
                                    </m:sub>
                                  </m:sSub>
                                </m:e>
                              </m:acc>
                            </m:e>
                          </m:mr>
                          <m:mr>
                            <m:e>
                              <m:acc>
                                <m:accPr>
                                  <m:chr m:val="⃗"/>
                                  <m:ctrlPr>
                                    <a:rPr lang="en-US" i="1">
                                      <a:latin typeface="Cambria Math" panose="02040503050406030204" pitchFamily="18" charset="0"/>
                                    </a:rPr>
                                  </m:ctrlPr>
                                </m:accPr>
                                <m:e>
                                  <m:sSub>
                                    <m:sSubPr>
                                      <m:ctrlPr>
                                        <a:rPr lang="en-US" altLang="zh-CN" i="1">
                                          <a:latin typeface="Cambria Math" panose="02040503050406030204" pitchFamily="18" charset="0"/>
                                        </a:rPr>
                                      </m:ctrlPr>
                                    </m:sSubPr>
                                    <m:e>
                                      <m:r>
                                        <m:rPr>
                                          <m:nor/>
                                        </m:rPr>
                                        <a:rPr lang="el-GR" altLang="zh-CN" dirty="0"/>
                                        <m:t>λ</m:t>
                                      </m:r>
                                    </m:e>
                                    <m:sub>
                                      <m:r>
                                        <a:rPr lang="en-US" altLang="zh-CN" b="0" i="1" dirty="0" smtClean="0">
                                          <a:latin typeface="Cambria Math" panose="02040503050406030204" pitchFamily="18" charset="0"/>
                                        </a:rPr>
                                        <m:t>𝑑𝑢𝑟𝑎𝑡𝑖𝑜𝑛</m:t>
                                      </m:r>
                                    </m:sub>
                                  </m:sSub>
                                </m:e>
                              </m:acc>
                            </m:e>
                          </m:mr>
                          <m:mr>
                            <m:e>
                              <m:m>
                                <m:mPr>
                                  <m:mcs>
                                    <m:mc>
                                      <m:mcPr>
                                        <m:count m:val="1"/>
                                        <m:mcJc m:val="center"/>
                                      </m:mcPr>
                                    </m:mc>
                                  </m:mcs>
                                  <m:ctrlPr>
                                    <a:rPr lang="en-US" i="1">
                                      <a:latin typeface="Cambria Math" panose="02040503050406030204" pitchFamily="18" charset="0"/>
                                    </a:rPr>
                                  </m:ctrlPr>
                                </m:mPr>
                                <m:mr>
                                  <m:e>
                                    <m:acc>
                                      <m:accPr>
                                        <m:chr m:val="⃗"/>
                                        <m:ctrlPr>
                                          <a:rPr lang="en-US" i="1">
                                            <a:latin typeface="Cambria Math" panose="02040503050406030204" pitchFamily="18" charset="0"/>
                                          </a:rPr>
                                        </m:ctrlPr>
                                      </m:accPr>
                                      <m:e>
                                        <m:sSub>
                                          <m:sSubPr>
                                            <m:ctrlPr>
                                              <a:rPr lang="en-US" altLang="zh-CN" i="1">
                                                <a:latin typeface="Cambria Math" panose="02040503050406030204" pitchFamily="18" charset="0"/>
                                              </a:rPr>
                                            </m:ctrlPr>
                                          </m:sSubPr>
                                          <m:e>
                                            <m:r>
                                              <m:rPr>
                                                <m:nor/>
                                              </m:rPr>
                                              <a:rPr lang="el-GR" altLang="zh-CN" dirty="0"/>
                                              <m:t>λ</m:t>
                                            </m:r>
                                          </m:e>
                                          <m:sub>
                                            <m:r>
                                              <a:rPr lang="en-US" altLang="zh-CN" b="0" i="1" dirty="0" smtClean="0">
                                                <a:latin typeface="Cambria Math" panose="02040503050406030204" pitchFamily="18" charset="0"/>
                                              </a:rPr>
                                              <m:t>𝑦𝑖𝑒𝑙𝑑</m:t>
                                            </m:r>
                                          </m:sub>
                                        </m:sSub>
                                      </m:e>
                                    </m:acc>
                                  </m:e>
                                </m:mr>
                                <m:mr>
                                  <m:e>
                                    <m:m>
                                      <m:mPr>
                                        <m:mcs>
                                          <m:mc>
                                            <m:mcPr>
                                              <m:count m:val="1"/>
                                              <m:mcJc m:val="center"/>
                                            </m:mcPr>
                                          </m:mc>
                                        </m:mcs>
                                        <m:ctrlPr>
                                          <a:rPr lang="en-US" i="1">
                                            <a:latin typeface="Cambria Math" panose="02040503050406030204" pitchFamily="18" charset="0"/>
                                          </a:rPr>
                                        </m:ctrlPr>
                                      </m:mPr>
                                      <m:mr>
                                        <m:e>
                                          <m:acc>
                                            <m:accPr>
                                              <m:chr m:val="⃗"/>
                                              <m:ctrlPr>
                                                <a:rPr lang="en-US" i="1">
                                                  <a:latin typeface="Cambria Math" panose="02040503050406030204" pitchFamily="18" charset="0"/>
                                                </a:rPr>
                                              </m:ctrlPr>
                                            </m:accPr>
                                            <m:e>
                                              <m:sSub>
                                                <m:sSubPr>
                                                  <m:ctrlPr>
                                                    <a:rPr lang="en-US" altLang="zh-CN" i="1">
                                                      <a:latin typeface="Cambria Math" panose="02040503050406030204" pitchFamily="18" charset="0"/>
                                                    </a:rPr>
                                                  </m:ctrlPr>
                                                </m:sSubPr>
                                                <m:e>
                                                  <m:r>
                                                    <m:rPr>
                                                      <m:nor/>
                                                    </m:rPr>
                                                    <a:rPr lang="el-GR" altLang="zh-CN" dirty="0"/>
                                                    <m:t>λ</m:t>
                                                  </m:r>
                                                </m:e>
                                                <m:sub>
                                                  <m:r>
                                                    <a:rPr lang="en-US" altLang="zh-CN" b="0" i="1" dirty="0" smtClean="0">
                                                      <a:latin typeface="Cambria Math" panose="02040503050406030204" pitchFamily="18" charset="0"/>
                                                    </a:rPr>
                                                    <m:t>𝑖𝑛𝑑𝑢𝑠𝑡𝑟𝑦</m:t>
                                                  </m:r>
                                                </m:sub>
                                              </m:sSub>
                                            </m:e>
                                          </m:acc>
                                        </m:e>
                                      </m:mr>
                                      <m:mr>
                                        <m:e>
                                          <m:acc>
                                            <m:accPr>
                                              <m:chr m:val="⃗"/>
                                              <m:ctrlPr>
                                                <a:rPr lang="en-US" i="1">
                                                  <a:latin typeface="Cambria Math" panose="02040503050406030204" pitchFamily="18" charset="0"/>
                                                </a:rPr>
                                              </m:ctrlPr>
                                            </m:accPr>
                                            <m:e>
                                              <m:sSub>
                                                <m:sSubPr>
                                                  <m:ctrlPr>
                                                    <a:rPr lang="en-US" altLang="zh-CN" i="1">
                                                      <a:latin typeface="Cambria Math" panose="02040503050406030204" pitchFamily="18" charset="0"/>
                                                    </a:rPr>
                                                  </m:ctrlPr>
                                                </m:sSubPr>
                                                <m:e>
                                                  <m:r>
                                                    <m:rPr>
                                                      <m:nor/>
                                                    </m:rPr>
                                                    <a:rPr lang="el-GR" altLang="zh-CN" dirty="0"/>
                                                    <m:t>λ</m:t>
                                                  </m:r>
                                                </m:e>
                                                <m:sub>
                                                  <m:r>
                                                    <a:rPr lang="en-US" altLang="zh-CN" b="0" i="1" dirty="0" smtClean="0">
                                                      <a:latin typeface="Cambria Math" panose="02040503050406030204" pitchFamily="18" charset="0"/>
                                                    </a:rPr>
                                                    <m:t>𝑐𝑜𝑢𝑛𝑡𝑟𝑦</m:t>
                                                  </m:r>
                                                </m:sub>
                                              </m:sSub>
                                            </m:e>
                                          </m:acc>
                                        </m:e>
                                      </m:mr>
                                    </m:m>
                                  </m:e>
                                </m:mr>
                              </m:m>
                            </m:e>
                          </m:mr>
                        </m:m>
                      </m:e>
                    </m:d>
                  </m:oMath>
                </a14:m>
                <a:endParaRPr lang="en-US" dirty="0"/>
              </a:p>
              <a:p>
                <a:pPr marL="171450" indent="-171450">
                  <a:buFont typeface="Arial" panose="020B0604020202020204" pitchFamily="34" charset="0"/>
                  <a:buChar char="•"/>
                </a:pPr>
                <a:r>
                  <a:rPr lang="en-US" dirty="0"/>
                  <a:t>T</a:t>
                </a:r>
                <a:r>
                  <a:rPr lang="en-US" dirty="0" smtClean="0"/>
                  <a:t>he Data </a:t>
                </a:r>
                <a14:m>
                  <m:oMath xmlns:m="http://schemas.openxmlformats.org/officeDocument/2006/math">
                    <m:r>
                      <a:rPr lang="en-US" i="1">
                        <a:latin typeface="Cambria Math"/>
                      </a:rPr>
                      <m:t>𝑋</m:t>
                    </m:r>
                    <m:r>
                      <a:rPr lang="en-US" i="1">
                        <a:latin typeface="Cambria Math"/>
                      </a:rPr>
                      <m:t>=</m:t>
                    </m:r>
                    <m:sSup>
                      <m:sSupPr>
                        <m:ctrlPr>
                          <a:rPr lang="en-US" i="1">
                            <a:latin typeface="Cambria Math" panose="02040503050406030204" pitchFamily="18" charset="0"/>
                          </a:rPr>
                        </m:ctrlPr>
                      </m:sSupPr>
                      <m:e>
                        <m:r>
                          <a:rPr lang="en-US" i="1">
                            <a:latin typeface="Cambria Math"/>
                          </a:rPr>
                          <m:t>𝐷</m:t>
                        </m:r>
                      </m:e>
                      <m:sup>
                        <m:r>
                          <a:rPr lang="en-US" i="1">
                            <a:latin typeface="Cambria Math"/>
                          </a:rPr>
                          <m:t>𝑇</m:t>
                        </m:r>
                      </m:sup>
                    </m:sSup>
                    <m:r>
                      <a:rPr lang="en-US" i="1">
                        <a:latin typeface="Cambria Math"/>
                      </a:rPr>
                      <m:t>.</m:t>
                    </m:r>
                    <m:r>
                      <a:rPr lang="en-US" i="1">
                        <a:latin typeface="Cambria Math"/>
                      </a:rPr>
                      <m:t>𝐶</m:t>
                    </m:r>
                  </m:oMath>
                </a14:m>
                <a:r>
                  <a:rPr lang="en-US" dirty="0"/>
                  <a:t>  </a:t>
                </a:r>
                <a:r>
                  <a:rPr lang="en-US" dirty="0" smtClean="0"/>
                  <a:t> and  </a:t>
                </a:r>
                <a14:m>
                  <m:oMath xmlns:m="http://schemas.openxmlformats.org/officeDocument/2006/math">
                    <m:r>
                      <a:rPr lang="en-US" i="1" dirty="0">
                        <a:latin typeface="Cambria Math"/>
                      </a:rPr>
                      <m:t>𝑌</m:t>
                    </m:r>
                    <m:r>
                      <a:rPr lang="en-US" i="1" dirty="0">
                        <a:latin typeface="Cambria Math"/>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a:rPr>
                              <m:t>𝑦</m:t>
                            </m:r>
                          </m:e>
                          <m:sub>
                            <m:r>
                              <a:rPr lang="en-US" i="1" dirty="0">
                                <a:latin typeface="Cambria Math"/>
                              </a:rPr>
                              <m:t>1</m:t>
                            </m:r>
                          </m:sub>
                        </m:sSub>
                        <m:r>
                          <a:rPr lang="en-US" i="1" dirty="0">
                            <a:latin typeface="Cambria Math"/>
                          </a:rPr>
                          <m:t>, </m:t>
                        </m:r>
                        <m:sSub>
                          <m:sSubPr>
                            <m:ctrlPr>
                              <a:rPr lang="en-US" i="1" dirty="0">
                                <a:latin typeface="Cambria Math" panose="02040503050406030204" pitchFamily="18" charset="0"/>
                              </a:rPr>
                            </m:ctrlPr>
                          </m:sSubPr>
                          <m:e>
                            <m:r>
                              <a:rPr lang="en-US" i="1" dirty="0">
                                <a:latin typeface="Cambria Math"/>
                              </a:rPr>
                              <m:t>𝑦</m:t>
                            </m:r>
                          </m:e>
                          <m:sub>
                            <m:r>
                              <a:rPr lang="en-US" i="1" dirty="0">
                                <a:latin typeface="Cambria Math"/>
                              </a:rPr>
                              <m:t>2</m:t>
                            </m:r>
                          </m:sub>
                        </m:sSub>
                        <m:r>
                          <a:rPr lang="en-US" i="1" dirty="0">
                            <a:latin typeface="Cambria Math"/>
                          </a:rPr>
                          <m:t>,…,</m:t>
                        </m:r>
                        <m:sSub>
                          <m:sSubPr>
                            <m:ctrlPr>
                              <a:rPr lang="en-US" i="1" dirty="0">
                                <a:latin typeface="Cambria Math" panose="02040503050406030204" pitchFamily="18" charset="0"/>
                              </a:rPr>
                            </m:ctrlPr>
                          </m:sSubPr>
                          <m:e>
                            <m:r>
                              <a:rPr lang="en-US" i="1" dirty="0">
                                <a:latin typeface="Cambria Math"/>
                              </a:rPr>
                              <m:t>𝑦</m:t>
                            </m:r>
                          </m:e>
                          <m:sub>
                            <m:r>
                              <a:rPr lang="en-US" i="1" dirty="0">
                                <a:latin typeface="Cambria Math"/>
                              </a:rPr>
                              <m:t>166</m:t>
                            </m:r>
                          </m:sub>
                        </m:sSub>
                      </m:e>
                    </m:d>
                  </m:oMath>
                </a14:m>
                <a:r>
                  <a:rPr lang="en-US" dirty="0" smtClean="0"/>
                  <a:t>, </a:t>
                </a:r>
                <a:r>
                  <a:rPr lang="en-US" dirty="0"/>
                  <a:t>X shape is (166, 123), y shape is (166</a:t>
                </a:r>
                <a:r>
                  <a:rPr lang="en-US" dirty="0" smtClean="0"/>
                  <a:t>,)</a:t>
                </a:r>
              </a:p>
              <a:p>
                <a:pPr marL="171450" indent="-171450">
                  <a:buFont typeface="Arial" panose="020B0604020202020204" pitchFamily="34" charset="0"/>
                  <a:buChar char="•"/>
                </a:pPr>
                <a:r>
                  <a:rPr lang="en-US" dirty="0" smtClean="0"/>
                  <a:t>C are hyper-parameters' vector, when we </a:t>
                </a:r>
                <a:r>
                  <a:rPr lang="en-US" dirty="0"/>
                  <a:t>set a fixed C, lambda, </a:t>
                </a:r>
                <a:r>
                  <a:rPr lang="en-US" dirty="0" smtClean="0"/>
                  <a:t>rho, we can get </a:t>
                </a:r>
                <a14:m>
                  <m:oMath xmlns:m="http://schemas.openxmlformats.org/officeDocument/2006/math">
                    <m:r>
                      <a:rPr lang="en-US" i="1">
                        <a:latin typeface="Cambria Math"/>
                        <a:ea typeface="Cambria Math"/>
                      </a:rPr>
                      <m:t>𝜃</m:t>
                    </m:r>
                  </m:oMath>
                </a14:m>
                <a:endParaRPr lang="en-US" dirty="0" smtClean="0"/>
              </a:p>
              <a:p>
                <a:pPr marL="171450" indent="-171450">
                  <a:buFont typeface="Arial" panose="020B0604020202020204" pitchFamily="34" charset="0"/>
                  <a:buChar char="•"/>
                </a:pPr>
                <a:endParaRPr lang="en-US" dirty="0"/>
              </a:p>
            </p:txBody>
          </p:sp>
        </mc:Choice>
        <mc:Fallback xmlns="">
          <p:sp>
            <p:nvSpPr>
              <p:cNvPr id="2" name="LAYOUT BODY"/>
              <p:cNvSpPr>
                <a:spLocks noGrp="1" noRot="1" noChangeAspect="1" noMove="1" noResize="1" noEditPoints="1" noAdjustHandles="1" noChangeArrowheads="1" noChangeShapeType="1" noTextEdit="1"/>
              </p:cNvSpPr>
              <p:nvPr>
                <p:ph sz="quarter" idx="12"/>
                <p:custDataLst>
                  <p:tags r:id="rId6"/>
                </p:custDataLst>
              </p:nvPr>
            </p:nvSpPr>
            <p:spPr>
              <a:xfrm>
                <a:off x="485649" y="2522561"/>
                <a:ext cx="9389871" cy="3360080"/>
              </a:xfrm>
              <a:blipFill>
                <a:blip r:embed="rId7"/>
                <a:stretch>
                  <a:fillRect l="-1039" r="-195"/>
                </a:stretch>
              </a:blipFill>
            </p:spPr>
            <p:txBody>
              <a:bodyPr/>
              <a:lstStyle/>
              <a:p>
                <a:r>
                  <a:rPr lang="zh-CN" altLang="en-US">
                    <a:noFill/>
                  </a:rPr>
                  <a:t> </a:t>
                </a:r>
              </a:p>
            </p:txBody>
          </p:sp>
        </mc:Fallback>
      </mc:AlternateContent>
      <p:sp>
        <p:nvSpPr>
          <p:cNvPr id="3" name="PAGE HEADING"/>
          <p:cNvSpPr>
            <a:spLocks noGrp="1"/>
          </p:cNvSpPr>
          <p:nvPr>
            <p:ph type="title"/>
            <p:custDataLst>
              <p:tags r:id="rId4"/>
            </p:custDataLst>
          </p:nvPr>
        </p:nvSpPr>
        <p:spPr/>
        <p:txBody>
          <a:bodyPr/>
          <a:lstStyle/>
          <a:p>
            <a:r>
              <a:rPr lang="en-US" dirty="0" smtClean="0"/>
              <a:t>Detailed Operation</a:t>
            </a:r>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2099624801"/>
              </p:ext>
            </p:extLst>
          </p:nvPr>
        </p:nvGraphicFramePr>
        <p:xfrm>
          <a:off x="485649" y="1053541"/>
          <a:ext cx="9077325" cy="1357313"/>
        </p:xfrm>
        <a:graphic>
          <a:graphicData uri="http://schemas.openxmlformats.org/presentationml/2006/ole">
            <mc:AlternateContent xmlns:mc="http://schemas.openxmlformats.org/markup-compatibility/2006">
              <mc:Choice xmlns:v="urn:schemas-microsoft-com:vml" Requires="v">
                <p:oleObj spid="_x0000_s2096" name="Equation" r:id="rId8" imgW="5943600" imgH="888840" progId="Equation.DSMT4">
                  <p:embed/>
                </p:oleObj>
              </mc:Choice>
              <mc:Fallback>
                <p:oleObj name="Equation" r:id="rId8" imgW="5943600" imgH="888840" progId="Equation.DSMT4">
                  <p:embed/>
                  <p:pic>
                    <p:nvPicPr>
                      <p:cNvPr id="15" name="对象 14"/>
                      <p:cNvPicPr/>
                      <p:nvPr/>
                    </p:nvPicPr>
                    <p:blipFill>
                      <a:blip r:embed="rId9"/>
                      <a:stretch>
                        <a:fillRect/>
                      </a:stretch>
                    </p:blipFill>
                    <p:spPr>
                      <a:xfrm>
                        <a:off x="485649" y="1053541"/>
                        <a:ext cx="9077325" cy="1357313"/>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058023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YOUT BODY"/>
          <p:cNvSpPr>
            <a:spLocks noGrp="1"/>
          </p:cNvSpPr>
          <p:nvPr>
            <p:ph sz="quarter" idx="12"/>
            <p:custDataLst>
              <p:tags r:id="rId2"/>
            </p:custDataLst>
          </p:nvPr>
        </p:nvSpPr>
        <p:spPr>
          <a:xfrm>
            <a:off x="420624" y="1636776"/>
            <a:ext cx="8592748" cy="2002163"/>
          </a:xfrm>
        </p:spPr>
        <p:txBody>
          <a:bodyPr/>
          <a:lstStyle/>
          <a:p>
            <a:pPr marL="171450" indent="-171450">
              <a:buFont typeface="Arial" panose="020B0604020202020204" pitchFamily="34" charset="0"/>
              <a:buChar char="•"/>
            </a:pPr>
            <a:r>
              <a:rPr lang="en-US" sz="2400" dirty="0"/>
              <a:t>Pure LR is better than </a:t>
            </a:r>
            <a:r>
              <a:rPr lang="en-US" sz="2400" dirty="0" err="1" smtClean="0"/>
              <a:t>Auto-Encoder+LR</a:t>
            </a:r>
            <a:endParaRPr lang="en-US" sz="2400" dirty="0"/>
          </a:p>
          <a:p>
            <a:pPr marL="171450" indent="-171450">
              <a:buFont typeface="Arial" panose="020B0604020202020204" pitchFamily="34" charset="0"/>
              <a:buChar char="•"/>
            </a:pPr>
            <a:r>
              <a:rPr lang="en-US" sz="2400" dirty="0"/>
              <a:t>Results </a:t>
            </a:r>
            <a:r>
              <a:rPr lang="en-US" sz="2400" dirty="0" smtClean="0"/>
              <a:t>Comparison:</a:t>
            </a:r>
          </a:p>
        </p:txBody>
      </p:sp>
      <p:sp>
        <p:nvSpPr>
          <p:cNvPr id="3" name="PAGE HEADING"/>
          <p:cNvSpPr>
            <a:spLocks noGrp="1"/>
          </p:cNvSpPr>
          <p:nvPr>
            <p:ph type="title"/>
            <p:custDataLst>
              <p:tags r:id="rId3"/>
            </p:custDataLst>
          </p:nvPr>
        </p:nvSpPr>
        <p:spPr/>
        <p:txBody>
          <a:bodyPr/>
          <a:lstStyle/>
          <a:p>
            <a:r>
              <a:rPr lang="en-US" dirty="0" smtClean="0"/>
              <a:t>Select Model</a:t>
            </a:r>
            <a:endParaRPr lang="en-US" dirty="0"/>
          </a:p>
        </p:txBody>
      </p:sp>
      <p:sp>
        <p:nvSpPr>
          <p:cNvPr id="6" name="TextBox 5"/>
          <p:cNvSpPr txBox="1"/>
          <p:nvPr/>
        </p:nvSpPr>
        <p:spPr>
          <a:xfrm>
            <a:off x="594857" y="6306440"/>
            <a:ext cx="7760099" cy="606490"/>
          </a:xfrm>
          <a:prstGeom prst="rect">
            <a:avLst/>
          </a:prstGeom>
          <a:noFill/>
        </p:spPr>
        <p:txBody>
          <a:bodyPr wrap="none" lIns="0" tIns="0" rIns="0" bIns="0" rtlCol="0">
            <a:noAutofit/>
          </a:bodyPr>
          <a:lstStyle/>
          <a:p>
            <a:pPr marL="171450" indent="-171450">
              <a:buFont typeface="Arial" panose="020B0604020202020204" pitchFamily="34" charset="0"/>
              <a:buChar char="•"/>
            </a:pPr>
            <a:r>
              <a:rPr lang="en-US" sz="2400" dirty="0" smtClean="0">
                <a:latin typeface="+mn-lt"/>
              </a:rPr>
              <a:t>We choose Pure LR</a:t>
            </a:r>
            <a:endParaRPr lang="en-US" sz="2400" dirty="0">
              <a:latin typeface="+mn-lt"/>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7597" y="2434245"/>
            <a:ext cx="6354618" cy="3964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957081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LAYOUT BODY"/>
              <p:cNvSpPr>
                <a:spLocks noGrp="1"/>
              </p:cNvSpPr>
              <p:nvPr>
                <p:ph sz="quarter" idx="12"/>
                <p:custDataLst>
                  <p:tags r:id="rId2"/>
                </p:custDataLst>
              </p:nvPr>
            </p:nvSpPr>
            <p:spPr>
              <a:xfrm>
                <a:off x="420623" y="1636776"/>
                <a:ext cx="9189719" cy="4789853"/>
              </a:xfrm>
            </p:spPr>
            <p:txBody>
              <a:bodyPr/>
              <a:lstStyle/>
              <a:p>
                <a:pPr marL="171450" indent="-171450">
                  <a:buFont typeface="Arial" panose="020B0604020202020204" pitchFamily="34" charset="0"/>
                  <a:buChar char="•"/>
                </a:pPr>
                <a:r>
                  <a:rPr lang="en-US" sz="2400" b="1" dirty="0" smtClean="0"/>
                  <a:t>hyper-parameters</a:t>
                </a:r>
                <a:r>
                  <a:rPr lang="en-US" sz="2400" dirty="0" smtClean="0"/>
                  <a:t>:</a:t>
                </a:r>
              </a:p>
              <a:p>
                <a:pPr marL="457200" indent="-457200">
                  <a:buFont typeface="+mj-lt"/>
                  <a:buAutoNum type="arabicPeriod"/>
                </a:pPr>
                <a:r>
                  <a:rPr lang="en-US" sz="2400" dirty="0" smtClean="0"/>
                  <a:t>Important control:</a:t>
                </a:r>
                <a14:m>
                  <m:oMath xmlns:m="http://schemas.openxmlformats.org/officeDocument/2006/math">
                    <m:sSub>
                      <m:sSubPr>
                        <m:ctrlPr>
                          <a:rPr lang="en-US" altLang="zh-CN" sz="2400" i="1">
                            <a:latin typeface="Cambria Math" panose="02040503050406030204" pitchFamily="18" charset="0"/>
                          </a:rPr>
                        </m:ctrlPr>
                      </m:sSubPr>
                      <m:e>
                        <m:r>
                          <m:rPr>
                            <m:nor/>
                          </m:rPr>
                          <a:rPr lang="el-GR" altLang="zh-CN" sz="2400" dirty="0"/>
                          <m:t>λ</m:t>
                        </m:r>
                      </m:e>
                      <m:sub>
                        <m:r>
                          <a:rPr lang="en-US" altLang="zh-CN" sz="2400">
                            <a:latin typeface="Cambria Math" panose="02040503050406030204" pitchFamily="18" charset="0"/>
                          </a:rPr>
                          <m:t>𝑝𝑟𝑖𝑐𝑒</m:t>
                        </m:r>
                      </m:sub>
                    </m:sSub>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m:rPr>
                            <m:nor/>
                          </m:rPr>
                          <a:rPr lang="el-GR" altLang="zh-CN" sz="2400" dirty="0"/>
                          <m:t>λ</m:t>
                        </m:r>
                      </m:e>
                      <m:sub>
                        <m:r>
                          <a:rPr lang="en-US" altLang="zh-CN" sz="2400" dirty="0">
                            <a:latin typeface="Cambria Math" panose="02040503050406030204" pitchFamily="18" charset="0"/>
                          </a:rPr>
                          <m:t>𝑑𝑢𝑟𝑎𝑡𝑖𝑜𝑛</m:t>
                        </m:r>
                      </m:sub>
                    </m:sSub>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m:rPr>
                            <m:nor/>
                          </m:rPr>
                          <a:rPr lang="el-GR" altLang="zh-CN" sz="2400" dirty="0"/>
                          <m:t>λ</m:t>
                        </m:r>
                      </m:e>
                      <m:sub>
                        <m:r>
                          <a:rPr lang="en-US" altLang="zh-CN" sz="2400" dirty="0">
                            <a:latin typeface="Cambria Math" panose="02040503050406030204" pitchFamily="18" charset="0"/>
                          </a:rPr>
                          <m:t>𝑦𝑖𝑒𝑙𝑑</m:t>
                        </m:r>
                      </m:sub>
                    </m:sSub>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m:rPr>
                            <m:nor/>
                          </m:rPr>
                          <a:rPr lang="el-GR" altLang="zh-CN" sz="2400" dirty="0"/>
                          <m:t>λ</m:t>
                        </m:r>
                      </m:e>
                      <m:sub>
                        <m:r>
                          <a:rPr lang="en-US" altLang="zh-CN" sz="2400" dirty="0">
                            <a:latin typeface="Cambria Math" panose="02040503050406030204" pitchFamily="18" charset="0"/>
                          </a:rPr>
                          <m:t>𝑖𝑛𝑑𝑢𝑠𝑡𝑟𝑦</m:t>
                        </m:r>
                      </m:sub>
                    </m:sSub>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m:rPr>
                            <m:nor/>
                          </m:rPr>
                          <a:rPr lang="el-GR" altLang="zh-CN" sz="2400" dirty="0"/>
                          <m:t>λ</m:t>
                        </m:r>
                      </m:e>
                      <m:sub>
                        <m:r>
                          <a:rPr lang="en-US" altLang="zh-CN" sz="2400" dirty="0">
                            <a:latin typeface="Cambria Math" panose="02040503050406030204" pitchFamily="18" charset="0"/>
                          </a:rPr>
                          <m:t>𝑐𝑜𝑢𝑛𝑡𝑟𝑦</m:t>
                        </m:r>
                      </m:sub>
                    </m:sSub>
                  </m:oMath>
                </a14:m>
                <a:r>
                  <a:rPr lang="en-US" sz="2400" dirty="0" smtClean="0"/>
                  <a:t>                            </a:t>
                </a:r>
                <a:endParaRPr lang="en-US" sz="1400" dirty="0" smtClean="0"/>
              </a:p>
              <a:p>
                <a:pPr marL="457200" indent="-457200">
                  <a:buFont typeface="+mj-lt"/>
                  <a:buAutoNum type="arabicPeriod"/>
                </a:pPr>
                <a:r>
                  <a:rPr lang="en-US" sz="2400" dirty="0" err="1" smtClean="0"/>
                  <a:t>ElasticNet</a:t>
                </a:r>
                <a:r>
                  <a:rPr lang="en-US" sz="2400" dirty="0" smtClean="0"/>
                  <a:t>:</a:t>
                </a:r>
                <a14:m>
                  <m:oMath xmlns:m="http://schemas.openxmlformats.org/officeDocument/2006/math">
                    <m:r>
                      <m:rPr>
                        <m:sty m:val="p"/>
                      </m:rPr>
                      <a:rPr lang="el-GR" altLang="zh-CN" sz="2400" i="1" dirty="0" smtClean="0">
                        <a:latin typeface="Cambria Math"/>
                        <a:ea typeface="Cambria Math"/>
                      </a:rPr>
                      <m:t>α</m:t>
                    </m:r>
                    <m:r>
                      <a:rPr lang="el-GR" altLang="zh-CN" sz="2400" i="1" dirty="0">
                        <a:latin typeface="Cambria Math"/>
                      </a:rPr>
                      <m:t> </m:t>
                    </m:r>
                  </m:oMath>
                </a14:m>
                <a:r>
                  <a:rPr lang="en-US" sz="2400" dirty="0" smtClean="0"/>
                  <a:t>and </a:t>
                </a:r>
                <a14:m>
                  <m:oMath xmlns:m="http://schemas.openxmlformats.org/officeDocument/2006/math">
                    <m:r>
                      <a:rPr lang="en-US" sz="2400" i="1" smtClean="0">
                        <a:latin typeface="Cambria Math"/>
                        <a:ea typeface="Cambria Math"/>
                      </a:rPr>
                      <m:t>𝛽</m:t>
                    </m:r>
                  </m:oMath>
                </a14:m>
                <a:r>
                  <a:rPr lang="en-US" sz="2400" dirty="0" smtClean="0"/>
                  <a:t> , control the l1 norm and l2 norm</a:t>
                </a:r>
              </a:p>
              <a:p>
                <a:pPr marL="342900" indent="-342900">
                  <a:buFont typeface="Arial" panose="020B0604020202020204" pitchFamily="34" charset="0"/>
                  <a:buChar char="•"/>
                </a:pPr>
                <a:r>
                  <a:rPr lang="en-US" sz="2400" b="1" dirty="0"/>
                  <a:t>Tuning:</a:t>
                </a:r>
              </a:p>
              <a:p>
                <a:pPr marL="457200" indent="-457200">
                  <a:buFont typeface="+mj-lt"/>
                  <a:buAutoNum type="arabicPeriod"/>
                </a:pPr>
                <a:r>
                  <a:rPr lang="en-US" sz="2400" dirty="0" smtClean="0"/>
                  <a:t>Baseline: Tian's parameters</a:t>
                </a:r>
              </a:p>
              <a:p>
                <a:pPr marL="457200" indent="-457200">
                  <a:buFont typeface="+mj-lt"/>
                  <a:buAutoNum type="arabicPeriod"/>
                </a:pPr>
                <a:r>
                  <a:rPr lang="en-US" sz="2400" dirty="0" smtClean="0"/>
                  <a:t>Metrics </a:t>
                </a:r>
                <a:r>
                  <a:rPr lang="en-US" sz="2400" dirty="0"/>
                  <a:t>for </a:t>
                </a:r>
                <a:r>
                  <a:rPr lang="en-US" sz="2400" dirty="0" smtClean="0"/>
                  <a:t>improvement</a:t>
                </a:r>
              </a:p>
              <a:p>
                <a:r>
                  <a:rPr lang="en-US" sz="1000" dirty="0" smtClean="0"/>
                  <a:t>	</a:t>
                </a:r>
                <a:r>
                  <a:rPr lang="en-US" sz="1000" dirty="0" err="1" smtClean="0"/>
                  <a:t>Price_improve</a:t>
                </a:r>
                <a:r>
                  <a:rPr lang="en-US" sz="1000" dirty="0"/>
                  <a:t>: </a:t>
                </a:r>
                <a:r>
                  <a:rPr lang="en-US" sz="1000" dirty="0" err="1"/>
                  <a:t>baseline_mse</a:t>
                </a:r>
                <a:r>
                  <a:rPr lang="en-US" sz="1000" dirty="0"/>
                  <a:t> - </a:t>
                </a:r>
                <a:r>
                  <a:rPr lang="en-US" sz="1000" dirty="0" err="1"/>
                  <a:t>price_track_mse</a:t>
                </a:r>
                <a:endParaRPr lang="en-US" sz="1000" dirty="0"/>
              </a:p>
              <a:p>
                <a:r>
                  <a:rPr lang="en-US" sz="1000" dirty="0" smtClean="0"/>
                  <a:t>	</a:t>
                </a:r>
                <a:r>
                  <a:rPr lang="en-US" sz="1000" dirty="0" err="1" smtClean="0"/>
                  <a:t>Industry_improve:baseline_mse-this_mse</a:t>
                </a:r>
                <a:endParaRPr lang="en-US" sz="1000" dirty="0"/>
              </a:p>
              <a:p>
                <a:r>
                  <a:rPr lang="en-US" sz="1000" dirty="0" smtClean="0"/>
                  <a:t>	</a:t>
                </a:r>
                <a:r>
                  <a:rPr lang="en-US" sz="1000" dirty="0" err="1" smtClean="0"/>
                  <a:t>Yeild_improve:this_yield-baseline_yield</a:t>
                </a:r>
                <a:endParaRPr lang="en-US" sz="1000" dirty="0"/>
              </a:p>
              <a:p>
                <a:r>
                  <a:rPr lang="en-US" sz="1000" dirty="0" smtClean="0"/>
                  <a:t>	</a:t>
                </a:r>
                <a:r>
                  <a:rPr lang="en-US" sz="1000" dirty="0" err="1" smtClean="0"/>
                  <a:t>Country_improve:base_mse-this_mse</a:t>
                </a:r>
                <a:endParaRPr lang="en-US" sz="1000" dirty="0"/>
              </a:p>
              <a:p>
                <a:r>
                  <a:rPr lang="en-US" sz="1000" dirty="0" smtClean="0"/>
                  <a:t>	</a:t>
                </a:r>
                <a:r>
                  <a:rPr lang="en-US" sz="1000" dirty="0" err="1" smtClean="0"/>
                  <a:t>Duration_improve:base_duration-this_dur</a:t>
                </a:r>
                <a:endParaRPr lang="en-US" sz="1000" dirty="0"/>
              </a:p>
              <a:p>
                <a:r>
                  <a:rPr lang="en-US" sz="800" dirty="0" smtClean="0"/>
                  <a:t>	</a:t>
                </a:r>
                <a:r>
                  <a:rPr lang="en-US" sz="800" dirty="0" err="1" smtClean="0"/>
                  <a:t>Mse:min</a:t>
                </a:r>
                <a:r>
                  <a:rPr lang="en-US" sz="800" dirty="0" smtClean="0"/>
                  <a:t> </a:t>
                </a:r>
                <a:r>
                  <a:rPr lang="en-US" sz="800" dirty="0"/>
                  <a:t>square </a:t>
                </a:r>
                <a:r>
                  <a:rPr lang="en-US" sz="800" dirty="0" smtClean="0"/>
                  <a:t>error</a:t>
                </a:r>
              </a:p>
              <a:p>
                <a:endParaRPr lang="en-US" sz="800" dirty="0"/>
              </a:p>
              <a:p>
                <a:endParaRPr lang="en-US" sz="2400" dirty="0" smtClean="0"/>
              </a:p>
              <a:p>
                <a:pPr marL="457200" indent="-457200">
                  <a:buFont typeface="+mj-lt"/>
                  <a:buAutoNum type="arabicPeriod"/>
                </a:pPr>
                <a:endParaRPr lang="en-US" sz="2400" dirty="0" smtClean="0"/>
              </a:p>
              <a:p>
                <a:r>
                  <a:rPr lang="en-US" sz="2400" dirty="0" smtClean="0"/>
                  <a:t>:</a:t>
                </a:r>
              </a:p>
              <a:p>
                <a:pPr marL="457200" indent="-457200">
                  <a:buFont typeface="+mj-lt"/>
                  <a:buAutoNum type="arabicPeriod"/>
                </a:pPr>
                <a:endParaRPr lang="en-US" sz="2400" dirty="0" smtClean="0"/>
              </a:p>
              <a:p>
                <a:endParaRPr lang="en-US" sz="2400" dirty="0" smtClean="0"/>
              </a:p>
              <a:p>
                <a:endParaRPr lang="en-US" sz="2400" dirty="0"/>
              </a:p>
              <a:p>
                <a:endParaRPr lang="en-US" dirty="0"/>
              </a:p>
            </p:txBody>
          </p:sp>
        </mc:Choice>
        <mc:Fallback xmlns="">
          <p:sp>
            <p:nvSpPr>
              <p:cNvPr id="2" name="LAYOUT BODY"/>
              <p:cNvSpPr>
                <a:spLocks noGrp="1" noRot="1" noChangeAspect="1" noMove="1" noResize="1" noEditPoints="1" noAdjustHandles="1" noChangeArrowheads="1" noChangeShapeType="1" noTextEdit="1"/>
              </p:cNvSpPr>
              <p:nvPr>
                <p:ph sz="quarter" idx="12"/>
                <p:custDataLst>
                  <p:tags r:id="rId5"/>
                </p:custDataLst>
              </p:nvPr>
            </p:nvSpPr>
            <p:spPr>
              <a:xfrm>
                <a:off x="420623" y="1636776"/>
                <a:ext cx="9189719" cy="4789853"/>
              </a:xfrm>
              <a:blipFill rotWithShape="1">
                <a:blip r:embed="rId6"/>
                <a:stretch>
                  <a:fillRect l="-2256" t="-2930" b="-22166"/>
                </a:stretch>
              </a:blipFill>
            </p:spPr>
            <p:txBody>
              <a:bodyPr/>
              <a:lstStyle/>
              <a:p>
                <a:r>
                  <a:rPr lang="en-US">
                    <a:noFill/>
                  </a:rPr>
                  <a:t> </a:t>
                </a:r>
              </a:p>
            </p:txBody>
          </p:sp>
        </mc:Fallback>
      </mc:AlternateContent>
      <p:sp>
        <p:nvSpPr>
          <p:cNvPr id="3" name="PAGE HEADING"/>
          <p:cNvSpPr>
            <a:spLocks noGrp="1"/>
          </p:cNvSpPr>
          <p:nvPr>
            <p:ph type="title"/>
            <p:custDataLst>
              <p:tags r:id="rId3"/>
            </p:custDataLst>
          </p:nvPr>
        </p:nvSpPr>
        <p:spPr/>
        <p:txBody>
          <a:bodyPr/>
          <a:lstStyle/>
          <a:p>
            <a:r>
              <a:rPr lang="en-US" dirty="0"/>
              <a:t>Tune </a:t>
            </a:r>
            <a:r>
              <a:rPr lang="en-US" dirty="0" smtClean="0"/>
              <a:t>hyper-parameters</a:t>
            </a:r>
            <a:endParaRPr lang="en-US" dirty="0"/>
          </a:p>
        </p:txBody>
      </p:sp>
    </p:spTree>
    <p:custDataLst>
      <p:tags r:id="rId1"/>
    </p:custDataLst>
    <p:extLst>
      <p:ext uri="{BB962C8B-B14F-4D97-AF65-F5344CB8AC3E}">
        <p14:creationId xmlns:p14="http://schemas.microsoft.com/office/powerpoint/2010/main" val="1936258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Tuning results</a:t>
            </a:r>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91" y="2215853"/>
            <a:ext cx="9421318" cy="2605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339367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YOUT BODY"/>
          <p:cNvSpPr>
            <a:spLocks noGrp="1"/>
          </p:cNvSpPr>
          <p:nvPr>
            <p:ph sz="quarter" idx="12"/>
            <p:custDataLst>
              <p:tags r:id="rId2"/>
            </p:custDataLst>
          </p:nvPr>
        </p:nvSpPr>
        <p:spPr/>
        <p:txBody>
          <a:bodyPr/>
          <a:lstStyle/>
          <a:p>
            <a:pPr marL="171450" indent="-171450">
              <a:buFont typeface="Arial" panose="020B0604020202020204" pitchFamily="34" charset="0"/>
              <a:buChar char="•"/>
            </a:pPr>
            <a:r>
              <a:rPr lang="en-US" sz="2400" dirty="0" smtClean="0"/>
              <a:t>Best hyper-parameters: </a:t>
            </a:r>
          </a:p>
          <a:p>
            <a:endParaRPr lang="en-US" sz="2400" dirty="0" smtClean="0"/>
          </a:p>
          <a:p>
            <a:pPr marL="171450" indent="-171450">
              <a:buFont typeface="Arial" panose="020B0604020202020204" pitchFamily="34" charset="0"/>
              <a:buChar char="•"/>
            </a:pPr>
            <a:r>
              <a:rPr lang="en-US" sz="2400" dirty="0" smtClean="0"/>
              <a:t>104/123 </a:t>
            </a:r>
            <a:r>
              <a:rPr lang="en-US" sz="2400" dirty="0"/>
              <a:t>bonds are selected</a:t>
            </a:r>
          </a:p>
          <a:p>
            <a:pPr marL="171450" indent="-171450">
              <a:buFont typeface="Arial" panose="020B0604020202020204" pitchFamily="34" charset="0"/>
              <a:buChar char="•"/>
            </a:pPr>
            <a:r>
              <a:rPr lang="en-US" sz="2400" dirty="0"/>
              <a:t>Weights are</a:t>
            </a:r>
            <a:r>
              <a:rPr lang="en-US" sz="2400" dirty="0" smtClean="0"/>
              <a:t>:</a:t>
            </a:r>
          </a:p>
          <a:p>
            <a:pPr marL="171450" indent="-171450">
              <a:buFont typeface="Arial" panose="020B0604020202020204" pitchFamily="34" charset="0"/>
              <a:buChar char="•"/>
            </a:pPr>
            <a:endParaRPr lang="en-US" sz="2400" dirty="0"/>
          </a:p>
          <a:p>
            <a:pPr marL="171450" indent="-171450">
              <a:buFont typeface="Arial" panose="020B0604020202020204" pitchFamily="34" charset="0"/>
              <a:buChar char="•"/>
            </a:pPr>
            <a:endParaRPr lang="en-US" sz="2400" dirty="0" smtClean="0"/>
          </a:p>
          <a:p>
            <a:pPr marL="171450" indent="-171450">
              <a:buFont typeface="Arial" panose="020B0604020202020204" pitchFamily="34" charset="0"/>
              <a:buChar char="•"/>
            </a:pPr>
            <a:endParaRPr lang="en-US" sz="2400" dirty="0"/>
          </a:p>
          <a:p>
            <a:pPr marL="171450" indent="-171450">
              <a:buFont typeface="Arial" panose="020B0604020202020204" pitchFamily="34" charset="0"/>
              <a:buChar char="•"/>
            </a:pPr>
            <a:endParaRPr lang="en-US" sz="2400" dirty="0" smtClean="0"/>
          </a:p>
          <a:p>
            <a:pPr marL="171450" indent="-17145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Track error:</a:t>
            </a:r>
          </a:p>
          <a:p>
            <a:pPr marL="342900" indent="-342900">
              <a:buFont typeface="Arial" panose="020B0604020202020204" pitchFamily="34" charset="0"/>
              <a:buChar char="•"/>
            </a:pPr>
            <a:endParaRPr lang="en-US" sz="2400" dirty="0"/>
          </a:p>
          <a:p>
            <a:endParaRPr lang="en-US" dirty="0"/>
          </a:p>
        </p:txBody>
      </p:sp>
      <p:sp>
        <p:nvSpPr>
          <p:cNvPr id="3" name="PAGE HEADING"/>
          <p:cNvSpPr>
            <a:spLocks noGrp="1"/>
          </p:cNvSpPr>
          <p:nvPr>
            <p:ph type="title"/>
            <p:custDataLst>
              <p:tags r:id="rId3"/>
            </p:custDataLst>
          </p:nvPr>
        </p:nvSpPr>
        <p:spPr/>
        <p:txBody>
          <a:bodyPr/>
          <a:lstStyle/>
          <a:p>
            <a:r>
              <a:rPr lang="en-US" dirty="0" smtClean="0"/>
              <a:t>Outcome</a:t>
            </a:r>
            <a:endParaRPr lang="en-US" dirty="0"/>
          </a:p>
        </p:txBody>
      </p:sp>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6035" y="3090687"/>
            <a:ext cx="6354619" cy="273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218" y="2188730"/>
            <a:ext cx="952197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0990" y="6086331"/>
            <a:ext cx="464820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606920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GE HEADING"/>
          <p:cNvSpPr>
            <a:spLocks noGrp="1"/>
          </p:cNvSpPr>
          <p:nvPr>
            <p:ph type="title"/>
            <p:custDataLst>
              <p:tags r:id="rId2"/>
            </p:custDataLst>
          </p:nvPr>
        </p:nvSpPr>
        <p:spPr/>
        <p:txBody>
          <a:bodyPr/>
          <a:lstStyle/>
          <a:p>
            <a:r>
              <a:rPr lang="en-US" dirty="0" smtClean="0"/>
              <a:t>Price track</a:t>
            </a:r>
            <a:endParaRPr lang="en-US" dirty="0"/>
          </a:p>
        </p:txBody>
      </p:sp>
      <p:pic>
        <p:nvPicPr>
          <p:cNvPr id="4098" name="Picture 2"/>
          <p:cNvPicPr>
            <a:picLocks noGrp="1" noChangeAspect="1" noChangeArrowheads="1"/>
          </p:cNvPicPr>
          <p:nvPr>
            <p:ph sz="quarter" idx="12"/>
          </p:nvPr>
        </p:nvPicPr>
        <p:blipFill>
          <a:blip r:embed="rId4">
            <a:extLst>
              <a:ext uri="{28A0092B-C50C-407E-A947-70E740481C1C}">
                <a14:useLocalDpi xmlns:a14="http://schemas.microsoft.com/office/drawing/2010/main" val="0"/>
              </a:ext>
            </a:extLst>
          </a:blip>
          <a:srcRect/>
          <a:stretch>
            <a:fillRect/>
          </a:stretch>
        </p:blipFill>
        <p:spPr bwMode="auto">
          <a:xfrm>
            <a:off x="785090" y="1636713"/>
            <a:ext cx="8349673" cy="4789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675603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92631" y="1627446"/>
            <a:ext cx="9189719" cy="4789853"/>
          </a:xfrm>
        </p:spPr>
        <p:txBody>
          <a:bodyPr/>
          <a:lstStyle/>
          <a:p>
            <a:pPr marL="171450" indent="-171450">
              <a:buFont typeface="Arial" panose="020B0604020202020204" pitchFamily="34" charset="0"/>
              <a:buChar char="•"/>
            </a:pPr>
            <a:r>
              <a:rPr lang="en-US" sz="2000" dirty="0"/>
              <a:t>Meet clients' demand: a product can track with Barclays </a:t>
            </a:r>
            <a:r>
              <a:rPr lang="en-US" sz="2000" dirty="0" smtClean="0"/>
              <a:t>Asian Bond </a:t>
            </a:r>
            <a:r>
              <a:rPr lang="en-US" sz="2000" dirty="0"/>
              <a:t>Index.</a:t>
            </a:r>
          </a:p>
          <a:p>
            <a:pPr marL="171450" indent="-171450">
              <a:buFont typeface="Arial" panose="020B0604020202020204" pitchFamily="34" charset="0"/>
              <a:buChar char="•"/>
            </a:pPr>
            <a:r>
              <a:rPr lang="en-US" sz="2000" dirty="0"/>
              <a:t>Barclays Asian Bond Index:</a:t>
            </a:r>
          </a:p>
          <a:p>
            <a:endParaRPr lang="en-US" sz="1200" dirty="0"/>
          </a:p>
          <a:p>
            <a:pPr marL="171450" indent="-171450">
              <a:buFont typeface="Arial" panose="020B0604020202020204" pitchFamily="34" charset="0"/>
              <a:buChar char="•"/>
            </a:pPr>
            <a:endParaRPr lang="en-US" dirty="0"/>
          </a:p>
          <a:p>
            <a:endParaRPr lang="en-US" dirty="0" smtClean="0"/>
          </a:p>
        </p:txBody>
      </p:sp>
      <p:sp>
        <p:nvSpPr>
          <p:cNvPr id="3" name="Title 2"/>
          <p:cNvSpPr>
            <a:spLocks noGrp="1"/>
          </p:cNvSpPr>
          <p:nvPr>
            <p:ph type="title"/>
          </p:nvPr>
        </p:nvSpPr>
        <p:spPr/>
        <p:txBody>
          <a:bodyPr/>
          <a:lstStyle/>
          <a:p>
            <a:r>
              <a:rPr lang="en-US" dirty="0" smtClean="0"/>
              <a:t>Product </a:t>
            </a:r>
            <a:r>
              <a:rPr lang="en-US" dirty="0"/>
              <a:t>d</a:t>
            </a:r>
            <a:r>
              <a:rPr lang="en-US" dirty="0" smtClean="0"/>
              <a:t>esign</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236" y="2954474"/>
            <a:ext cx="6824489" cy="2891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975224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611560" y="1218963"/>
            <a:ext cx="3190323" cy="208047"/>
          </a:xfrm>
        </p:spPr>
        <p:txBody>
          <a:bodyPr/>
          <a:lstStyle/>
          <a:p>
            <a:r>
              <a:rPr lang="en-US" sz="2400" dirty="0" smtClean="0"/>
              <a:t>Country weight</a:t>
            </a:r>
            <a:endParaRPr lang="en-US" sz="2400" dirty="0"/>
          </a:p>
        </p:txBody>
      </p:sp>
      <p:sp>
        <p:nvSpPr>
          <p:cNvPr id="3" name="Title 2"/>
          <p:cNvSpPr>
            <a:spLocks noGrp="1"/>
          </p:cNvSpPr>
          <p:nvPr>
            <p:ph type="title"/>
          </p:nvPr>
        </p:nvSpPr>
        <p:spPr/>
        <p:txBody>
          <a:bodyPr/>
          <a:lstStyle/>
          <a:p>
            <a:r>
              <a:rPr lang="en-US" dirty="0"/>
              <a:t>Details of industry and country weight</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15" y="2110118"/>
            <a:ext cx="2362200"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0682" y="1648174"/>
            <a:ext cx="2734070" cy="5200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004317" y="1265619"/>
            <a:ext cx="2388636" cy="382555"/>
          </a:xfrm>
          <a:prstGeom prst="rect">
            <a:avLst/>
          </a:prstGeom>
          <a:noFill/>
        </p:spPr>
        <p:txBody>
          <a:bodyPr wrap="none" lIns="0" tIns="0" rIns="0" bIns="0" rtlCol="0">
            <a:noAutofit/>
          </a:bodyPr>
          <a:lstStyle/>
          <a:p>
            <a:r>
              <a:rPr lang="en-US" sz="2400" dirty="0" smtClean="0">
                <a:latin typeface="+mn-lt"/>
              </a:rPr>
              <a:t>Industry weight</a:t>
            </a:r>
            <a:endParaRPr lang="en-US" sz="2400" dirty="0">
              <a:latin typeface="+mn-lt"/>
            </a:endParaRPr>
          </a:p>
        </p:txBody>
      </p:sp>
    </p:spTree>
    <p:custDataLst>
      <p:tags r:id="rId1"/>
    </p:custDataLst>
    <p:extLst>
      <p:ext uri="{BB962C8B-B14F-4D97-AF65-F5344CB8AC3E}">
        <p14:creationId xmlns:p14="http://schemas.microsoft.com/office/powerpoint/2010/main" val="285357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YOUT BODY"/>
          <p:cNvSpPr>
            <a:spLocks noGrp="1"/>
          </p:cNvSpPr>
          <p:nvPr>
            <p:ph sz="quarter" idx="12"/>
            <p:custDataLst>
              <p:tags r:id="rId2"/>
            </p:custDataLst>
          </p:nvPr>
        </p:nvSpPr>
        <p:spPr/>
        <p:txBody>
          <a:bodyPr/>
          <a:lstStyle/>
          <a:p>
            <a:pPr marL="342900" indent="-342900">
              <a:buFont typeface="Arial" panose="020B0604020202020204" pitchFamily="34" charset="0"/>
              <a:buChar char="•"/>
            </a:pPr>
            <a:r>
              <a:rPr lang="en-US" sz="2400" dirty="0"/>
              <a:t>All codes are on </a:t>
            </a:r>
            <a:r>
              <a:rPr lang="en-US" sz="2400" dirty="0" err="1"/>
              <a:t>github</a:t>
            </a:r>
            <a:endParaRPr lang="en-US" sz="2400" dirty="0"/>
          </a:p>
          <a:p>
            <a:pPr marL="342900" indent="-342900">
              <a:buFont typeface="Arial" panose="020B0604020202020204" pitchFamily="34" charset="0"/>
              <a:buChar char="•"/>
            </a:pPr>
            <a:r>
              <a:rPr lang="en-US" sz="2400" dirty="0">
                <a:hlinkClick r:id="rId5"/>
              </a:rPr>
              <a:t>https://github.ldn.swissbank.com/huangni/BondIndexTracking</a:t>
            </a:r>
            <a:endParaRPr lang="en-US" sz="2400" dirty="0"/>
          </a:p>
          <a:p>
            <a:endParaRPr lang="en-US" dirty="0"/>
          </a:p>
        </p:txBody>
      </p:sp>
      <p:sp>
        <p:nvSpPr>
          <p:cNvPr id="3" name="PAGE HEADING"/>
          <p:cNvSpPr>
            <a:spLocks noGrp="1"/>
          </p:cNvSpPr>
          <p:nvPr>
            <p:ph type="title"/>
            <p:custDataLst>
              <p:tags r:id="rId3"/>
            </p:custDataLst>
          </p:nvPr>
        </p:nvSpPr>
        <p:spPr/>
        <p:txBody>
          <a:bodyPr/>
          <a:lstStyle/>
          <a:p>
            <a:r>
              <a:rPr lang="en-US" dirty="0" smtClean="0"/>
              <a:t>Code</a:t>
            </a:r>
            <a:endParaRPr lang="en-US" dirty="0"/>
          </a:p>
        </p:txBody>
      </p:sp>
    </p:spTree>
    <p:custDataLst>
      <p:tags r:id="rId1"/>
    </p:custDataLst>
    <p:extLst>
      <p:ext uri="{BB962C8B-B14F-4D97-AF65-F5344CB8AC3E}">
        <p14:creationId xmlns:p14="http://schemas.microsoft.com/office/powerpoint/2010/main" val="38262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YOUT BODY"/>
          <p:cNvSpPr>
            <a:spLocks noGrp="1"/>
          </p:cNvSpPr>
          <p:nvPr>
            <p:ph sz="quarter" idx="12"/>
            <p:custDataLst>
              <p:tags r:id="rId2"/>
            </p:custDataLst>
          </p:nvPr>
        </p:nvSpPr>
        <p:spPr>
          <a:xfrm>
            <a:off x="308863" y="1260856"/>
            <a:ext cx="9189719" cy="4789853"/>
          </a:xfrm>
        </p:spPr>
        <p:txBody>
          <a:bodyPr/>
          <a:lstStyle/>
          <a:p>
            <a:pPr marL="342900" indent="-342900">
              <a:buFont typeface="Arial" panose="020B0604020202020204" pitchFamily="34" charset="0"/>
              <a:buChar char="•"/>
            </a:pPr>
            <a:r>
              <a:rPr lang="en-US" sz="1600" dirty="0"/>
              <a:t>ETF: Exchange traded fund, managed by fund management company which is authorized by CSRC</a:t>
            </a:r>
          </a:p>
          <a:p>
            <a:pPr marL="342900" indent="-342900">
              <a:buFont typeface="Arial" panose="020B0604020202020204" pitchFamily="34" charset="0"/>
              <a:buChar char="•"/>
            </a:pPr>
            <a:r>
              <a:rPr lang="en-US" sz="1600" dirty="0"/>
              <a:t>Can Trade in Secondary market, buy </a:t>
            </a:r>
            <a:r>
              <a:rPr lang="en-US" sz="1600" dirty="0" smtClean="0"/>
              <a:t>ETF </a:t>
            </a:r>
            <a:r>
              <a:rPr lang="en-US" sz="1600" dirty="0"/>
              <a:t>and hold can get similar yield with </a:t>
            </a:r>
            <a:r>
              <a:rPr lang="en-US" sz="1600" dirty="0" smtClean="0"/>
              <a:t>index. </a:t>
            </a:r>
            <a:r>
              <a:rPr lang="en-US" altLang="zh-CN" sz="1600" dirty="0" smtClean="0"/>
              <a:t>Application</a:t>
            </a:r>
            <a:r>
              <a:rPr lang="en-US" altLang="zh-CN" sz="1600" dirty="0"/>
              <a:t>: use stock to </a:t>
            </a:r>
            <a:r>
              <a:rPr lang="en-US" altLang="zh-CN" sz="1600" dirty="0" smtClean="0"/>
              <a:t>get </a:t>
            </a:r>
            <a:r>
              <a:rPr lang="en-US" altLang="zh-CN" sz="1600" dirty="0"/>
              <a:t>the </a:t>
            </a:r>
            <a:r>
              <a:rPr lang="en-US" altLang="zh-CN" sz="1600" dirty="0" smtClean="0"/>
              <a:t>ETF; Redemption</a:t>
            </a:r>
            <a:r>
              <a:rPr lang="en-US" altLang="zh-CN" sz="1600" dirty="0"/>
              <a:t>: </a:t>
            </a:r>
            <a:r>
              <a:rPr lang="en-US" altLang="zh-CN" sz="1600" dirty="0" smtClean="0"/>
              <a:t>use </a:t>
            </a:r>
            <a:r>
              <a:rPr lang="en-US" altLang="zh-CN" sz="1600" dirty="0"/>
              <a:t>ETF to get </a:t>
            </a:r>
            <a:r>
              <a:rPr lang="en-US" altLang="zh-CN" sz="1600" dirty="0" smtClean="0"/>
              <a:t>stocks</a:t>
            </a:r>
          </a:p>
          <a:p>
            <a:pPr marL="342900" indent="-342900">
              <a:buFont typeface="Arial" panose="020B0604020202020204" pitchFamily="34" charset="0"/>
              <a:buChar char="•"/>
            </a:pPr>
            <a:r>
              <a:rPr lang="en-US" sz="1600" dirty="0" smtClean="0"/>
              <a:t>An </a:t>
            </a:r>
            <a:r>
              <a:rPr lang="en-US" sz="1600" dirty="0"/>
              <a:t>example for </a:t>
            </a:r>
            <a:r>
              <a:rPr lang="en-US" altLang="zh-CN" sz="1600" dirty="0"/>
              <a:t>50ETF510050</a:t>
            </a:r>
            <a:r>
              <a:rPr lang="zh-CN" altLang="en-US" sz="1600" dirty="0"/>
              <a:t>， </a:t>
            </a:r>
            <a:r>
              <a:rPr lang="en-US" altLang="zh-CN" sz="1600" dirty="0"/>
              <a:t>managed by </a:t>
            </a:r>
            <a:r>
              <a:rPr lang="en-US" altLang="zh-CN" sz="1600" dirty="0" err="1"/>
              <a:t>huaxia</a:t>
            </a:r>
            <a:r>
              <a:rPr lang="en-US" altLang="zh-CN" sz="1600" dirty="0"/>
              <a:t> fund management company.</a:t>
            </a:r>
          </a:p>
          <a:p>
            <a:pPr marL="342900" indent="-342900">
              <a:buFont typeface="Arial" panose="020B0604020202020204" pitchFamily="34" charset="0"/>
              <a:buChar char="•"/>
            </a:pPr>
            <a:r>
              <a:rPr lang="en-US" sz="1600" dirty="0" smtClean="0"/>
              <a:t>Replicate methods</a:t>
            </a:r>
            <a:r>
              <a:rPr lang="en-US" sz="1600" dirty="0"/>
              <a:t>: Complete replication, buy stocks according to the </a:t>
            </a:r>
            <a:r>
              <a:rPr lang="en-US" sz="1600" dirty="0" smtClean="0"/>
              <a:t>application</a:t>
            </a:r>
          </a:p>
          <a:p>
            <a:pPr marL="342900" indent="-342900">
              <a:buFont typeface="Arial" panose="020B0604020202020204" pitchFamily="34" charset="0"/>
              <a:buChar char="•"/>
            </a:pPr>
            <a:r>
              <a:rPr lang="en-US" altLang="zh-CN" sz="1600" dirty="0"/>
              <a:t>What we need to do is quite similar with fund management company.</a:t>
            </a:r>
          </a:p>
          <a:p>
            <a:endParaRPr lang="en-US" sz="2000" dirty="0"/>
          </a:p>
        </p:txBody>
      </p:sp>
      <p:sp>
        <p:nvSpPr>
          <p:cNvPr id="3" name="PAGE HEADING"/>
          <p:cNvSpPr>
            <a:spLocks noGrp="1"/>
          </p:cNvSpPr>
          <p:nvPr>
            <p:ph type="title"/>
            <p:custDataLst>
              <p:tags r:id="rId3"/>
            </p:custDataLst>
          </p:nvPr>
        </p:nvSpPr>
        <p:spPr/>
        <p:txBody>
          <a:bodyPr/>
          <a:lstStyle/>
          <a:p>
            <a:r>
              <a:rPr lang="en-US" dirty="0" smtClean="0"/>
              <a:t>Similar product in china</a:t>
            </a:r>
            <a:endParaRPr lang="en-US"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9963" y="3482664"/>
            <a:ext cx="6821048" cy="3232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00985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Best solution</a:t>
            </a:r>
            <a:endParaRPr lang="en-US" dirty="0"/>
          </a:p>
        </p:txBody>
      </p:sp>
      <p:sp>
        <p:nvSpPr>
          <p:cNvPr id="5" name="Content Placeholder 2"/>
          <p:cNvSpPr>
            <a:spLocks noGrp="1"/>
          </p:cNvSpPr>
          <p:nvPr>
            <p:ph idx="4294967295"/>
          </p:nvPr>
        </p:nvSpPr>
        <p:spPr>
          <a:xfrm>
            <a:off x="457200" y="1600200"/>
            <a:ext cx="8229600" cy="4525963"/>
          </a:xfrm>
          <a:prstGeom prst="rect">
            <a:avLst/>
          </a:prstGeom>
        </p:spPr>
        <p:txBody>
          <a:bodyPr/>
          <a:lstStyle/>
          <a:p>
            <a:pPr marL="457200" indent="-457200">
              <a:buFont typeface="Arial" panose="020B0604020202020204" pitchFamily="34" charset="0"/>
              <a:buChar char="•"/>
            </a:pPr>
            <a:r>
              <a:rPr lang="en-US" sz="2800" dirty="0" smtClean="0"/>
              <a:t>Best </a:t>
            </a:r>
            <a:r>
              <a:rPr lang="en-US" sz="2800" dirty="0"/>
              <a:t>solution: </a:t>
            </a:r>
            <a:endParaRPr lang="en-US" sz="2800" dirty="0" smtClean="0"/>
          </a:p>
          <a:p>
            <a:r>
              <a:rPr lang="en-US" sz="2800" dirty="0" smtClean="0"/>
              <a:t>buy </a:t>
            </a:r>
            <a:r>
              <a:rPr lang="en-US" sz="2800" dirty="0"/>
              <a:t>bonds </a:t>
            </a:r>
            <a:r>
              <a:rPr lang="en-US" sz="2800" dirty="0" smtClean="0"/>
              <a:t>according</a:t>
            </a:r>
          </a:p>
          <a:p>
            <a:r>
              <a:rPr lang="en-US" sz="2800" dirty="0" smtClean="0"/>
              <a:t>to </a:t>
            </a:r>
            <a:r>
              <a:rPr lang="en-US" sz="2800" dirty="0"/>
              <a:t>the doc of bond index</a:t>
            </a:r>
            <a:r>
              <a:rPr lang="en-US" sz="2800" dirty="0" smtClean="0"/>
              <a:t>,</a:t>
            </a:r>
          </a:p>
          <a:p>
            <a:r>
              <a:rPr lang="en-US" sz="2800" dirty="0"/>
              <a:t>a</a:t>
            </a:r>
            <a:r>
              <a:rPr lang="en-US" sz="2800" dirty="0" smtClean="0"/>
              <a:t>nd get </a:t>
            </a:r>
            <a:r>
              <a:rPr lang="en-US" sz="2800" dirty="0"/>
              <a:t>the perfect replication</a:t>
            </a:r>
            <a:r>
              <a:rPr lang="en-US" sz="2800" dirty="0" smtClean="0"/>
              <a:t>.</a:t>
            </a: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221" y="1370196"/>
            <a:ext cx="3591412" cy="4817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807968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171450" indent="-171450">
              <a:buFont typeface="Arial" panose="020B0604020202020204" pitchFamily="34" charset="0"/>
              <a:buChar char="•"/>
            </a:pPr>
            <a:r>
              <a:rPr lang="en-US" sz="2400" dirty="0" smtClean="0">
                <a:solidFill>
                  <a:srgbClr val="FF0000"/>
                </a:solidFill>
              </a:rPr>
              <a:t>Rebalance: </a:t>
            </a:r>
            <a:r>
              <a:rPr lang="en-US" sz="2400" dirty="0">
                <a:solidFill>
                  <a:srgbClr val="FF0000"/>
                </a:solidFill>
              </a:rPr>
              <a:t>Barclays Asian Bond Index adjusts composition at each month-end </a:t>
            </a:r>
            <a:r>
              <a:rPr lang="en-US" sz="2400" dirty="0" smtClean="0">
                <a:solidFill>
                  <a:srgbClr val="FF0000"/>
                </a:solidFill>
              </a:rPr>
              <a:t>(maturity &lt; 1 year will be kicked out, </a:t>
            </a:r>
            <a:r>
              <a:rPr lang="en-US" sz="2400" dirty="0">
                <a:solidFill>
                  <a:srgbClr val="FF0000"/>
                </a:solidFill>
              </a:rPr>
              <a:t>new bonds </a:t>
            </a:r>
            <a:r>
              <a:rPr lang="en-US" sz="2400" dirty="0" smtClean="0">
                <a:solidFill>
                  <a:srgbClr val="FF0000"/>
                </a:solidFill>
              </a:rPr>
              <a:t>will be added in).</a:t>
            </a:r>
            <a:endParaRPr lang="en-US" sz="2400" dirty="0">
              <a:solidFill>
                <a:srgbClr val="FF0000"/>
              </a:solidFill>
            </a:endParaRPr>
          </a:p>
          <a:p>
            <a:pPr marL="171450" indent="-171450">
              <a:buFont typeface="Arial" panose="020B0604020202020204" pitchFamily="34" charset="0"/>
              <a:buChar char="•"/>
            </a:pPr>
            <a:r>
              <a:rPr lang="en-US" sz="2400" dirty="0"/>
              <a:t>If we want to replicate it perfectly, we need </a:t>
            </a:r>
            <a:r>
              <a:rPr lang="en-US" sz="2400" dirty="0" smtClean="0"/>
              <a:t>to buy new-joined in bonds and sell kicked-off out.</a:t>
            </a:r>
          </a:p>
          <a:p>
            <a:pPr marL="171450" indent="-171450">
              <a:buFont typeface="Arial" panose="020B0604020202020204" pitchFamily="34" charset="0"/>
              <a:buChar char="•"/>
            </a:pPr>
            <a:endParaRPr lang="en-US" sz="2400" dirty="0"/>
          </a:p>
        </p:txBody>
      </p:sp>
      <p:sp>
        <p:nvSpPr>
          <p:cNvPr id="3" name="Title 2"/>
          <p:cNvSpPr>
            <a:spLocks noGrp="1"/>
          </p:cNvSpPr>
          <p:nvPr>
            <p:ph type="title"/>
          </p:nvPr>
        </p:nvSpPr>
        <p:spPr/>
        <p:txBody>
          <a:bodyPr/>
          <a:lstStyle/>
          <a:p>
            <a:r>
              <a:rPr lang="en-US" dirty="0" smtClean="0"/>
              <a:t>Rebalance problem</a:t>
            </a:r>
            <a:endParaRPr lang="en-US" dirty="0"/>
          </a:p>
        </p:txBody>
      </p:sp>
    </p:spTree>
    <p:custDataLst>
      <p:tags r:id="rId1"/>
    </p:custDataLst>
    <p:extLst>
      <p:ext uri="{BB962C8B-B14F-4D97-AF65-F5344CB8AC3E}">
        <p14:creationId xmlns:p14="http://schemas.microsoft.com/office/powerpoint/2010/main" val="4244369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285750" indent="-285750">
              <a:buFont typeface="Arial" panose="020B0604020202020204" pitchFamily="34" charset="0"/>
              <a:buChar char="•"/>
            </a:pPr>
            <a:r>
              <a:rPr lang="en-US" sz="1800" dirty="0"/>
              <a:t>We want a stable basket of </a:t>
            </a:r>
            <a:r>
              <a:rPr lang="en-US" sz="1800" dirty="0" smtClean="0"/>
              <a:t>Bonds (</a:t>
            </a:r>
            <a:r>
              <a:rPr lang="en-US" sz="1800" dirty="0"/>
              <a:t>hold for one year</a:t>
            </a:r>
            <a:r>
              <a:rPr lang="en-US" sz="1800" dirty="0" smtClean="0"/>
              <a:t>).</a:t>
            </a:r>
            <a:endParaRPr lang="en-US" dirty="0" smtClean="0"/>
          </a:p>
          <a:p>
            <a:pPr marL="285750" indent="-285750">
              <a:buFont typeface="Arial" panose="020B0604020202020204" pitchFamily="34" charset="0"/>
              <a:buChar char="•"/>
            </a:pPr>
            <a:r>
              <a:rPr lang="en-US" sz="1800" dirty="0"/>
              <a:t>Benefits: </a:t>
            </a:r>
            <a:r>
              <a:rPr lang="en-US" altLang="zh-CN" sz="1800" dirty="0"/>
              <a:t>don’t need to do buy/sell operation every month.</a:t>
            </a:r>
            <a:endParaRPr lang="en-US" sz="1800" dirty="0"/>
          </a:p>
          <a:p>
            <a:pPr marL="285750" indent="-285750">
              <a:buFont typeface="Arial" panose="020B0604020202020204" pitchFamily="34" charset="0"/>
              <a:buChar char="•"/>
            </a:pPr>
            <a:r>
              <a:rPr lang="en-US" sz="1800" dirty="0"/>
              <a:t>Loss: cant do a prefect replication, track error.</a:t>
            </a:r>
          </a:p>
          <a:p>
            <a:pPr marL="285750" indent="-285750">
              <a:buFont typeface="Arial" panose="020B0604020202020204" pitchFamily="34" charset="0"/>
              <a:buChar char="•"/>
            </a:pPr>
            <a:r>
              <a:rPr lang="en-US" sz="1800" dirty="0" smtClean="0"/>
              <a:t>Targets for static replication:</a:t>
            </a:r>
          </a:p>
          <a:p>
            <a:pPr marL="512763" lvl="2" indent="-285750">
              <a:buClr>
                <a:schemeClr val="tx1"/>
              </a:buClr>
              <a:buFont typeface="Arial" panose="020B0604020202020204" pitchFamily="34" charset="0"/>
              <a:buChar char="•"/>
            </a:pPr>
            <a:r>
              <a:rPr lang="en-US" sz="1800" dirty="0" smtClean="0"/>
              <a:t>Similar </a:t>
            </a:r>
            <a:r>
              <a:rPr lang="en-US" sz="1800" dirty="0"/>
              <a:t>price </a:t>
            </a:r>
            <a:r>
              <a:rPr lang="en-US" sz="1800" dirty="0" smtClean="0"/>
              <a:t>move (between Index </a:t>
            </a:r>
            <a:r>
              <a:rPr lang="en-US" sz="1800" dirty="0"/>
              <a:t>and basket)</a:t>
            </a:r>
          </a:p>
          <a:p>
            <a:pPr marL="512763" lvl="2" indent="-285750">
              <a:buClr>
                <a:schemeClr val="tx1"/>
              </a:buClr>
              <a:buFont typeface="Arial" panose="020B0604020202020204" pitchFamily="34" charset="0"/>
              <a:buChar char="•"/>
            </a:pPr>
            <a:r>
              <a:rPr lang="en-US" sz="1800" dirty="0"/>
              <a:t>Similar duration</a:t>
            </a:r>
          </a:p>
          <a:p>
            <a:pPr marL="512763" lvl="2" indent="-285750">
              <a:buClr>
                <a:schemeClr val="tx1"/>
              </a:buClr>
              <a:buFont typeface="Arial" panose="020B0604020202020204" pitchFamily="34" charset="0"/>
              <a:buChar char="•"/>
            </a:pPr>
            <a:r>
              <a:rPr lang="en-US" sz="1800" dirty="0"/>
              <a:t>Similar rating</a:t>
            </a:r>
          </a:p>
          <a:p>
            <a:pPr marL="512763" lvl="2" indent="-285750">
              <a:buClr>
                <a:schemeClr val="tx1"/>
              </a:buClr>
              <a:buFont typeface="Arial" panose="020B0604020202020204" pitchFamily="34" charset="0"/>
              <a:buChar char="•"/>
            </a:pPr>
            <a:r>
              <a:rPr lang="en-US" sz="1800" dirty="0"/>
              <a:t>Similar sector ratio</a:t>
            </a:r>
          </a:p>
          <a:p>
            <a:pPr marL="512763" lvl="2" indent="-285750">
              <a:buClr>
                <a:schemeClr val="tx1"/>
              </a:buClr>
              <a:buFont typeface="Arial" panose="020B0604020202020204" pitchFamily="34" charset="0"/>
              <a:buChar char="•"/>
            </a:pPr>
            <a:r>
              <a:rPr lang="en-US" sz="1800" dirty="0"/>
              <a:t>Similar country ratio</a:t>
            </a:r>
          </a:p>
          <a:p>
            <a:pPr marL="512763" lvl="2" indent="-285750">
              <a:buClr>
                <a:schemeClr val="tx1"/>
              </a:buClr>
              <a:buFont typeface="Arial" panose="020B0604020202020204" pitchFamily="34" charset="0"/>
              <a:buChar char="•"/>
            </a:pPr>
            <a:r>
              <a:rPr lang="en-US" sz="1800" dirty="0"/>
              <a:t>Similar yield</a:t>
            </a:r>
          </a:p>
          <a:p>
            <a:pPr marL="457200" indent="-457200">
              <a:buFont typeface="Arial" panose="020B0604020202020204" pitchFamily="34" charset="0"/>
              <a:buChar char="•"/>
            </a:pPr>
            <a:endParaRPr lang="en-US" dirty="0"/>
          </a:p>
          <a:p>
            <a:endParaRPr lang="en-US" dirty="0"/>
          </a:p>
          <a:p>
            <a:endParaRPr lang="en-US" dirty="0"/>
          </a:p>
        </p:txBody>
      </p:sp>
      <p:sp>
        <p:nvSpPr>
          <p:cNvPr id="3" name="Title 2"/>
          <p:cNvSpPr>
            <a:spLocks noGrp="1"/>
          </p:cNvSpPr>
          <p:nvPr>
            <p:ph type="title"/>
          </p:nvPr>
        </p:nvSpPr>
        <p:spPr/>
        <p:txBody>
          <a:bodyPr/>
          <a:lstStyle/>
          <a:p>
            <a:r>
              <a:rPr lang="en-US" dirty="0" smtClean="0"/>
              <a:t>What we want - static basket</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070" y="4014394"/>
            <a:ext cx="2897801" cy="23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716" y="4014394"/>
            <a:ext cx="2683782" cy="2458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150574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171450" indent="-171450">
              <a:buFont typeface="Arial" panose="020B0604020202020204" pitchFamily="34" charset="0"/>
              <a:buChar char="•"/>
            </a:pPr>
            <a:r>
              <a:rPr lang="en-US" sz="2400" dirty="0"/>
              <a:t>Select bonds </a:t>
            </a:r>
          </a:p>
          <a:p>
            <a:pPr marL="171450" indent="-171450">
              <a:buFont typeface="Arial" panose="020B0604020202020204" pitchFamily="34" charset="0"/>
              <a:buChar char="•"/>
            </a:pPr>
            <a:r>
              <a:rPr lang="en-US" sz="2400" dirty="0"/>
              <a:t>Assign weight: buy those bonds according to the weight.</a:t>
            </a:r>
          </a:p>
          <a:p>
            <a:pPr marL="171450" indent="-171450">
              <a:buFont typeface="Arial" panose="020B0604020202020204" pitchFamily="34" charset="0"/>
              <a:buChar char="•"/>
            </a:pPr>
            <a:r>
              <a:rPr lang="en-US" sz="2400" dirty="0"/>
              <a:t>Hold them for the whole year </a:t>
            </a:r>
          </a:p>
          <a:p>
            <a:endParaRPr lang="en-US" dirty="0"/>
          </a:p>
        </p:txBody>
      </p:sp>
      <p:sp>
        <p:nvSpPr>
          <p:cNvPr id="3" name="Title 2"/>
          <p:cNvSpPr>
            <a:spLocks noGrp="1"/>
          </p:cNvSpPr>
          <p:nvPr>
            <p:ph type="title"/>
          </p:nvPr>
        </p:nvSpPr>
        <p:spPr/>
        <p:txBody>
          <a:bodyPr/>
          <a:lstStyle/>
          <a:p>
            <a:r>
              <a:rPr lang="en-US" dirty="0" smtClean="0"/>
              <a:t>Steps of our solution</a:t>
            </a:r>
            <a:endParaRPr lang="en-US" dirty="0"/>
          </a:p>
        </p:txBody>
      </p:sp>
    </p:spTree>
    <p:custDataLst>
      <p:tags r:id="rId1"/>
    </p:custDataLst>
    <p:extLst>
      <p:ext uri="{BB962C8B-B14F-4D97-AF65-F5344CB8AC3E}">
        <p14:creationId xmlns:p14="http://schemas.microsoft.com/office/powerpoint/2010/main" val="2293341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171450" indent="-171450">
              <a:buFont typeface="Arial" panose="020B0604020202020204" pitchFamily="34" charset="0"/>
              <a:buChar char="•"/>
            </a:pPr>
            <a:r>
              <a:rPr lang="en-US" sz="2400" dirty="0" smtClean="0"/>
              <a:t>Outline: base on history, predict the future</a:t>
            </a:r>
            <a:endParaRPr lang="en-US" sz="2400" dirty="0"/>
          </a:p>
          <a:p>
            <a:pPr marL="171450" indent="-171450">
              <a:buFont typeface="Arial" panose="020B0604020202020204" pitchFamily="34" charset="0"/>
              <a:buChar char="•"/>
            </a:pPr>
            <a:r>
              <a:rPr lang="en-US" sz="2400" dirty="0" smtClean="0"/>
              <a:t>Details:</a:t>
            </a:r>
          </a:p>
          <a:p>
            <a:pPr marL="569913" lvl="2" indent="-342900">
              <a:buClr>
                <a:schemeClr val="tx1"/>
              </a:buClr>
              <a:buFont typeface="Arial" panose="020B0604020202020204" pitchFamily="34" charset="0"/>
              <a:buChar char="•"/>
            </a:pPr>
            <a:r>
              <a:rPr lang="en-US" sz="2400" dirty="0" smtClean="0"/>
              <a:t>Separate </a:t>
            </a:r>
            <a:r>
              <a:rPr lang="en-US" sz="2400" dirty="0"/>
              <a:t>historical data into train dataset and test dataset.(For Example, 2017.1-2017.5 as train, 2017.5-2018.12 as test)</a:t>
            </a:r>
          </a:p>
          <a:p>
            <a:pPr marL="569913" lvl="2" indent="-342900">
              <a:buClr>
                <a:schemeClr val="tx1"/>
              </a:buClr>
              <a:buFont typeface="Arial" panose="020B0604020202020204" pitchFamily="34" charset="0"/>
              <a:buChar char="•"/>
            </a:pPr>
            <a:r>
              <a:rPr lang="en-US" sz="2400" dirty="0" smtClean="0"/>
              <a:t>Train </a:t>
            </a:r>
            <a:r>
              <a:rPr lang="en-US" sz="2400" dirty="0"/>
              <a:t>the model in the train dataset</a:t>
            </a:r>
          </a:p>
          <a:p>
            <a:pPr marL="569913" lvl="2" indent="-342900">
              <a:buClr>
                <a:schemeClr val="tx1"/>
              </a:buClr>
              <a:buFont typeface="Arial" panose="020B0604020202020204" pitchFamily="34" charset="0"/>
              <a:buChar char="•"/>
            </a:pPr>
            <a:r>
              <a:rPr lang="en-US" sz="2400" dirty="0"/>
              <a:t>Test model in the test dataset</a:t>
            </a:r>
          </a:p>
          <a:p>
            <a:pPr marL="569913" lvl="2" indent="-342900">
              <a:buClr>
                <a:schemeClr val="tx1"/>
              </a:buClr>
              <a:buFont typeface="Arial" panose="020B0604020202020204" pitchFamily="34" charset="0"/>
              <a:buChar char="•"/>
            </a:pPr>
            <a:r>
              <a:rPr lang="en-US" sz="2400" dirty="0"/>
              <a:t>Best performance in test dataset will be the best model</a:t>
            </a:r>
          </a:p>
          <a:p>
            <a:endParaRPr lang="en-US" sz="2400" dirty="0"/>
          </a:p>
        </p:txBody>
      </p:sp>
      <p:sp>
        <p:nvSpPr>
          <p:cNvPr id="3" name="Title 2"/>
          <p:cNvSpPr>
            <a:spLocks noGrp="1"/>
          </p:cNvSpPr>
          <p:nvPr>
            <p:ph type="title"/>
          </p:nvPr>
        </p:nvSpPr>
        <p:spPr/>
        <p:txBody>
          <a:bodyPr/>
          <a:lstStyle/>
          <a:p>
            <a:r>
              <a:rPr lang="en-US" dirty="0" smtClean="0"/>
              <a:t>Methodology (</a:t>
            </a:r>
            <a:r>
              <a:rPr lang="en-US" dirty="0"/>
              <a:t>cross-validation)</a:t>
            </a:r>
          </a:p>
        </p:txBody>
      </p:sp>
    </p:spTree>
    <p:custDataLst>
      <p:tags r:id="rId1"/>
    </p:custDataLst>
    <p:extLst>
      <p:ext uri="{BB962C8B-B14F-4D97-AF65-F5344CB8AC3E}">
        <p14:creationId xmlns:p14="http://schemas.microsoft.com/office/powerpoint/2010/main" val="244595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sz="2400" dirty="0"/>
              <a:t>1. Auto-encoder + Linear </a:t>
            </a:r>
            <a:r>
              <a:rPr lang="en-US" sz="2400" dirty="0" smtClean="0"/>
              <a:t>Regression (LR)</a:t>
            </a:r>
            <a:endParaRPr lang="en-US" sz="2400" dirty="0"/>
          </a:p>
          <a:p>
            <a:r>
              <a:rPr lang="en-US" sz="2400" dirty="0"/>
              <a:t>2. Linear Regression</a:t>
            </a:r>
          </a:p>
          <a:p>
            <a:endParaRPr lang="en-US" sz="2400" dirty="0"/>
          </a:p>
        </p:txBody>
      </p:sp>
      <p:sp>
        <p:nvSpPr>
          <p:cNvPr id="3" name="Title 2"/>
          <p:cNvSpPr>
            <a:spLocks noGrp="1"/>
          </p:cNvSpPr>
          <p:nvPr>
            <p:ph type="title"/>
          </p:nvPr>
        </p:nvSpPr>
        <p:spPr/>
        <p:txBody>
          <a:bodyPr/>
          <a:lstStyle/>
          <a:p>
            <a:r>
              <a:rPr lang="en-US" dirty="0" smtClean="0"/>
              <a:t>Model</a:t>
            </a:r>
            <a:endParaRPr lang="en-US" dirty="0"/>
          </a:p>
        </p:txBody>
      </p:sp>
    </p:spTree>
    <p:custDataLst>
      <p:tags r:id="rId1"/>
    </p:custDataLst>
    <p:extLst>
      <p:ext uri="{BB962C8B-B14F-4D97-AF65-F5344CB8AC3E}">
        <p14:creationId xmlns:p14="http://schemas.microsoft.com/office/powerpoint/2010/main" val="33283434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ULLPATHNAME" val=" "/>
  <p:tag name="KEYWORDS" val="C:\Program Files\Ubs\PresXpress\templates\PresPrintOnScreen.pot"/>
  <p:tag name="FDSMENUDOCLEVELBTNSTATES" val="&lt;btnStates&gt;&lt;btn tag=&quot;1001&quot; state=&quot;UP&quot;/&gt;&lt;/btnStates&gt;&#10;"/>
  <p:tag name="SERIF FONT" val="UBSHeadline"/>
  <p:tag name="SANS SERIF FONT" val="Frutiger 45 Light"/>
  <p:tag name="LANGUAGE ID" val="1033"/>
  <p:tag name="MOST RECENT UPGRADE" val="3.4.06"/>
</p:tagLst>
</file>

<file path=ppt/tags/tag10.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00.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101.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102.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2"/>
</p:tagLst>
</file>

<file path=ppt/tags/tag103.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104.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105.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106.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07.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08.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109.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1.xml><?xml version="1.0" encoding="utf-8"?>
<p:tagLst xmlns:a="http://schemas.openxmlformats.org/drawingml/2006/main" xmlns:r="http://schemas.openxmlformats.org/officeDocument/2006/relationships" xmlns:p="http://schemas.openxmlformats.org/presentationml/2006/main">
  <p:tag name="TEXT_TYPE" val="TOC BODY"/>
  <p:tag name="FONT STYLE" val="SANS SERIF"/>
</p:tagLst>
</file>

<file path=ppt/tags/tag110.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11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112.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11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114.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11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2"/>
</p:tagLst>
</file>

<file path=ppt/tags/tag116.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117.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18.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19.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12.xml><?xml version="1.0" encoding="utf-8"?>
<p:tagLst xmlns:a="http://schemas.openxmlformats.org/drawingml/2006/main" xmlns:r="http://schemas.openxmlformats.org/officeDocument/2006/relationships" xmlns:p="http://schemas.openxmlformats.org/presentationml/2006/main">
  <p:tag name="TEXT_TYPE" val="TOC TITLE"/>
  <p:tag name="FONT STYLE" val="SANS SERIF"/>
</p:tagLst>
</file>

<file path=ppt/tags/tag120.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21.xml><?xml version="1.0" encoding="utf-8"?>
<p:tagLst xmlns:a="http://schemas.openxmlformats.org/drawingml/2006/main" xmlns:r="http://schemas.openxmlformats.org/officeDocument/2006/relationships" xmlns:p="http://schemas.openxmlformats.org/presentationml/2006/main">
  <p:tag name="TEXT_TYPE" val="BODY TEXT"/>
  <p:tag name="ROW" val="2"/>
  <p:tag name="COL" val="4"/>
</p:tagLst>
</file>

<file path=ppt/tags/tag122.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4"/>
</p:tagLst>
</file>

<file path=ppt/tags/tag123.xml><?xml version="1.0" encoding="utf-8"?>
<p:tagLst xmlns:a="http://schemas.openxmlformats.org/drawingml/2006/main" xmlns:r="http://schemas.openxmlformats.org/officeDocument/2006/relationships" xmlns:p="http://schemas.openxmlformats.org/presentationml/2006/main">
  <p:tag name="TEXT_TYPE" val="BODY TEXT"/>
  <p:tag name="ROW" val="2"/>
  <p:tag name="COL" val="3"/>
</p:tagLst>
</file>

<file path=ppt/tags/tag124.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3"/>
</p:tagLst>
</file>

<file path=ppt/tags/tag125.xml><?xml version="1.0" encoding="utf-8"?>
<p:tagLst xmlns:a="http://schemas.openxmlformats.org/drawingml/2006/main" xmlns:r="http://schemas.openxmlformats.org/officeDocument/2006/relationships" xmlns:p="http://schemas.openxmlformats.org/presentationml/2006/main">
  <p:tag name="TEXT_TYPE" val="BODY TEXT"/>
  <p:tag name="COL" val="2"/>
  <p:tag name="ROW" val="2"/>
</p:tagLst>
</file>

<file path=ppt/tags/tag126.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127.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128.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1"/>
</p:tagLst>
</file>

<file path=ppt/tags/tag129.xml><?xml version="1.0" encoding="utf-8"?>
<p:tagLst xmlns:a="http://schemas.openxmlformats.org/drawingml/2006/main" xmlns:r="http://schemas.openxmlformats.org/officeDocument/2006/relationships" xmlns:p="http://schemas.openxmlformats.org/presentationml/2006/main">
  <p:tag name="TEXT_TYPE" val="BODY TEXT"/>
  <p:tag name="ROW" val="1"/>
  <p:tag name="COL" val="4"/>
</p:tagLst>
</file>

<file path=ppt/tags/tag13.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3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4"/>
</p:tagLst>
</file>

<file path=ppt/tags/tag131.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132.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133.xml><?xml version="1.0" encoding="utf-8"?>
<p:tagLst xmlns:a="http://schemas.openxmlformats.org/drawingml/2006/main" xmlns:r="http://schemas.openxmlformats.org/officeDocument/2006/relationships" xmlns:p="http://schemas.openxmlformats.org/presentationml/2006/main">
  <p:tag name="TEXT_TYPE" val="BODY TEXT"/>
  <p:tag name="COL" val="2"/>
  <p:tag name="ROW" val="1"/>
</p:tagLst>
</file>

<file path=ppt/tags/tag134.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2"/>
  <p:tag name="ROW" val="1"/>
</p:tagLst>
</file>

<file path=ppt/tags/tag135.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136.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137.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13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39.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4.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140.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141.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42.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14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2"/>
</p:tagLst>
</file>

<file path=ppt/tags/tag144.xml><?xml version="1.0" encoding="utf-8"?>
<p:tagLst xmlns:a="http://schemas.openxmlformats.org/drawingml/2006/main" xmlns:r="http://schemas.openxmlformats.org/officeDocument/2006/relationships" xmlns:p="http://schemas.openxmlformats.org/presentationml/2006/main">
  <p:tag name="TEXT_TYPE" val="BODY TEXT"/>
  <p:tag name="ROW" val="1"/>
  <p:tag name="COL" val="4"/>
</p:tagLst>
</file>

<file path=ppt/tags/tag14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4"/>
</p:tagLst>
</file>

<file path=ppt/tags/tag146.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14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148.xml><?xml version="1.0" encoding="utf-8"?>
<p:tagLst xmlns:a="http://schemas.openxmlformats.org/drawingml/2006/main" xmlns:r="http://schemas.openxmlformats.org/officeDocument/2006/relationships" xmlns:p="http://schemas.openxmlformats.org/presentationml/2006/main">
  <p:tag name="TEXT_TYPE" val="BODY TEXT"/>
  <p:tag name="COL" val="2"/>
  <p:tag name="ROW" val="1"/>
</p:tagLst>
</file>

<file path=ppt/tags/tag14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15.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50.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15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152.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153.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54.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55.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156.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57.xml><?xml version="1.0" encoding="utf-8"?>
<p:tagLst xmlns:a="http://schemas.openxmlformats.org/drawingml/2006/main" xmlns:r="http://schemas.openxmlformats.org/officeDocument/2006/relationships" xmlns:p="http://schemas.openxmlformats.org/presentationml/2006/main">
  <p:tag name="TEXT_TYPE" val="BODY TEXT"/>
  <p:tag name="ROW" val="2"/>
  <p:tag name="COL" val="3"/>
</p:tagLst>
</file>

<file path=ppt/tags/tag158.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3"/>
  <p:tag name="ROW" val="2"/>
</p:tagLst>
</file>

<file path=ppt/tags/tag159.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16.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160.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161.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162.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1"/>
</p:tagLst>
</file>

<file path=ppt/tags/tag163.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164.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165.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166.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167.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168.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169.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17.xml><?xml version="1.0" encoding="utf-8"?>
<p:tagLst xmlns:a="http://schemas.openxmlformats.org/drawingml/2006/main" xmlns:r="http://schemas.openxmlformats.org/officeDocument/2006/relationships" xmlns:p="http://schemas.openxmlformats.org/presentationml/2006/main">
  <p:tag name="TEXT_TYPE" val="THIN BLUE LINE"/>
</p:tagLst>
</file>

<file path=ppt/tags/tag170.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71.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72.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173.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74.xml><?xml version="1.0" encoding="utf-8"?>
<p:tagLst xmlns:a="http://schemas.openxmlformats.org/drawingml/2006/main" xmlns:r="http://schemas.openxmlformats.org/officeDocument/2006/relationships" xmlns:p="http://schemas.openxmlformats.org/presentationml/2006/main">
  <p:tag name="TEXT_TYPE" val="BODY TEXT"/>
  <p:tag name="ROW" val="2"/>
  <p:tag name="COL" val="3"/>
</p:tagLst>
</file>

<file path=ppt/tags/tag17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3"/>
  <p:tag name="ROW" val="2"/>
</p:tagLst>
</file>

<file path=ppt/tags/tag176.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17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178.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17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1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80.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18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182.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18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184.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185.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86.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87.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188.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8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19.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90.xml><?xml version="1.0" encoding="utf-8"?>
<p:tagLst xmlns:a="http://schemas.openxmlformats.org/drawingml/2006/main" xmlns:r="http://schemas.openxmlformats.org/officeDocument/2006/relationships" xmlns:p="http://schemas.openxmlformats.org/presentationml/2006/main">
  <p:tag name="ROW" val="1E"/>
  <p:tag name="COL" val="1E"/>
  <p:tag name="TEXT_TYPE" val="BIO_TEXT"/>
  <p:tag name="FONT STYLE" val="SANS SERIF"/>
</p:tagLst>
</file>

<file path=ppt/tags/tag191.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92.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93.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194.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9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196.xml><?xml version="1.0" encoding="utf-8"?>
<p:tagLst xmlns:a="http://schemas.openxmlformats.org/drawingml/2006/main" xmlns:r="http://schemas.openxmlformats.org/officeDocument/2006/relationships" xmlns:p="http://schemas.openxmlformats.org/presentationml/2006/main">
  <p:tag name="ROW" val="1E"/>
  <p:tag name="COL" val="1E"/>
  <p:tag name="FONT STYLE" val="SANS SERIF"/>
  <p:tag name="TEXT_TYPE" val="BIO_TEXT"/>
</p:tagLst>
</file>

<file path=ppt/tags/tag197.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98.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99.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2.xml><?xml version="1.0" encoding="utf-8"?>
<p:tagLst xmlns:a="http://schemas.openxmlformats.org/drawingml/2006/main" xmlns:r="http://schemas.openxmlformats.org/officeDocument/2006/relationships" xmlns:p="http://schemas.openxmlformats.org/presentationml/2006/main">
  <p:tag name="TEXT_TYPE" val="CREATE DATE"/>
</p:tagLst>
</file>

<file path=ppt/tags/tag20.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200.xml><?xml version="1.0" encoding="utf-8"?>
<p:tagLst xmlns:a="http://schemas.openxmlformats.org/drawingml/2006/main" xmlns:r="http://schemas.openxmlformats.org/officeDocument/2006/relationships" xmlns:p="http://schemas.openxmlformats.org/presentationml/2006/main">
  <p:tag name="FONT STYLE" val="SANS SERIF"/>
  <p:tag name="TEXT_TYPE" val="BIO_PICTURE"/>
  <p:tag name="ROW" val="1E"/>
  <p:tag name="COL" val="1E"/>
</p:tagLst>
</file>

<file path=ppt/tags/tag201.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02.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20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20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05.xml><?xml version="1.0" encoding="utf-8"?>
<p:tagLst xmlns:a="http://schemas.openxmlformats.org/drawingml/2006/main" xmlns:r="http://schemas.openxmlformats.org/officeDocument/2006/relationships" xmlns:p="http://schemas.openxmlformats.org/presentationml/2006/main">
  <p:tag name="TEXT_TYPE" val="DOCUMENT ID"/>
</p:tagLst>
</file>

<file path=ppt/tags/tag206.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207.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08.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20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1.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10.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11.xml><?xml version="1.0" encoding="utf-8"?>
<p:tagLst xmlns:a="http://schemas.openxmlformats.org/drawingml/2006/main" xmlns:r="http://schemas.openxmlformats.org/officeDocument/2006/relationships" xmlns:p="http://schemas.openxmlformats.org/presentationml/2006/main">
  <p:tag name="TEXT_TYPE" val="DOCUMENT ID"/>
</p:tagLst>
</file>

<file path=ppt/tags/tag212.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213.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14.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21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16.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17.xml><?xml version="1.0" encoding="utf-8"?>
<p:tagLst xmlns:a="http://schemas.openxmlformats.org/drawingml/2006/main" xmlns:r="http://schemas.openxmlformats.org/officeDocument/2006/relationships" xmlns:p="http://schemas.openxmlformats.org/presentationml/2006/main">
  <p:tag name="TEXT_TYPE" val="DOCUMENT ID"/>
</p:tagLst>
</file>

<file path=ppt/tags/tag218.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219.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2.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20.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22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22.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23.xml><?xml version="1.0" encoding="utf-8"?>
<p:tagLst xmlns:a="http://schemas.openxmlformats.org/drawingml/2006/main" xmlns:r="http://schemas.openxmlformats.org/officeDocument/2006/relationships" xmlns:p="http://schemas.openxmlformats.org/presentationml/2006/main">
  <p:tag name="TEXT_TYPE" val="DOCUMENT ID"/>
</p:tagLst>
</file>

<file path=ppt/tags/tag224.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225.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26.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22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228.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22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3.xml><?xml version="1.0" encoding="utf-8"?>
<p:tagLst xmlns:a="http://schemas.openxmlformats.org/drawingml/2006/main" xmlns:r="http://schemas.openxmlformats.org/officeDocument/2006/relationships" xmlns:p="http://schemas.openxmlformats.org/presentationml/2006/main">
  <p:tag name="TEXT_TYPE" val="DOCUMENT ID"/>
</p:tagLst>
</file>

<file path=ppt/tags/tag230.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31.xml><?xml version="1.0" encoding="utf-8"?>
<p:tagLst xmlns:a="http://schemas.openxmlformats.org/drawingml/2006/main" xmlns:r="http://schemas.openxmlformats.org/officeDocument/2006/relationships" xmlns:p="http://schemas.openxmlformats.org/presentationml/2006/main">
  <p:tag name="TEXT_TYPE" val="DOCUMENT ID"/>
</p:tagLst>
</file>

<file path=ppt/tags/tag232.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233.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34.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23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236.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23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3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39.xml><?xml version="1.0" encoding="utf-8"?>
<p:tagLst xmlns:a="http://schemas.openxmlformats.org/drawingml/2006/main" xmlns:r="http://schemas.openxmlformats.org/officeDocument/2006/relationships" xmlns:p="http://schemas.openxmlformats.org/presentationml/2006/main">
  <p:tag name="TEXT_TYPE" val="DOCUMENT ID"/>
</p:tagLst>
</file>

<file path=ppt/tags/tag24.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240.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241.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42.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24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244.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24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1"/>
</p:tagLst>
</file>

<file path=ppt/tags/tag246.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24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248.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24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5.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50.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51.xml><?xml version="1.0" encoding="utf-8"?>
<p:tagLst xmlns:a="http://schemas.openxmlformats.org/drawingml/2006/main" xmlns:r="http://schemas.openxmlformats.org/officeDocument/2006/relationships" xmlns:p="http://schemas.openxmlformats.org/presentationml/2006/main">
  <p:tag name="TEXT_TYPE" val="DOCUMENT ID"/>
</p:tagLst>
</file>

<file path=ppt/tags/tag252.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253.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54.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25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1"/>
</p:tagLst>
</file>

<file path=ppt/tags/tag256.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25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258.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25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6.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260.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61.xml><?xml version="1.0" encoding="utf-8"?>
<p:tagLst xmlns:a="http://schemas.openxmlformats.org/drawingml/2006/main" xmlns:r="http://schemas.openxmlformats.org/officeDocument/2006/relationships" xmlns:p="http://schemas.openxmlformats.org/presentationml/2006/main">
  <p:tag name="TEXT_TYPE" val="DOCUMENT ID"/>
</p:tagLst>
</file>

<file path=ppt/tags/tag262.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263.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64.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26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266.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26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268.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26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70.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71.xml><?xml version="1.0" encoding="utf-8"?>
<p:tagLst xmlns:a="http://schemas.openxmlformats.org/drawingml/2006/main" xmlns:r="http://schemas.openxmlformats.org/officeDocument/2006/relationships" xmlns:p="http://schemas.openxmlformats.org/presentationml/2006/main">
  <p:tag name="TEXT_TYPE" val="DOCUMENT ID"/>
</p:tagLst>
</file>

<file path=ppt/tags/tag272.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273.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74.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27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276.xml><?xml version="1.0" encoding="utf-8"?>
<p:tagLst xmlns:a="http://schemas.openxmlformats.org/drawingml/2006/main" xmlns:r="http://schemas.openxmlformats.org/officeDocument/2006/relationships" xmlns:p="http://schemas.openxmlformats.org/presentationml/2006/main">
  <p:tag name="TEXT_TYPE" val="BODY TEXT"/>
  <p:tag name="COL" val="2"/>
  <p:tag name="ROW" val="1"/>
</p:tagLst>
</file>

<file path=ppt/tags/tag27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278.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27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8.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280.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81.xml><?xml version="1.0" encoding="utf-8"?>
<p:tagLst xmlns:a="http://schemas.openxmlformats.org/drawingml/2006/main" xmlns:r="http://schemas.openxmlformats.org/officeDocument/2006/relationships" xmlns:p="http://schemas.openxmlformats.org/presentationml/2006/main">
  <p:tag name="TEXT_TYPE" val="DOCUMENT ID"/>
</p:tagLst>
</file>

<file path=ppt/tags/tag282.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283.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84.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28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286.xml><?xml version="1.0" encoding="utf-8"?>
<p:tagLst xmlns:a="http://schemas.openxmlformats.org/drawingml/2006/main" xmlns:r="http://schemas.openxmlformats.org/officeDocument/2006/relationships" xmlns:p="http://schemas.openxmlformats.org/presentationml/2006/main">
  <p:tag name="TEXT_TYPE" val="BODY TEXT"/>
  <p:tag name="COL" val="2"/>
  <p:tag name="ROW" val="1"/>
</p:tagLst>
</file>

<file path=ppt/tags/tag28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288.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28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9.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90.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91.xml><?xml version="1.0" encoding="utf-8"?>
<p:tagLst xmlns:a="http://schemas.openxmlformats.org/drawingml/2006/main" xmlns:r="http://schemas.openxmlformats.org/officeDocument/2006/relationships" xmlns:p="http://schemas.openxmlformats.org/presentationml/2006/main">
  <p:tag name="TEXT_TYPE" val="DOCUMENT ID"/>
</p:tagLst>
</file>

<file path=ppt/tags/tag292.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293.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94.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29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296.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29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1"/>
</p:tagLst>
</file>

<file path=ppt/tags/tag298.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29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3.xml><?xml version="1.0" encoding="utf-8"?>
<p:tagLst xmlns:a="http://schemas.openxmlformats.org/drawingml/2006/main" xmlns:r="http://schemas.openxmlformats.org/officeDocument/2006/relationships" xmlns:p="http://schemas.openxmlformats.org/presentationml/2006/main">
  <p:tag name="TEXT_TYPE" val="PRESENTATION SUBTITLE"/>
  <p:tag name="FONT STYLE" val="SERIF"/>
</p:tagLst>
</file>

<file path=ppt/tags/tag30.xml><?xml version="1.0" encoding="utf-8"?>
<p:tagLst xmlns:a="http://schemas.openxmlformats.org/drawingml/2006/main" xmlns:r="http://schemas.openxmlformats.org/officeDocument/2006/relationships" xmlns:p="http://schemas.openxmlformats.org/presentationml/2006/main">
  <p:tag name="TEXT_TYPE" val="DOCUMENT ID"/>
</p:tagLst>
</file>

<file path=ppt/tags/tag300.xml><?xml version="1.0" encoding="utf-8"?>
<p:tagLst xmlns:a="http://schemas.openxmlformats.org/drawingml/2006/main" xmlns:r="http://schemas.openxmlformats.org/officeDocument/2006/relationships" xmlns:p="http://schemas.openxmlformats.org/presentationml/2006/main">
  <p:tag name="TEXT_TYPE" val="BODY TEXT"/>
  <p:tag name="COL" val="2"/>
  <p:tag name="ROW" val="1"/>
</p:tagLst>
</file>

<file path=ppt/tags/tag30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302.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30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30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05.xml><?xml version="1.0" encoding="utf-8"?>
<p:tagLst xmlns:a="http://schemas.openxmlformats.org/drawingml/2006/main" xmlns:r="http://schemas.openxmlformats.org/officeDocument/2006/relationships" xmlns:p="http://schemas.openxmlformats.org/presentationml/2006/main">
  <p:tag name="TEXT_TYPE" val="DOCUMENT ID"/>
</p:tagLst>
</file>

<file path=ppt/tags/tag306.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307.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308.xml><?xml version="1.0" encoding="utf-8"?>
<p:tagLst xmlns:a="http://schemas.openxmlformats.org/drawingml/2006/main" xmlns:r="http://schemas.openxmlformats.org/officeDocument/2006/relationships" xmlns:p="http://schemas.openxmlformats.org/presentationml/2006/main">
  <p:tag name="TEXT_TYPE" val="BODY TEXT"/>
  <p:tag name="ROW" val="2"/>
  <p:tag name="COL" val="3"/>
</p:tagLst>
</file>

<file path=ppt/tags/tag30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3"/>
</p:tagLst>
</file>

<file path=ppt/tags/tag31.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310.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31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312.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31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1"/>
</p:tagLst>
</file>

<file path=ppt/tags/tag314.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31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316.xml><?xml version="1.0" encoding="utf-8"?>
<p:tagLst xmlns:a="http://schemas.openxmlformats.org/drawingml/2006/main" xmlns:r="http://schemas.openxmlformats.org/officeDocument/2006/relationships" xmlns:p="http://schemas.openxmlformats.org/presentationml/2006/main">
  <p:tag name="TEXT_TYPE" val="BODY TEXT"/>
  <p:tag name="COL" val="2"/>
  <p:tag name="ROW" val="1"/>
</p:tagLst>
</file>

<file path=ppt/tags/tag31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318.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31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32.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320.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21.xml><?xml version="1.0" encoding="utf-8"?>
<p:tagLst xmlns:a="http://schemas.openxmlformats.org/drawingml/2006/main" xmlns:r="http://schemas.openxmlformats.org/officeDocument/2006/relationships" xmlns:p="http://schemas.openxmlformats.org/presentationml/2006/main">
  <p:tag name="TEXT_TYPE" val="DOCUMENT ID"/>
</p:tagLst>
</file>

<file path=ppt/tags/tag322.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323.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324.xml><?xml version="1.0" encoding="utf-8"?>
<p:tagLst xmlns:a="http://schemas.openxmlformats.org/drawingml/2006/main" xmlns:r="http://schemas.openxmlformats.org/officeDocument/2006/relationships" xmlns:p="http://schemas.openxmlformats.org/presentationml/2006/main">
  <p:tag name="TEXT_TYPE" val="BODY TEXT"/>
  <p:tag name="ROW" val="3"/>
  <p:tag name="COL" val="3"/>
</p:tagLst>
</file>

<file path=ppt/tags/tag32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3"/>
  <p:tag name="COL" val="3"/>
</p:tagLst>
</file>

<file path=ppt/tags/tag326.xml><?xml version="1.0" encoding="utf-8"?>
<p:tagLst xmlns:a="http://schemas.openxmlformats.org/drawingml/2006/main" xmlns:r="http://schemas.openxmlformats.org/officeDocument/2006/relationships" xmlns:p="http://schemas.openxmlformats.org/presentationml/2006/main">
  <p:tag name="TEXT_TYPE" val="BODY TEXT"/>
  <p:tag name="ROW" val="3"/>
  <p:tag name="COL" val="2"/>
</p:tagLst>
</file>

<file path=ppt/tags/tag32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3"/>
  <p:tag name="COL" val="2"/>
</p:tagLst>
</file>

<file path=ppt/tags/tag328.xml><?xml version="1.0" encoding="utf-8"?>
<p:tagLst xmlns:a="http://schemas.openxmlformats.org/drawingml/2006/main" xmlns:r="http://schemas.openxmlformats.org/officeDocument/2006/relationships" xmlns:p="http://schemas.openxmlformats.org/presentationml/2006/main">
  <p:tag name="TEXT_TYPE" val="BODY TEXT"/>
  <p:tag name="COL" val="1"/>
  <p:tag name="ROW" val="3"/>
</p:tagLst>
</file>

<file path=ppt/tags/tag32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3"/>
  <p:tag name="COL" val="1"/>
</p:tagLst>
</file>

<file path=ppt/tags/tag33.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330.xml><?xml version="1.0" encoding="utf-8"?>
<p:tagLst xmlns:a="http://schemas.openxmlformats.org/drawingml/2006/main" xmlns:r="http://schemas.openxmlformats.org/officeDocument/2006/relationships" xmlns:p="http://schemas.openxmlformats.org/presentationml/2006/main">
  <p:tag name="TEXT_TYPE" val="BODY TEXT"/>
  <p:tag name="ROW" val="2"/>
  <p:tag name="COL" val="3"/>
</p:tagLst>
</file>

<file path=ppt/tags/tag33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3"/>
  <p:tag name="ROW" val="2"/>
</p:tagLst>
</file>

<file path=ppt/tags/tag332.xml><?xml version="1.0" encoding="utf-8"?>
<p:tagLst xmlns:a="http://schemas.openxmlformats.org/drawingml/2006/main" xmlns:r="http://schemas.openxmlformats.org/officeDocument/2006/relationships" xmlns:p="http://schemas.openxmlformats.org/presentationml/2006/main">
  <p:tag name="TEXT_TYPE" val="BODY TEXT"/>
  <p:tag name="COL" val="2"/>
  <p:tag name="ROW" val="2"/>
</p:tagLst>
</file>

<file path=ppt/tags/tag33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334.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33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1"/>
</p:tagLst>
</file>

<file path=ppt/tags/tag336.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33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338.xml><?xml version="1.0" encoding="utf-8"?>
<p:tagLst xmlns:a="http://schemas.openxmlformats.org/drawingml/2006/main" xmlns:r="http://schemas.openxmlformats.org/officeDocument/2006/relationships" xmlns:p="http://schemas.openxmlformats.org/presentationml/2006/main">
  <p:tag name="TEXT_TYPE" val="BODY TEXT"/>
  <p:tag name="COL" val="2"/>
  <p:tag name="ROW" val="1"/>
</p:tagLst>
</file>

<file path=ppt/tags/tag33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34.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340.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34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342.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43.xml><?xml version="1.0" encoding="utf-8"?>
<p:tagLst xmlns:a="http://schemas.openxmlformats.org/drawingml/2006/main" xmlns:r="http://schemas.openxmlformats.org/officeDocument/2006/relationships" xmlns:p="http://schemas.openxmlformats.org/presentationml/2006/main">
  <p:tag name="TEXT_TYPE" val="DOCUMENT ID"/>
</p:tagLst>
</file>

<file path=ppt/tags/tag344.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345.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346.xml><?xml version="1.0" encoding="utf-8"?>
<p:tagLst xmlns:a="http://schemas.openxmlformats.org/drawingml/2006/main" xmlns:r="http://schemas.openxmlformats.org/officeDocument/2006/relationships" xmlns:p="http://schemas.openxmlformats.org/presentationml/2006/main">
  <p:tag name="TEXT_TYPE" val="DOCUMENT ID"/>
</p:tagLst>
</file>

<file path=ppt/tags/tag347.xml><?xml version="1.0" encoding="utf-8"?>
<p:tagLst xmlns:a="http://schemas.openxmlformats.org/drawingml/2006/main" xmlns:r="http://schemas.openxmlformats.org/officeDocument/2006/relationships" xmlns:p="http://schemas.openxmlformats.org/presentationml/2006/main">
  <p:tag name="TEXT_TYPE" val="DOCUMENT ID"/>
</p:tagLst>
</file>

<file path=ppt/tags/tag348.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349.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35.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350.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51.xml><?xml version="1.0" encoding="utf-8"?>
<p:tagLst xmlns:a="http://schemas.openxmlformats.org/drawingml/2006/main" xmlns:r="http://schemas.openxmlformats.org/officeDocument/2006/relationships" xmlns:p="http://schemas.openxmlformats.org/presentationml/2006/main">
  <p:tag name="TEXT_TYPE" val="DOCUMENT ID"/>
</p:tagLst>
</file>

<file path=ppt/tags/tag352.xml><?xml version="1.0" encoding="utf-8"?>
<p:tagLst xmlns:a="http://schemas.openxmlformats.org/drawingml/2006/main" xmlns:r="http://schemas.openxmlformats.org/officeDocument/2006/relationships" xmlns:p="http://schemas.openxmlformats.org/presentationml/2006/main">
  <p:tag name="TEXT_TYPE" val="DOCUMENT ID"/>
</p:tagLst>
</file>

<file path=ppt/tags/tag353.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354.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355.xml><?xml version="1.0" encoding="utf-8"?>
<p:tagLst xmlns:a="http://schemas.openxmlformats.org/drawingml/2006/main" xmlns:r="http://schemas.openxmlformats.org/officeDocument/2006/relationships" xmlns:p="http://schemas.openxmlformats.org/presentationml/2006/main">
  <p:tag name="SLIDE_TYPE" val="COVER"/>
</p:tagLst>
</file>

<file path=ppt/tags/tag356.xml><?xml version="1.0" encoding="utf-8"?>
<p:tagLst xmlns:a="http://schemas.openxmlformats.org/drawingml/2006/main" xmlns:r="http://schemas.openxmlformats.org/officeDocument/2006/relationships" xmlns:p="http://schemas.openxmlformats.org/presentationml/2006/main">
  <p:tag name="TEXT_TYPE" val="PRESENTATION TITLE"/>
  <p:tag name="FONT STYLE" val="SANS SERIF"/>
</p:tagLst>
</file>

<file path=ppt/tags/tag357.xml><?xml version="1.0" encoding="utf-8"?>
<p:tagLst xmlns:a="http://schemas.openxmlformats.org/drawingml/2006/main" xmlns:r="http://schemas.openxmlformats.org/officeDocument/2006/relationships" xmlns:p="http://schemas.openxmlformats.org/presentationml/2006/main">
  <p:tag name="SLIDE_TYPE" val="BODY"/>
</p:tagLst>
</file>

<file path=ppt/tags/tag358.xml><?xml version="1.0" encoding="utf-8"?>
<p:tagLst xmlns:a="http://schemas.openxmlformats.org/drawingml/2006/main" xmlns:r="http://schemas.openxmlformats.org/officeDocument/2006/relationships" xmlns:p="http://schemas.openxmlformats.org/presentationml/2006/main">
  <p:tag name="SLIDE_TYPE" val="BODY"/>
</p:tagLst>
</file>

<file path=ppt/tags/tag359.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36.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60.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61.xml><?xml version="1.0" encoding="utf-8"?>
<p:tagLst xmlns:a="http://schemas.openxmlformats.org/drawingml/2006/main" xmlns:r="http://schemas.openxmlformats.org/officeDocument/2006/relationships" xmlns:p="http://schemas.openxmlformats.org/presentationml/2006/main">
  <p:tag name="SLIDE_TYPE" val="BODY"/>
</p:tagLst>
</file>

<file path=ppt/tags/tag362.xml><?xml version="1.0" encoding="utf-8"?>
<p:tagLst xmlns:a="http://schemas.openxmlformats.org/drawingml/2006/main" xmlns:r="http://schemas.openxmlformats.org/officeDocument/2006/relationships" xmlns:p="http://schemas.openxmlformats.org/presentationml/2006/main">
  <p:tag name="SLIDE_TYPE" val="BODY"/>
</p:tagLst>
</file>

<file path=ppt/tags/tag363.xml><?xml version="1.0" encoding="utf-8"?>
<p:tagLst xmlns:a="http://schemas.openxmlformats.org/drawingml/2006/main" xmlns:r="http://schemas.openxmlformats.org/officeDocument/2006/relationships" xmlns:p="http://schemas.openxmlformats.org/presentationml/2006/main">
  <p:tag name="SLIDE_TYPE" val="BODY"/>
</p:tagLst>
</file>

<file path=ppt/tags/tag364.xml><?xml version="1.0" encoding="utf-8"?>
<p:tagLst xmlns:a="http://schemas.openxmlformats.org/drawingml/2006/main" xmlns:r="http://schemas.openxmlformats.org/officeDocument/2006/relationships" xmlns:p="http://schemas.openxmlformats.org/presentationml/2006/main">
  <p:tag name="SLIDE_TYPE" val="BODY"/>
</p:tagLst>
</file>

<file path=ppt/tags/tag365.xml><?xml version="1.0" encoding="utf-8"?>
<p:tagLst xmlns:a="http://schemas.openxmlformats.org/drawingml/2006/main" xmlns:r="http://schemas.openxmlformats.org/officeDocument/2006/relationships" xmlns:p="http://schemas.openxmlformats.org/presentationml/2006/main">
  <p:tag name="SLIDE_TYPE" val="BODY"/>
</p:tagLst>
</file>

<file path=ppt/tags/tag366.xml><?xml version="1.0" encoding="utf-8"?>
<p:tagLst xmlns:a="http://schemas.openxmlformats.org/drawingml/2006/main" xmlns:r="http://schemas.openxmlformats.org/officeDocument/2006/relationships" xmlns:p="http://schemas.openxmlformats.org/presentationml/2006/main">
  <p:tag name="SLIDE_TYPE" val="BODY"/>
</p:tagLst>
</file>

<file path=ppt/tags/tag367.xml><?xml version="1.0" encoding="utf-8"?>
<p:tagLst xmlns:a="http://schemas.openxmlformats.org/drawingml/2006/main" xmlns:r="http://schemas.openxmlformats.org/officeDocument/2006/relationships" xmlns:p="http://schemas.openxmlformats.org/presentationml/2006/main">
  <p:tag name="SLIDE_TYPE" val="BODY"/>
</p:tagLst>
</file>

<file path=ppt/tags/tag368.xml><?xml version="1.0" encoding="utf-8"?>
<p:tagLst xmlns:a="http://schemas.openxmlformats.org/drawingml/2006/main" xmlns:r="http://schemas.openxmlformats.org/officeDocument/2006/relationships" xmlns:p="http://schemas.openxmlformats.org/presentationml/2006/main">
  <p:tag name="SLIDE_TYPE" val="BODY"/>
</p:tagLst>
</file>

<file path=ppt/tags/tag369.xml><?xml version="1.0" encoding="utf-8"?>
<p:tagLst xmlns:a="http://schemas.openxmlformats.org/drawingml/2006/main" xmlns:r="http://schemas.openxmlformats.org/officeDocument/2006/relationships" xmlns:p="http://schemas.openxmlformats.org/presentationml/2006/main">
  <p:tag name="SLIDE_TYPE" val="BODY"/>
</p:tagLst>
</file>

<file path=ppt/tags/tag37.xml><?xml version="1.0" encoding="utf-8"?>
<p:tagLst xmlns:a="http://schemas.openxmlformats.org/drawingml/2006/main" xmlns:r="http://schemas.openxmlformats.org/officeDocument/2006/relationships" xmlns:p="http://schemas.openxmlformats.org/presentationml/2006/main">
  <p:tag name="TEXT_TYPE" val="DOCUMENT ID"/>
</p:tagLst>
</file>

<file path=ppt/tags/tag370.xml><?xml version="1.0" encoding="utf-8"?>
<p:tagLst xmlns:a="http://schemas.openxmlformats.org/drawingml/2006/main" xmlns:r="http://schemas.openxmlformats.org/officeDocument/2006/relationships" xmlns:p="http://schemas.openxmlformats.org/presentationml/2006/main">
  <p:tag name="SLIDE_TYPE" val="BODY"/>
</p:tagLst>
</file>

<file path=ppt/tags/tag371.xml><?xml version="1.0" encoding="utf-8"?>
<p:tagLst xmlns:a="http://schemas.openxmlformats.org/drawingml/2006/main" xmlns:r="http://schemas.openxmlformats.org/officeDocument/2006/relationships" xmlns:p="http://schemas.openxmlformats.org/presentationml/2006/main">
  <p:tag name="SLIDE_TYPE" val="BODY"/>
</p:tagLst>
</file>

<file path=ppt/tags/tag372.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373.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74.xml><?xml version="1.0" encoding="utf-8"?>
<p:tagLst xmlns:a="http://schemas.openxmlformats.org/drawingml/2006/main" xmlns:r="http://schemas.openxmlformats.org/officeDocument/2006/relationships" xmlns:p="http://schemas.openxmlformats.org/presentationml/2006/main">
  <p:tag name="SLIDE_TYPE" val="BODY"/>
</p:tagLst>
</file>

<file path=ppt/tags/tag375.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376.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77.xml><?xml version="1.0" encoding="utf-8"?>
<p:tagLst xmlns:a="http://schemas.openxmlformats.org/drawingml/2006/main" xmlns:r="http://schemas.openxmlformats.org/officeDocument/2006/relationships" xmlns:p="http://schemas.openxmlformats.org/presentationml/2006/main">
  <p:tag name="SLIDE_TYPE" val="BODY"/>
</p:tagLst>
</file>

<file path=ppt/tags/tag378.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379.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8.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380.xml><?xml version="1.0" encoding="utf-8"?>
<p:tagLst xmlns:a="http://schemas.openxmlformats.org/drawingml/2006/main" xmlns:r="http://schemas.openxmlformats.org/officeDocument/2006/relationships" xmlns:p="http://schemas.openxmlformats.org/presentationml/2006/main">
  <p:tag name="SLIDE_TYPE" val="BODY"/>
</p:tagLst>
</file>

<file path=ppt/tags/tag381.xml><?xml version="1.0" encoding="utf-8"?>
<p:tagLst xmlns:a="http://schemas.openxmlformats.org/drawingml/2006/main" xmlns:r="http://schemas.openxmlformats.org/officeDocument/2006/relationships" xmlns:p="http://schemas.openxmlformats.org/presentationml/2006/main">
  <p:tag name="SLIDE_TYPE" val="BODY"/>
</p:tagLst>
</file>

<file path=ppt/tags/tag382.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383.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84.xml><?xml version="1.0" encoding="utf-8"?>
<p:tagLst xmlns:a="http://schemas.openxmlformats.org/drawingml/2006/main" xmlns:r="http://schemas.openxmlformats.org/officeDocument/2006/relationships" xmlns:p="http://schemas.openxmlformats.org/presentationml/2006/main">
  <p:tag name="SLIDE_TYPE" val="BODY"/>
</p:tagLst>
</file>

<file path=ppt/tags/tag385.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86.xml><?xml version="1.0" encoding="utf-8"?>
<p:tagLst xmlns:a="http://schemas.openxmlformats.org/drawingml/2006/main" xmlns:r="http://schemas.openxmlformats.org/officeDocument/2006/relationships" xmlns:p="http://schemas.openxmlformats.org/presentationml/2006/main">
  <p:tag name="SLIDE_TYPE" val="BODY"/>
</p:tagLst>
</file>

<file path=ppt/tags/tag387.xml><?xml version="1.0" encoding="utf-8"?>
<p:tagLst xmlns:a="http://schemas.openxmlformats.org/drawingml/2006/main" xmlns:r="http://schemas.openxmlformats.org/officeDocument/2006/relationships" xmlns:p="http://schemas.openxmlformats.org/presentationml/2006/main">
  <p:tag name="SLIDE_TYPE" val="BODY"/>
</p:tagLst>
</file>

<file path=ppt/tags/tag388.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389.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9.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4.xml><?xml version="1.0" encoding="utf-8"?>
<p:tagLst xmlns:a="http://schemas.openxmlformats.org/drawingml/2006/main" xmlns:r="http://schemas.openxmlformats.org/officeDocument/2006/relationships" xmlns:p="http://schemas.openxmlformats.org/presentationml/2006/main">
  <p:tag name="TEXT_TYPE" val="PRESENTATION TITLE"/>
  <p:tag name="FONT STYLE" val="SANS SERIF"/>
</p:tagLst>
</file>

<file path=ppt/tags/tag40.xml><?xml version="1.0" encoding="utf-8"?>
<p:tagLst xmlns:a="http://schemas.openxmlformats.org/drawingml/2006/main" xmlns:r="http://schemas.openxmlformats.org/officeDocument/2006/relationships" xmlns:p="http://schemas.openxmlformats.org/presentationml/2006/main">
  <p:tag name="TEXT_TYPE" val="BODY TEXT"/>
  <p:tag name="ROW" val="2"/>
  <p:tag name="COL" val="1"/>
</p:tagLst>
</file>

<file path=ppt/tags/tag4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2"/>
</p:tagLst>
</file>

<file path=ppt/tags/tag42.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4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44.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45.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46.xml><?xml version="1.0" encoding="utf-8"?>
<p:tagLst xmlns:a="http://schemas.openxmlformats.org/drawingml/2006/main" xmlns:r="http://schemas.openxmlformats.org/officeDocument/2006/relationships" xmlns:p="http://schemas.openxmlformats.org/presentationml/2006/main">
  <p:tag name="TEXT_TYPE" val="DOCUMENT ID"/>
</p:tagLst>
</file>

<file path=ppt/tags/tag47.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48.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49.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5.xml><?xml version="1.0" encoding="utf-8"?>
<p:tagLst xmlns:a="http://schemas.openxmlformats.org/drawingml/2006/main" xmlns:r="http://schemas.openxmlformats.org/officeDocument/2006/relationships" xmlns:p="http://schemas.openxmlformats.org/presentationml/2006/main">
  <p:tag name="TEXT_TYPE" val="PRESENTATION AUTHOR"/>
  <p:tag name="FONT STYLE" val="SANS SERIF"/>
</p:tagLst>
</file>

<file path=ppt/tags/tag50.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51.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52.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53.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5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55.xml><?xml version="1.0" encoding="utf-8"?>
<p:tagLst xmlns:a="http://schemas.openxmlformats.org/drawingml/2006/main" xmlns:r="http://schemas.openxmlformats.org/officeDocument/2006/relationships" xmlns:p="http://schemas.openxmlformats.org/presentationml/2006/main">
  <p:tag name="TEXT_TYPE" val="DOCUMENT ID"/>
</p:tagLst>
</file>

<file path=ppt/tags/tag56.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57.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58.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5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2"/>
  <p:tag name="ROW" val="2"/>
</p:tagLst>
</file>

<file path=ppt/tags/tag6.xml><?xml version="1.0" encoding="utf-8"?>
<p:tagLst xmlns:a="http://schemas.openxmlformats.org/drawingml/2006/main" xmlns:r="http://schemas.openxmlformats.org/officeDocument/2006/relationships" xmlns:p="http://schemas.openxmlformats.org/presentationml/2006/main">
  <p:tag name="TEXT_TYPE" val="PRESENTATION AUTHOR FUNCTION"/>
  <p:tag name="FONT STYLE" val="SANS SERIF"/>
</p:tagLst>
</file>

<file path=ppt/tags/tag60.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6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2"/>
</p:tagLst>
</file>

<file path=ppt/tags/tag62.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6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2"/>
  <p:tag name="ROW" val="1"/>
</p:tagLst>
</file>

<file path=ppt/tags/tag64.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6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66.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67.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68.xml><?xml version="1.0" encoding="utf-8"?>
<p:tagLst xmlns:a="http://schemas.openxmlformats.org/drawingml/2006/main" xmlns:r="http://schemas.openxmlformats.org/officeDocument/2006/relationships" xmlns:p="http://schemas.openxmlformats.org/presentationml/2006/main">
  <p:tag name="TEXT_TYPE" val="DOCUMENT ID"/>
</p:tagLst>
</file>

<file path=ppt/tags/tag69.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7.xml><?xml version="1.0" encoding="utf-8"?>
<p:tagLst xmlns:a="http://schemas.openxmlformats.org/drawingml/2006/main" xmlns:r="http://schemas.openxmlformats.org/officeDocument/2006/relationships" xmlns:p="http://schemas.openxmlformats.org/presentationml/2006/main">
  <p:tag name="TEXT_TYPE" val="UBS LOGO"/>
  <p:tag name="TOP" val="44.64"/>
  <p:tag name="LEFT" val="33.84"/>
  <p:tag name="WIDTH" val="87.26456"/>
  <p:tag name="HEIGHT" val="31.89315"/>
</p:tagLst>
</file>

<file path=ppt/tags/tag70.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71.xml><?xml version="1.0" encoding="utf-8"?>
<p:tagLst xmlns:a="http://schemas.openxmlformats.org/drawingml/2006/main" xmlns:r="http://schemas.openxmlformats.org/officeDocument/2006/relationships" xmlns:p="http://schemas.openxmlformats.org/presentationml/2006/main">
  <p:tag name="TEXT_TYPE" val="BODY TEXT"/>
  <p:tag name="ROW" val="3"/>
  <p:tag name="COL" val="2"/>
</p:tagLst>
</file>

<file path=ppt/tags/tag72.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2"/>
  <p:tag name="ROW" val="3"/>
</p:tagLst>
</file>

<file path=ppt/tags/tag73.xml><?xml version="1.0" encoding="utf-8"?>
<p:tagLst xmlns:a="http://schemas.openxmlformats.org/drawingml/2006/main" xmlns:r="http://schemas.openxmlformats.org/officeDocument/2006/relationships" xmlns:p="http://schemas.openxmlformats.org/presentationml/2006/main">
  <p:tag name="TEXT_TYPE" val="BODY TEXT"/>
  <p:tag name="COL" val="1"/>
  <p:tag name="ROW" val="3"/>
</p:tagLst>
</file>

<file path=ppt/tags/tag74.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3"/>
</p:tagLst>
</file>

<file path=ppt/tags/tag75.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76.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2"/>
  <p:tag name="ROW" val="2"/>
</p:tagLst>
</file>

<file path=ppt/tags/tag77.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78.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1"/>
</p:tagLst>
</file>

<file path=ppt/tags/tag79.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8.xml><?xml version="1.0" encoding="utf-8"?>
<p:tagLst xmlns:a="http://schemas.openxmlformats.org/drawingml/2006/main" xmlns:r="http://schemas.openxmlformats.org/officeDocument/2006/relationships" xmlns:p="http://schemas.openxmlformats.org/presentationml/2006/main">
  <p:tag name="TEXT_TYPE" val="DIVIDER TITLE"/>
  <p:tag name="FONT STYLE" val="SANS SERIF"/>
</p:tagLst>
</file>

<file path=ppt/tags/tag80.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2"/>
  <p:tag name="ROW" val="1"/>
</p:tagLst>
</file>

<file path=ppt/tags/tag81.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82.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83.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8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85.xml><?xml version="1.0" encoding="utf-8"?>
<p:tagLst xmlns:a="http://schemas.openxmlformats.org/drawingml/2006/main" xmlns:r="http://schemas.openxmlformats.org/officeDocument/2006/relationships" xmlns:p="http://schemas.openxmlformats.org/presentationml/2006/main">
  <p:tag name="TEXT_TYPE" val="DOCUMENT ID"/>
</p:tagLst>
</file>

<file path=ppt/tags/tag86.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87.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88.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8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2"/>
  <p:tag name="ROW" val="2"/>
</p:tagLst>
</file>

<file path=ppt/tags/tag9.xml><?xml version="1.0" encoding="utf-8"?>
<p:tagLst xmlns:a="http://schemas.openxmlformats.org/drawingml/2006/main" xmlns:r="http://schemas.openxmlformats.org/officeDocument/2006/relationships" xmlns:p="http://schemas.openxmlformats.org/presentationml/2006/main">
  <p:tag name="TEXT_TYPE" val="DIVIDER NUMBER"/>
  <p:tag name="FONT STYLE" val="SERIF"/>
</p:tagLst>
</file>

<file path=ppt/tags/tag90.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9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92.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9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94.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95.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96.xml><?xml version="1.0" encoding="utf-8"?>
<p:tagLst xmlns:a="http://schemas.openxmlformats.org/drawingml/2006/main" xmlns:r="http://schemas.openxmlformats.org/officeDocument/2006/relationships" xmlns:p="http://schemas.openxmlformats.org/presentationml/2006/main">
  <p:tag name="TEXT_TYPE" val="DOCUMENT ID"/>
</p:tagLst>
</file>

<file path=ppt/tags/tag97.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98.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99.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heme/theme1.xml><?xml version="1.0" encoding="utf-8"?>
<a:theme xmlns:a="http://schemas.openxmlformats.org/drawingml/2006/main" name="PresXpress_Print_Theme">
  <a:themeElements>
    <a:clrScheme name="UBSNewColorsV2">
      <a:dk1>
        <a:sysClr val="windowText" lastClr="000000"/>
      </a:dk1>
      <a:lt1>
        <a:sysClr val="window" lastClr="FFFFFF"/>
      </a:lt1>
      <a:dk2>
        <a:srgbClr val="E60000"/>
      </a:dk2>
      <a:lt2>
        <a:srgbClr val="FFFFFF"/>
      </a:lt2>
      <a:accent1>
        <a:srgbClr val="4D3C2F"/>
      </a:accent1>
      <a:accent2>
        <a:srgbClr val="CFBD9B"/>
      </a:accent2>
      <a:accent3>
        <a:srgbClr val="C07156"/>
      </a:accent3>
      <a:accent4>
        <a:srgbClr val="E8C767"/>
      </a:accent4>
      <a:accent5>
        <a:srgbClr val="AEB0B3"/>
      </a:accent5>
      <a:accent6>
        <a:srgbClr val="A43725"/>
      </a:accent6>
      <a:hlink>
        <a:srgbClr val="0000FF"/>
      </a:hlink>
      <a:folHlink>
        <a:srgbClr val="800080"/>
      </a:folHlink>
    </a:clrScheme>
    <a:fontScheme name="UBS Fontset">
      <a:majorFont>
        <a:latin typeface="UBSHeadline"/>
        <a:ea typeface="MS PGothic"/>
        <a:cs typeface=""/>
      </a:majorFont>
      <a:minorFont>
        <a:latin typeface="Frutiger 45 Light"/>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7B7D80"/>
          </a:solidFill>
        </a:ln>
      </a:spPr>
      <a:bodyPr lIns="0" tIns="0" rIns="0" bIns="0" rtlCol="0" anchor="ctr"/>
      <a:lstStyle>
        <a:defPPr algn="ctr">
          <a:defRPr sz="11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100" dirty="0">
            <a:latin typeface="+mn-lt"/>
          </a:defRPr>
        </a:defPPr>
      </a:lstStyle>
    </a:txDef>
  </a:objectDefaults>
  <a:extraClrSchemeLst/>
</a:theme>
</file>

<file path=ppt/theme/theme2.xml><?xml version="1.0" encoding="utf-8"?>
<a:theme xmlns:a="http://schemas.openxmlformats.org/drawingml/2006/main" name="Office Theme">
  <a:themeElements>
    <a:clrScheme name="UBS Colorset">
      <a:dk1>
        <a:sysClr val="windowText" lastClr="000000"/>
      </a:dk1>
      <a:lt1>
        <a:sysClr val="window" lastClr="FFFFFF"/>
      </a:lt1>
      <a:dk2>
        <a:srgbClr val="FF0000"/>
      </a:dk2>
      <a:lt2>
        <a:srgbClr val="FFFFFF"/>
      </a:lt2>
      <a:accent1>
        <a:srgbClr val="4E8AA9"/>
      </a:accent1>
      <a:accent2>
        <a:srgbClr val="AF9681"/>
      </a:accent2>
      <a:accent3>
        <a:srgbClr val="57514B"/>
      </a:accent3>
      <a:accent4>
        <a:srgbClr val="B2BCCD"/>
      </a:accent4>
      <a:accent5>
        <a:srgbClr val="748746"/>
      </a:accent5>
      <a:accent6>
        <a:srgbClr val="8C3F3A"/>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2009-09-25T18:45:43Z</outs:dateTime>
      <outs:isPinned>true</outs:isPinned>
    </outs:relatedDate>
    <outs:relatedDate>
      <outs:type>2</outs:type>
      <outs:displayName>Created</outs:displayName>
      <outs:dateTime>2002-05-03T03:00:09Z</outs:dateTime>
      <outs:isPinned>true</outs:isPinned>
    </outs:relatedDate>
    <outs:relatedDate>
      <outs:type>4</outs:type>
      <outs:displayName>Last Printed</outs:displayName>
      <outs:dateTime>2002-05-24T21:26:29Z</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Eric Larrabee</outs:displayName>
          <outs:accountName/>
        </outs:relatedPerson>
      </outs:people>
      <outs:source>0</outs:source>
      <outs:isPinned>true</outs:isPinned>
    </outs:relatedPeopleItem>
    <outs:relatedPeopleItem>
      <outs:category>Last modified by</outs:category>
      <outs:people>
        <outs:relatedPerson>
          <outs:displayName>e43180838</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1288CCE0-C24B-43C6-A87C-A123CEBF6884}">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PresXpress_Print_Theme</Template>
  <TotalTime>4083</TotalTime>
  <Words>669</Words>
  <Application>Microsoft Office PowerPoint</Application>
  <PresentationFormat>自定义</PresentationFormat>
  <Paragraphs>129</Paragraphs>
  <Slides>21</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4" baseType="lpstr">
      <vt:lpstr>Aharoni</vt:lpstr>
      <vt:lpstr>Arial Unicode MS</vt:lpstr>
      <vt:lpstr>Frutiger 45 Light</vt:lpstr>
      <vt:lpstr>Frutiger 55 Roman</vt:lpstr>
      <vt:lpstr>MS PGothic</vt:lpstr>
      <vt:lpstr>新細明體</vt:lpstr>
      <vt:lpstr>UBSHeadline</vt:lpstr>
      <vt:lpstr>Arial</vt:lpstr>
      <vt:lpstr>Cambria Math</vt:lpstr>
      <vt:lpstr>Symbol</vt:lpstr>
      <vt:lpstr>Times New Roman</vt:lpstr>
      <vt:lpstr>PresXpress_Print_Theme</vt:lpstr>
      <vt:lpstr>Equation</vt:lpstr>
      <vt:lpstr>Bond Index Replication</vt:lpstr>
      <vt:lpstr>Product design</vt:lpstr>
      <vt:lpstr>Similar product in china</vt:lpstr>
      <vt:lpstr>Best solution</vt:lpstr>
      <vt:lpstr>Rebalance problem</vt:lpstr>
      <vt:lpstr>What we want - static basket</vt:lpstr>
      <vt:lpstr>Steps of our solution</vt:lpstr>
      <vt:lpstr>Methodology (cross-validation)</vt:lpstr>
      <vt:lpstr>Model</vt:lpstr>
      <vt:lpstr>Auto-Encoder+LR</vt:lpstr>
      <vt:lpstr>Auto-encoder for index replication</vt:lpstr>
      <vt:lpstr>Linear regression</vt:lpstr>
      <vt:lpstr>Objective function</vt:lpstr>
      <vt:lpstr>Detailed Operation</vt:lpstr>
      <vt:lpstr>Select Model</vt:lpstr>
      <vt:lpstr>Tune hyper-parameters</vt:lpstr>
      <vt:lpstr>Tuning results</vt:lpstr>
      <vt:lpstr>Outcome</vt:lpstr>
      <vt:lpstr>Price track</vt:lpstr>
      <vt:lpstr>Details of industry and country weight</vt:lpstr>
      <vt:lpstr>Code</vt:lpstr>
    </vt:vector>
  </TitlesOfParts>
  <Company>UBS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Print Presentation</dc:title>
  <dc:creator>Liu, Chongyu</dc:creator>
  <cp:lastModifiedBy>Nick</cp:lastModifiedBy>
  <cp:revision>194</cp:revision>
  <cp:lastPrinted>2002-05-24T21:26:29Z</cp:lastPrinted>
  <dcterms:created xsi:type="dcterms:W3CDTF">2002-05-03T03:00:09Z</dcterms:created>
  <dcterms:modified xsi:type="dcterms:W3CDTF">2019-09-01T03:31:16Z</dcterms:modified>
  <cp:version>3.2.02</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UniqueID">
    <vt:lpwstr/>
  </property>
  <property fmtid="{D5CDD505-2E9C-101B-9397-08002B2CF9AE}" pid="3" name="PresPrintTemplate">
    <vt:lpwstr>True</vt:lpwstr>
  </property>
  <property fmtid="{D5CDD505-2E9C-101B-9397-08002B2CF9AE}" pid="4" name="PresPrintOnScreen">
    <vt:lpwstr>False</vt:lpwstr>
  </property>
  <property fmtid="{D5CDD505-2E9C-101B-9397-08002B2CF9AE}" pid="5" name="split-s">
    <vt:lpwstr>0</vt:lpwstr>
  </property>
  <property fmtid="{D5CDD505-2E9C-101B-9397-08002B2CF9AE}" pid="6" name="split-a">
    <vt:lpwstr>0</vt:lpwstr>
  </property>
  <property fmtid="{D5CDD505-2E9C-101B-9397-08002B2CF9AE}" pid="7" name="CreatedAddinVersion">
    <vt:lpwstr>3.2.02</vt:lpwstr>
  </property>
  <property fmtid="{D5CDD505-2E9C-101B-9397-08002B2CF9AE}" pid="8" name="CurrentAddinVersion">
    <vt:lpwstr>3.2.02</vt:lpwstr>
  </property>
  <property fmtid="{D5CDD505-2E9C-101B-9397-08002B2CF9AE}" pid="9" name="CreateDate">
    <vt:lpwstr>4/30/2015 3:35:18 PM</vt:lpwstr>
  </property>
  <property fmtid="{D5CDD505-2E9C-101B-9397-08002B2CF9AE}" pid="10" name="CreatedTemplateVersion">
    <vt:lpwstr>3.2.02</vt:lpwstr>
  </property>
  <property fmtid="{D5CDD505-2E9C-101B-9397-08002B2CF9AE}" pid="11" name="MOST RECENT UPGRADE">
    <vt:lpwstr>0</vt:lpwstr>
  </property>
  <property fmtid="{D5CDD505-2E9C-101B-9397-08002B2CF9AE}" pid="12" name="CoverLogoIncluded">
    <vt:lpwstr>True</vt:lpwstr>
  </property>
  <property fmtid="{D5CDD505-2E9C-101B-9397-08002B2CF9AE}" pid="13" name="CoverLogoID">
    <vt:lpwstr>plain_co</vt:lpwstr>
  </property>
  <property fmtid="{D5CDD505-2E9C-101B-9397-08002B2CF9AE}" pid="14" name="CoverPage.Ppt">
    <vt:lpwstr>True</vt:lpwstr>
  </property>
  <property fmtid="{D5CDD505-2E9C-101B-9397-08002B2CF9AE}" pid="15" name="CoverPhoto.Ppt">
    <vt:lpwstr/>
  </property>
  <property fmtid="{D5CDD505-2E9C-101B-9397-08002B2CF9AE}" pid="16" name="CoverPhotoPath">
    <vt:lpwstr/>
  </property>
  <property fmtid="{D5CDD505-2E9C-101B-9397-08002B2CF9AE}" pid="17" name="FreeTextArea">
    <vt:lpwstr>True</vt:lpwstr>
  </property>
  <property fmtid="{D5CDD505-2E9C-101B-9397-08002B2CF9AE}" pid="18" name="SecurityLevel">
    <vt:lpwstr>4</vt:lpwstr>
  </property>
  <property fmtid="{D5CDD505-2E9C-101B-9397-08002B2CF9AE}" pid="19" name="CoverPhotoIncluded">
    <vt:lpwstr>False</vt:lpwstr>
  </property>
  <property fmtid="{D5CDD505-2E9C-101B-9397-08002B2CF9AE}" pid="20" name="CoverPhotoIsCustom">
    <vt:lpwstr>False</vt:lpwstr>
  </property>
  <property fmtid="{D5CDD505-2E9C-101B-9397-08002B2CF9AE}" pid="21" name="InsideLogoIncluded">
    <vt:lpwstr>True</vt:lpwstr>
  </property>
  <property fmtid="{D5CDD505-2E9C-101B-9397-08002B2CF9AE}" pid="22" name="InsideLogoID">
    <vt:lpwstr>plain_co</vt:lpwstr>
  </property>
  <property fmtid="{D5CDD505-2E9C-101B-9397-08002B2CF9AE}" pid="23" name="IDStampItems">
    <vt:lpwstr>15</vt:lpwstr>
  </property>
  <property fmtid="{D5CDD505-2E9C-101B-9397-08002B2CF9AE}" pid="24" name="TOC.Ppt">
    <vt:lpwstr>True</vt:lpwstr>
  </property>
  <property fmtid="{D5CDD505-2E9C-101B-9397-08002B2CF9AE}" pid="25" name="TocSecLevel1">
    <vt:lpwstr>1</vt:lpwstr>
  </property>
  <property fmtid="{D5CDD505-2E9C-101B-9397-08002B2CF9AE}" pid="26" name="TocSecLevel2">
    <vt:lpwstr>2</vt:lpwstr>
  </property>
  <property fmtid="{D5CDD505-2E9C-101B-9397-08002B2CF9AE}" pid="27" name="TocSecLevel3">
    <vt:lpwstr>3</vt:lpwstr>
  </property>
  <property fmtid="{D5CDD505-2E9C-101B-9397-08002B2CF9AE}" pid="28" name="TocApdxLevel1">
    <vt:lpwstr>4</vt:lpwstr>
  </property>
  <property fmtid="{D5CDD505-2E9C-101B-9397-08002B2CF9AE}" pid="29" name="TocApdxLevel2">
    <vt:lpwstr>5</vt:lpwstr>
  </property>
  <property fmtid="{D5CDD505-2E9C-101B-9397-08002B2CF9AE}" pid="30" name="TocApdxLevel3">
    <vt:lpwstr>6</vt:lpwstr>
  </property>
  <property fmtid="{D5CDD505-2E9C-101B-9397-08002B2CF9AE}" pid="31" name="SPageNumbering1.Ppt">
    <vt:lpwstr>True</vt:lpwstr>
  </property>
  <property fmtid="{D5CDD505-2E9C-101B-9397-08002B2CF9AE}" pid="32" name="SPageNumbering2.Ppt">
    <vt:lpwstr>False</vt:lpwstr>
  </property>
  <property fmtid="{D5CDD505-2E9C-101B-9397-08002B2CF9AE}" pid="33" name="SPageNumbering3.Ppt">
    <vt:lpwstr>False</vt:lpwstr>
  </property>
  <property fmtid="{D5CDD505-2E9C-101B-9397-08002B2CF9AE}" pid="34" name="APageNumbering1.Ppt">
    <vt:lpwstr>True</vt:lpwstr>
  </property>
  <property fmtid="{D5CDD505-2E9C-101B-9397-08002B2CF9AE}" pid="35" name="APageNumbering2.Ppt">
    <vt:lpwstr>False</vt:lpwstr>
  </property>
  <property fmtid="{D5CDD505-2E9C-101B-9397-08002B2CF9AE}" pid="36" name="APageNumbering3.Ppt">
    <vt:lpwstr>False</vt:lpwstr>
  </property>
  <property fmtid="{D5CDD505-2E9C-101B-9397-08002B2CF9AE}" pid="37" name="Language">
    <vt:lpwstr>1033</vt:lpwstr>
  </property>
  <property fmtid="{D5CDD505-2E9C-101B-9397-08002B2CF9AE}" pid="38" name="ContactPage.Ppt">
    <vt:lpwstr>True</vt:lpwstr>
  </property>
  <property fmtid="{D5CDD505-2E9C-101B-9397-08002B2CF9AE}" pid="39" name="CompanyName">
    <vt:lpwstr/>
  </property>
  <property fmtid="{D5CDD505-2E9C-101B-9397-08002B2CF9AE}" pid="40" name="CompanyNameExtension">
    <vt:lpwstr/>
  </property>
  <property fmtid="{D5CDD505-2E9C-101B-9397-08002B2CF9AE}" pid="41" name="CompanyDescriptor">
    <vt:lpwstr/>
  </property>
  <property fmtid="{D5CDD505-2E9C-101B-9397-08002B2CF9AE}" pid="42" name="CompanyType">
    <vt:lpwstr>0</vt:lpwstr>
  </property>
  <property fmtid="{D5CDD505-2E9C-101B-9397-08002B2CF9AE}" pid="43" name="BusinessUnit">
    <vt:lpwstr>UBSCC</vt:lpwstr>
  </property>
  <property fmtid="{D5CDD505-2E9C-101B-9397-08002B2CF9AE}" pid="44" name="Address.Office">
    <vt:lpwstr/>
  </property>
  <property fmtid="{D5CDD505-2E9C-101B-9397-08002B2CF9AE}" pid="45" name="Fax1.Office">
    <vt:lpwstr/>
  </property>
  <property fmtid="{D5CDD505-2E9C-101B-9397-08002B2CF9AE}" pid="46" name="Phone1.Office">
    <vt:lpwstr/>
  </property>
  <property fmtid="{D5CDD505-2E9C-101B-9397-08002B2CF9AE}" pid="47" name="CompanyID">
    <vt:lpwstr/>
  </property>
  <property fmtid="{D5CDD505-2E9C-101B-9397-08002B2CF9AE}" pid="48" name="CompanyLCID">
    <vt:lpwstr>0</vt:lpwstr>
  </property>
  <property fmtid="{D5CDD505-2E9C-101B-9397-08002B2CF9AE}" pid="49" name="AuthorInfoIncluded">
    <vt:lpwstr>False</vt:lpwstr>
  </property>
  <property fmtid="{D5CDD505-2E9C-101B-9397-08002B2CF9AE}" pid="50" name="AuthorInfoName">
    <vt:lpwstr/>
  </property>
  <property fmtid="{D5CDD505-2E9C-101B-9397-08002B2CF9AE}" pid="51" name="AuthorInfoDetails1">
    <vt:lpwstr/>
  </property>
  <property fmtid="{D5CDD505-2E9C-101B-9397-08002B2CF9AE}" pid="52" name="AuthorInfoDetails2">
    <vt:lpwstr/>
  </property>
  <property fmtid="{D5CDD505-2E9C-101B-9397-08002B2CF9AE}" pid="53" name="AuthorInfoEmail">
    <vt:lpwstr/>
  </property>
  <property fmtid="{D5CDD505-2E9C-101B-9397-08002B2CF9AE}" pid="54" name="AuthorInfoPhone">
    <vt:lpwstr/>
  </property>
  <property fmtid="{D5CDD505-2E9C-101B-9397-08002B2CF9AE}" pid="55" name="Endorsement">
    <vt:lpwstr/>
  </property>
  <property fmtid="{D5CDD505-2E9C-101B-9397-08002B2CF9AE}" pid="56" name="SectionDivider.Ppt">
    <vt:lpwstr>True</vt:lpwstr>
  </property>
  <property fmtid="{D5CDD505-2E9C-101B-9397-08002B2CF9AE}" pid="57" name="IDStampDateFormatID">
    <vt:lpwstr>F1</vt:lpwstr>
  </property>
  <property fmtid="{D5CDD505-2E9C-101B-9397-08002B2CF9AE}" pid="58" name="IDStampDateFormat-T">
    <vt:lpwstr>MMMM d, yyyy h:mm AM/PM</vt:lpwstr>
  </property>
  <property fmtid="{D5CDD505-2E9C-101B-9397-08002B2CF9AE}" pid="59" name="CalendarDateFormatID">
    <vt:lpwstr>F1</vt:lpwstr>
  </property>
  <property fmtid="{D5CDD505-2E9C-101B-9397-08002B2CF9AE}" pid="60" name="CalendarDateFormat-T">
    <vt:lpwstr>MMMM yyyy</vt:lpwstr>
  </property>
  <property fmtid="{D5CDD505-2E9C-101B-9397-08002B2CF9AE}" pid="61" name="CalendarStartDay">
    <vt:lpwstr>1</vt:lpwstr>
  </property>
  <property fmtid="{D5CDD505-2E9C-101B-9397-08002B2CF9AE}" pid="62" name="CoverPageDateFormatFilter">
    <vt:lpwstr>1</vt:lpwstr>
  </property>
  <property fmtid="{D5CDD505-2E9C-101B-9397-08002B2CF9AE}" pid="63" name="CoverPageDateFormatID">
    <vt:lpwstr>F1</vt:lpwstr>
  </property>
  <property fmtid="{D5CDD505-2E9C-101B-9397-08002B2CF9AE}" pid="64" name="CoverPageDateFormat-T">
    <vt:lpwstr>MMMM d, yyyy</vt:lpwstr>
  </property>
  <property fmtid="{D5CDD505-2E9C-101B-9397-08002B2CF9AE}" pid="65" name="DisclaimerPage.Ppt">
    <vt:lpwstr>False</vt:lpwstr>
  </property>
  <property fmtid="{D5CDD505-2E9C-101B-9397-08002B2CF9AE}" pid="66" name="DisclaimerID.Ppt">
    <vt:lpwstr>D1</vt:lpwstr>
  </property>
  <property fmtid="{D5CDD505-2E9C-101B-9397-08002B2CF9AE}" pid="67" name="UseInternalUBSFont.Office">
    <vt:lpwstr>True</vt:lpwstr>
  </property>
  <property fmtid="{D5CDD505-2E9C-101B-9397-08002B2CF9AE}" pid="68" name="EmbedFonts">
    <vt:lpwstr>False</vt:lpwstr>
  </property>
  <property fmtid="{D5CDD505-2E9C-101B-9397-08002B2CF9AE}" pid="69" name="TableSpacerBorder">
    <vt:lpwstr>False</vt:lpwstr>
  </property>
  <property fmtid="{D5CDD505-2E9C-101B-9397-08002B2CF9AE}" pid="70" name="Address-T">
    <vt:lpwstr>&lt;&lt;Address&gt;&gt;</vt:lpwstr>
  </property>
  <property fmtid="{D5CDD505-2E9C-101B-9397-08002B2CF9AE}" pid="71" name="AmountDealType-T">
    <vt:lpwstr>&lt;&lt;Amt./deal-Type&gt;&gt;</vt:lpwstr>
  </property>
  <property fmtid="{D5CDD505-2E9C-101B-9397-08002B2CF9AE}" pid="72" name="ContactDetails-T">
    <vt:lpwstr>&lt;&lt;Contact details&gt;&gt;</vt:lpwstr>
  </property>
  <property fmtid="{D5CDD505-2E9C-101B-9397-08002B2CF9AE}" pid="73" name="ContactName-T">
    <vt:lpwstr>&lt;&lt;Contact name&gt;&gt;</vt:lpwstr>
  </property>
  <property fmtid="{D5CDD505-2E9C-101B-9397-08002B2CF9AE}" pid="74" name="Date-T">
    <vt:lpwstr>&lt;&lt;Date&gt;&gt;</vt:lpwstr>
  </property>
  <property fmtid="{D5CDD505-2E9C-101B-9397-08002B2CF9AE}" pid="75" name="EMailAddress-T">
    <vt:lpwstr>&lt;&lt;Email address&gt;&gt;</vt:lpwstr>
  </property>
  <property fmtid="{D5CDD505-2E9C-101B-9397-08002B2CF9AE}" pid="76" name="LegalEntity-T">
    <vt:lpwstr>&lt;&lt;Legal entity&gt;&gt;</vt:lpwstr>
  </property>
  <property fmtid="{D5CDD505-2E9C-101B-9397-08002B2CF9AE}" pid="77" name="Logo-T">
    <vt:lpwstr>&lt;&lt;Logo&gt;&gt;</vt:lpwstr>
  </property>
  <property fmtid="{D5CDD505-2E9C-101B-9397-08002B2CF9AE}" pid="78" name="Summary-T">
    <vt:lpwstr>&lt;&lt;Summary&gt;&gt;</vt:lpwstr>
  </property>
  <property fmtid="{D5CDD505-2E9C-101B-9397-08002B2CF9AE}" pid="79" name="TableHeading-T">
    <vt:lpwstr>&lt;&lt;Table heading&gt;&gt;</vt:lpwstr>
  </property>
  <property fmtid="{D5CDD505-2E9C-101B-9397-08002B2CF9AE}" pid="80" name="TableSubheading-T">
    <vt:lpwstr>&lt;&lt;Table subheading&gt;&gt;</vt:lpwstr>
  </property>
  <property fmtid="{D5CDD505-2E9C-101B-9397-08002B2CF9AE}" pid="81" name="Subheading-T">
    <vt:lpwstr>&lt;&lt;Table subheading&gt;&gt;</vt:lpwstr>
  </property>
  <property fmtid="{D5CDD505-2E9C-101B-9397-08002B2CF9AE}" pid="82" name="TelephoneNumber-T">
    <vt:lpwstr>&lt;&lt;Telephone number&gt;&gt;</vt:lpwstr>
  </property>
  <property fmtid="{D5CDD505-2E9C-101B-9397-08002B2CF9AE}" pid="83" name="Text-T">
    <vt:lpwstr>&lt;&lt;Text&gt;&gt;</vt:lpwstr>
  </property>
  <property fmtid="{D5CDD505-2E9C-101B-9397-08002B2CF9AE}" pid="84" name="WebAddress-T">
    <vt:lpwstr>&lt;&lt;Web address</vt:lpwstr>
  </property>
  <property fmtid="{D5CDD505-2E9C-101B-9397-08002B2CF9AE}" pid="85" name="Year-T">
    <vt:lpwstr>&lt;&lt;Year&gt;&gt;</vt:lpwstr>
  </property>
  <property fmtid="{D5CDD505-2E9C-101B-9397-08002B2CF9AE}" pid="86" name="Appendix-T">
    <vt:lpwstr>Appendix</vt:lpwstr>
  </property>
  <property fmtid="{D5CDD505-2E9C-101B-9397-08002B2CF9AE}" pid="87" name="Appendices-T">
    <vt:lpwstr>Appendices</vt:lpwstr>
  </property>
  <property fmtid="{D5CDD505-2E9C-101B-9397-08002B2CF9AE}" pid="88" name="AwardTitle-T">
    <vt:lpwstr>&lt;&lt;Award title&gt;&gt;</vt:lpwstr>
  </property>
  <property fmtid="{D5CDD505-2E9C-101B-9397-08002B2CF9AE}" pid="89" name="AwardSubTitle-T">
    <vt:lpwstr>&lt;&lt;Award subtitle&gt;&gt;</vt:lpwstr>
  </property>
  <property fmtid="{D5CDD505-2E9C-101B-9397-08002B2CF9AE}" pid="90" name="BiographicalDetails-T">
    <vt:lpwstr>&lt;&lt;Biographical details&gt;&gt;</vt:lpwstr>
  </property>
  <property fmtid="{D5CDD505-2E9C-101B-9397-08002B2CF9AE}" pid="91" name="Conclusion-T">
    <vt:lpwstr>&lt;&lt;Conclusion&gt;&gt;</vt:lpwstr>
  </property>
  <property fmtid="{D5CDD505-2E9C-101B-9397-08002B2CF9AE}" pid="92" name="ContactInformation-T">
    <vt:lpwstr>Contact information</vt:lpwstr>
  </property>
  <property fmtid="{D5CDD505-2E9C-101B-9397-08002B2CF9AE}" pid="93" name="Continued-T">
    <vt:lpwstr>Continued</vt:lpwstr>
  </property>
  <property fmtid="{D5CDD505-2E9C-101B-9397-08002B2CF9AE}" pid="94" name="DividerTitle-T">
    <vt:lpwstr>&lt;&lt;Divider title&gt;&gt;</vt:lpwstr>
  </property>
  <property fmtid="{D5CDD505-2E9C-101B-9397-08002B2CF9AE}" pid="95" name="Draft-T">
    <vt:lpwstr>Draft</vt:lpwstr>
  </property>
  <property fmtid="{D5CDD505-2E9C-101B-9397-08002B2CF9AE}" pid="96" name="LayoutHeading-T">
    <vt:lpwstr>&lt;&lt;Layout heading&gt;&gt;</vt:lpwstr>
  </property>
  <property fmtid="{D5CDD505-2E9C-101B-9397-08002B2CF9AE}" pid="97" name="MessageText-T">
    <vt:lpwstr>&lt;&lt;Message&gt;&gt;</vt:lpwstr>
  </property>
  <property fmtid="{D5CDD505-2E9C-101B-9397-08002B2CF9AE}" pid="98" name="Name-T">
    <vt:lpwstr>&lt;&lt;Name&gt;&gt;</vt:lpwstr>
  </property>
  <property fmtid="{D5CDD505-2E9C-101B-9397-08002B2CF9AE}" pid="99" name="Notes-T">
    <vt:lpwstr>Notes</vt:lpwstr>
  </property>
  <property fmtid="{D5CDD505-2E9C-101B-9397-08002B2CF9AE}" pid="100" name="PageHeading-T">
    <vt:lpwstr>&lt;&lt;Page heading&gt;&gt;</vt:lpwstr>
  </property>
  <property fmtid="{D5CDD505-2E9C-101B-9397-08002B2CF9AE}" pid="101" name="PresentationTitle-T">
    <vt:lpwstr>&lt;&lt;Presentation title&gt;&gt;</vt:lpwstr>
  </property>
  <property fmtid="{D5CDD505-2E9C-101B-9397-08002B2CF9AE}" pid="102" name="PresentationSubTitle-T">
    <vt:lpwstr>&lt;&lt;Presentation subtitle&gt;&gt;</vt:lpwstr>
  </property>
  <property fmtid="{D5CDD505-2E9C-101B-9397-08002B2CF9AE}" pid="103" name="PresentationPresenter-T">
    <vt:lpwstr>&lt;&lt;Presentation presenter&gt;&gt;</vt:lpwstr>
  </property>
  <property fmtid="{D5CDD505-2E9C-101B-9397-08002B2CF9AE}" pid="104" name="PresentationPresenterFunction-T">
    <vt:lpwstr>&lt;&lt;Presenter function&gt;&gt;</vt:lpwstr>
  </property>
  <property fmtid="{D5CDD505-2E9C-101B-9397-08002B2CF9AE}" pid="105" name="Quote-T">
    <vt:lpwstr>&lt;&lt;Quote&gt;&gt;</vt:lpwstr>
  </property>
  <property fmtid="{D5CDD505-2E9C-101B-9397-08002B2CF9AE}" pid="106" name="QuoteSource-T">
    <vt:lpwstr>&lt;&lt;Quote source&gt;&gt;</vt:lpwstr>
  </property>
  <property fmtid="{D5CDD505-2E9C-101B-9397-08002B2CF9AE}" pid="107" name="Section-T">
    <vt:lpwstr>Section</vt:lpwstr>
  </property>
  <property fmtid="{D5CDD505-2E9C-101B-9397-08002B2CF9AE}" pid="108" name="Sections-T">
    <vt:lpwstr>Sections</vt:lpwstr>
  </property>
  <property fmtid="{D5CDD505-2E9C-101B-9397-08002B2CF9AE}" pid="109" name="Source-T">
    <vt:lpwstr>Source</vt:lpwstr>
  </property>
  <property fmtid="{D5CDD505-2E9C-101B-9397-08002B2CF9AE}" pid="110" name="Subappendix-T">
    <vt:lpwstr>Subappendix</vt:lpwstr>
  </property>
  <property fmtid="{D5CDD505-2E9C-101B-9397-08002B2CF9AE}" pid="111" name="Subsection-T">
    <vt:lpwstr>Subsection</vt:lpwstr>
  </property>
  <property fmtid="{D5CDD505-2E9C-101B-9397-08002B2CF9AE}" pid="112" name="Subsubappendix-T">
    <vt:lpwstr>Subsubappendix</vt:lpwstr>
  </property>
  <property fmtid="{D5CDD505-2E9C-101B-9397-08002B2CF9AE}" pid="113" name="Subsubsection-T">
    <vt:lpwstr>Subsubsection</vt:lpwstr>
  </property>
  <property fmtid="{D5CDD505-2E9C-101B-9397-08002B2CF9AE}" pid="114" name="TableOfContents-T">
    <vt:lpwstr>Table of contents</vt:lpwstr>
  </property>
  <property fmtid="{D5CDD505-2E9C-101B-9397-08002B2CF9AE}" pid="115" name="Title-T">
    <vt:lpwstr>&lt;&lt;Title&gt;&gt;</vt:lpwstr>
  </property>
  <property fmtid="{D5CDD505-2E9C-101B-9397-08002B2CF9AE}" pid="116" name="FreeTextArea-T">
    <vt:lpwstr>&lt;&lt;Free text area&gt;&gt;</vt:lpwstr>
  </property>
  <property fmtid="{D5CDD505-2E9C-101B-9397-08002B2CF9AE}" pid="117" name="Security-T">
    <vt:lpwstr>Strictly Confidential</vt:lpwstr>
  </property>
  <property fmtid="{D5CDD505-2E9C-101B-9397-08002B2CF9AE}" pid="118" name="Month1">
    <vt:lpwstr>January</vt:lpwstr>
  </property>
  <property fmtid="{D5CDD505-2E9C-101B-9397-08002B2CF9AE}" pid="119" name="Month2">
    <vt:lpwstr>February</vt:lpwstr>
  </property>
  <property fmtid="{D5CDD505-2E9C-101B-9397-08002B2CF9AE}" pid="120" name="Month3">
    <vt:lpwstr>March</vt:lpwstr>
  </property>
  <property fmtid="{D5CDD505-2E9C-101B-9397-08002B2CF9AE}" pid="121" name="Month4">
    <vt:lpwstr>April</vt:lpwstr>
  </property>
  <property fmtid="{D5CDD505-2E9C-101B-9397-08002B2CF9AE}" pid="122" name="Month5">
    <vt:lpwstr>May</vt:lpwstr>
  </property>
  <property fmtid="{D5CDD505-2E9C-101B-9397-08002B2CF9AE}" pid="123" name="Month6">
    <vt:lpwstr>June</vt:lpwstr>
  </property>
  <property fmtid="{D5CDD505-2E9C-101B-9397-08002B2CF9AE}" pid="124" name="Month7">
    <vt:lpwstr>July</vt:lpwstr>
  </property>
  <property fmtid="{D5CDD505-2E9C-101B-9397-08002B2CF9AE}" pid="125" name="Month8">
    <vt:lpwstr>August</vt:lpwstr>
  </property>
  <property fmtid="{D5CDD505-2E9C-101B-9397-08002B2CF9AE}" pid="126" name="Month9">
    <vt:lpwstr>September</vt:lpwstr>
  </property>
  <property fmtid="{D5CDD505-2E9C-101B-9397-08002B2CF9AE}" pid="127" name="Month10">
    <vt:lpwstr>October</vt:lpwstr>
  </property>
  <property fmtid="{D5CDD505-2E9C-101B-9397-08002B2CF9AE}" pid="128" name="Month11">
    <vt:lpwstr>November</vt:lpwstr>
  </property>
  <property fmtid="{D5CDD505-2E9C-101B-9397-08002B2CF9AE}" pid="129" name="Month12">
    <vt:lpwstr>December</vt:lpwstr>
  </property>
  <property fmtid="{D5CDD505-2E9C-101B-9397-08002B2CF9AE}" pid="130" name="D1">
    <vt:lpwstr>S</vt:lpwstr>
  </property>
  <property fmtid="{D5CDD505-2E9C-101B-9397-08002B2CF9AE}" pid="131" name="D2">
    <vt:lpwstr>M</vt:lpwstr>
  </property>
  <property fmtid="{D5CDD505-2E9C-101B-9397-08002B2CF9AE}" pid="132" name="D3">
    <vt:lpwstr>T</vt:lpwstr>
  </property>
  <property fmtid="{D5CDD505-2E9C-101B-9397-08002B2CF9AE}" pid="133" name="D4">
    <vt:lpwstr>W</vt:lpwstr>
  </property>
  <property fmtid="{D5CDD505-2E9C-101B-9397-08002B2CF9AE}" pid="134" name="D5">
    <vt:lpwstr>T</vt:lpwstr>
  </property>
  <property fmtid="{D5CDD505-2E9C-101B-9397-08002B2CF9AE}" pid="135" name="D6">
    <vt:lpwstr>F</vt:lpwstr>
  </property>
  <property fmtid="{D5CDD505-2E9C-101B-9397-08002B2CF9AE}" pid="136" name="D7">
    <vt:lpwstr>S</vt:lpwstr>
  </property>
  <property fmtid="{D5CDD505-2E9C-101B-9397-08002B2CF9AE}" pid="137" name="Chart_Num_Categories_On_XAxis">
    <vt:lpwstr>6</vt:lpwstr>
  </property>
  <property fmtid="{D5CDD505-2E9C-101B-9397-08002B2CF9AE}" pid="138" name="Chart_Annotation_Add_Date">
    <vt:lpwstr>True</vt:lpwstr>
  </property>
  <property fmtid="{D5CDD505-2E9C-101B-9397-08002B2CF9AE}" pid="139" name="Chart_Annotation_Date_Bold">
    <vt:lpwstr>True</vt:lpwstr>
  </property>
  <property fmtid="{D5CDD505-2E9C-101B-9397-08002B2CF9AE}" pid="140" name="Chart_Annotation_Date_Format">
    <vt:lpwstr>F1</vt:lpwstr>
  </property>
  <property fmtid="{D5CDD505-2E9C-101B-9397-08002B2CF9AE}" pid="141" name="Chart_Pie_Chart_Labels">
    <vt:lpwstr>True</vt:lpwstr>
  </property>
  <property fmtid="{D5CDD505-2E9C-101B-9397-08002B2CF9AE}" pid="142" name="Chart_Pie_Chart_Legend">
    <vt:lpwstr>False</vt:lpwstr>
  </property>
  <property fmtid="{D5CDD505-2E9C-101B-9397-08002B2CF9AE}" pid="143" name="Chart_Average_Translated-T">
    <vt:lpwstr>Average</vt:lpwstr>
  </property>
  <property fmtid="{D5CDD505-2E9C-101B-9397-08002B2CF9AE}" pid="144" name="Chart_Share_PX-T">
    <vt:lpwstr>Stock price</vt:lpwstr>
  </property>
  <property fmtid="{D5CDD505-2E9C-101B-9397-08002B2CF9AE}" pid="145" name="Chart_Stock_Volume_XAxis-T">
    <vt:lpwstr>Closing date</vt:lpwstr>
  </property>
  <property fmtid="{D5CDD505-2E9C-101B-9397-08002B2CF9AE}" pid="146" name="Chart_Volume_Label-T">
    <vt:lpwstr>Volume (000s)</vt:lpwstr>
  </property>
  <property fmtid="{D5CDD505-2E9C-101B-9397-08002B2CF9AE}" pid="147" name="Chart_Thick_Lines">
    <vt:lpwstr>False</vt:lpwstr>
  </property>
  <property fmtid="{D5CDD505-2E9C-101B-9397-08002B2CF9AE}" pid="148" name="Chart_Show_Gridlines">
    <vt:lpwstr>True</vt:lpwstr>
  </property>
  <property fmtid="{D5CDD505-2E9C-101B-9397-08002B2CF9AE}" pid="149" name="Chart_Show_YAxis">
    <vt:lpwstr>False</vt:lpwstr>
  </property>
  <property fmtid="{D5CDD505-2E9C-101B-9397-08002B2CF9AE}" pid="150" name="Chart_Use_Stack_White_Border">
    <vt:lpwstr>True</vt:lpwstr>
  </property>
  <property fmtid="{D5CDD505-2E9C-101B-9397-08002B2CF9AE}" pid="151" name="Chart_Use_Dash_Style">
    <vt:lpwstr>False</vt:lpwstr>
  </property>
  <property fmtid="{D5CDD505-2E9C-101B-9397-08002B2CF9AE}" pid="152" name="DateFormat.Ppt">
    <vt:lpwstr>F1</vt:lpwstr>
  </property>
  <property fmtid="{D5CDD505-2E9C-101B-9397-08002B2CF9AE}" pid="153" name="DraftStamp.Ppt">
    <vt:bool>false</vt:bool>
  </property>
  <property fmtid="{D5CDD505-2E9C-101B-9397-08002B2CF9AE}" pid="154" name="IncludeID.Ppt">
    <vt:bool>false</vt:bool>
  </property>
</Properties>
</file>