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B8DCF-F7FA-49BC-8C37-1545AE84B99E}" v="151" dt="2020-11-09T13:50:29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05aa4fa-26b8-4acc-b3b2-77ef8b2b89e3" providerId="ADAL" clId="{0F5B8DCF-F7FA-49BC-8C37-1545AE84B99E}"/>
    <pc:docChg chg="undo custSel addSld modSld">
      <pc:chgData name=" " userId="005aa4fa-26b8-4acc-b3b2-77ef8b2b89e3" providerId="ADAL" clId="{0F5B8DCF-F7FA-49BC-8C37-1545AE84B99E}" dt="2020-11-09T13:52:35.026" v="864" actId="20577"/>
      <pc:docMkLst>
        <pc:docMk/>
      </pc:docMkLst>
      <pc:sldChg chg="addSp delSp modSp">
        <pc:chgData name=" " userId="005aa4fa-26b8-4acc-b3b2-77ef8b2b89e3" providerId="ADAL" clId="{0F5B8DCF-F7FA-49BC-8C37-1545AE84B99E}" dt="2020-11-09T13:44:42.665" v="829" actId="208"/>
        <pc:sldMkLst>
          <pc:docMk/>
          <pc:sldMk cId="2827664523" sldId="257"/>
        </pc:sldMkLst>
        <pc:spChg chg="del mod">
          <ac:chgData name=" " userId="005aa4fa-26b8-4acc-b3b2-77ef8b2b89e3" providerId="ADAL" clId="{0F5B8DCF-F7FA-49BC-8C37-1545AE84B99E}" dt="2020-11-09T10:46:04.829" v="95" actId="478"/>
          <ac:spMkLst>
            <pc:docMk/>
            <pc:sldMk cId="2827664523" sldId="257"/>
            <ac:spMk id="3" creationId="{B82ECBFC-775D-4E82-9F6E-4266F305C4B5}"/>
          </ac:spMkLst>
        </pc:spChg>
        <pc:spChg chg="add mod">
          <ac:chgData name=" " userId="005aa4fa-26b8-4acc-b3b2-77ef8b2b89e3" providerId="ADAL" clId="{0F5B8DCF-F7FA-49BC-8C37-1545AE84B99E}" dt="2020-11-09T10:47:15.807" v="155" actId="1076"/>
          <ac:spMkLst>
            <pc:docMk/>
            <pc:sldMk cId="2827664523" sldId="257"/>
            <ac:spMk id="4" creationId="{5EEF68E4-4BC0-4F8B-AD96-ADFAB3E8DAC4}"/>
          </ac:spMkLst>
        </pc:spChg>
        <pc:spChg chg="add del mod">
          <ac:chgData name=" " userId="005aa4fa-26b8-4acc-b3b2-77ef8b2b89e3" providerId="ADAL" clId="{0F5B8DCF-F7FA-49BC-8C37-1545AE84B99E}" dt="2020-11-09T10:46:06.247" v="96" actId="478"/>
          <ac:spMkLst>
            <pc:docMk/>
            <pc:sldMk cId="2827664523" sldId="257"/>
            <ac:spMk id="6" creationId="{489FD68C-1CBB-4616-AA42-44632727A838}"/>
          </ac:spMkLst>
        </pc:spChg>
        <pc:spChg chg="add mod">
          <ac:chgData name=" " userId="005aa4fa-26b8-4acc-b3b2-77ef8b2b89e3" providerId="ADAL" clId="{0F5B8DCF-F7FA-49BC-8C37-1545AE84B99E}" dt="2020-11-09T10:47:15.807" v="155" actId="1076"/>
          <ac:spMkLst>
            <pc:docMk/>
            <pc:sldMk cId="2827664523" sldId="257"/>
            <ac:spMk id="7" creationId="{8AC8E7C7-0939-433E-B9F7-E5BC1EA2E0D4}"/>
          </ac:spMkLst>
        </pc:spChg>
        <pc:spChg chg="add mod">
          <ac:chgData name=" " userId="005aa4fa-26b8-4acc-b3b2-77ef8b2b89e3" providerId="ADAL" clId="{0F5B8DCF-F7FA-49BC-8C37-1545AE84B99E}" dt="2020-11-09T10:47:46.732" v="182" actId="207"/>
          <ac:spMkLst>
            <pc:docMk/>
            <pc:sldMk cId="2827664523" sldId="257"/>
            <ac:spMk id="8" creationId="{E1FB9C15-F68E-43AC-8630-BE73A2103CAE}"/>
          </ac:spMkLst>
        </pc:spChg>
        <pc:spChg chg="add mod">
          <ac:chgData name=" " userId="005aa4fa-26b8-4acc-b3b2-77ef8b2b89e3" providerId="ADAL" clId="{0F5B8DCF-F7FA-49BC-8C37-1545AE84B99E}" dt="2020-11-09T10:47:46.732" v="182" actId="207"/>
          <ac:spMkLst>
            <pc:docMk/>
            <pc:sldMk cId="2827664523" sldId="257"/>
            <ac:spMk id="9" creationId="{1F9C2C73-7994-49B9-BE32-13C02583EFF7}"/>
          </ac:spMkLst>
        </pc:spChg>
        <pc:spChg chg="add mod">
          <ac:chgData name=" " userId="005aa4fa-26b8-4acc-b3b2-77ef8b2b89e3" providerId="ADAL" clId="{0F5B8DCF-F7FA-49BC-8C37-1545AE84B99E}" dt="2020-11-09T10:48:17.592" v="189" actId="1582"/>
          <ac:spMkLst>
            <pc:docMk/>
            <pc:sldMk cId="2827664523" sldId="257"/>
            <ac:spMk id="10" creationId="{000EDB68-A7C6-4987-99CC-491274468E25}"/>
          </ac:spMkLst>
        </pc:spChg>
        <pc:spChg chg="add mod">
          <ac:chgData name=" " userId="005aa4fa-26b8-4acc-b3b2-77ef8b2b89e3" providerId="ADAL" clId="{0F5B8DCF-F7FA-49BC-8C37-1545AE84B99E}" dt="2020-11-09T10:48:39.350" v="203" actId="1076"/>
          <ac:spMkLst>
            <pc:docMk/>
            <pc:sldMk cId="2827664523" sldId="257"/>
            <ac:spMk id="11" creationId="{3E63F354-95A8-4D30-8687-36DD5BB5801B}"/>
          </ac:spMkLst>
        </pc:spChg>
        <pc:spChg chg="add mod ord">
          <ac:chgData name=" " userId="005aa4fa-26b8-4acc-b3b2-77ef8b2b89e3" providerId="ADAL" clId="{0F5B8DCF-F7FA-49BC-8C37-1545AE84B99E}" dt="2020-11-09T13:44:42.665" v="829" actId="208"/>
          <ac:spMkLst>
            <pc:docMk/>
            <pc:sldMk cId="2827664523" sldId="257"/>
            <ac:spMk id="21" creationId="{7759E231-BC46-45AE-9DD1-46B7A7509811}"/>
          </ac:spMkLst>
        </pc:spChg>
        <pc:spChg chg="add mod ord">
          <ac:chgData name=" " userId="005aa4fa-26b8-4acc-b3b2-77ef8b2b89e3" providerId="ADAL" clId="{0F5B8DCF-F7FA-49BC-8C37-1545AE84B99E}" dt="2020-11-09T13:42:41.790" v="818" actId="1076"/>
          <ac:spMkLst>
            <pc:docMk/>
            <pc:sldMk cId="2827664523" sldId="257"/>
            <ac:spMk id="22" creationId="{B671D614-62A1-4789-99F1-D97FF98DD455}"/>
          </ac:spMkLst>
        </pc:spChg>
        <pc:spChg chg="add mod">
          <ac:chgData name=" " userId="005aa4fa-26b8-4acc-b3b2-77ef8b2b89e3" providerId="ADAL" clId="{0F5B8DCF-F7FA-49BC-8C37-1545AE84B99E}" dt="2020-11-09T13:44:29.349" v="825" actId="1076"/>
          <ac:spMkLst>
            <pc:docMk/>
            <pc:sldMk cId="2827664523" sldId="257"/>
            <ac:spMk id="25" creationId="{252EF74B-8F26-4673-B831-A48EB1B13F28}"/>
          </ac:spMkLst>
        </pc:spChg>
        <pc:spChg chg="add mod">
          <ac:chgData name=" " userId="005aa4fa-26b8-4acc-b3b2-77ef8b2b89e3" providerId="ADAL" clId="{0F5B8DCF-F7FA-49BC-8C37-1545AE84B99E}" dt="2020-11-09T13:44:32.913" v="828" actId="20577"/>
          <ac:spMkLst>
            <pc:docMk/>
            <pc:sldMk cId="2827664523" sldId="257"/>
            <ac:spMk id="26" creationId="{A3EB9F9E-80B0-45AA-9619-2D1EC6C9B4D4}"/>
          </ac:spMkLst>
        </pc:spChg>
        <pc:cxnChg chg="add mod">
          <ac:chgData name=" " userId="005aa4fa-26b8-4acc-b3b2-77ef8b2b89e3" providerId="ADAL" clId="{0F5B8DCF-F7FA-49BC-8C37-1545AE84B99E}" dt="2020-11-09T13:41:36.946" v="769" actId="14100"/>
          <ac:cxnSpMkLst>
            <pc:docMk/>
            <pc:sldMk cId="2827664523" sldId="257"/>
            <ac:cxnSpMk id="5" creationId="{9D195A7E-32E4-4125-B6E3-EDC761ED05DE}"/>
          </ac:cxnSpMkLst>
        </pc:cxnChg>
        <pc:cxnChg chg="add mod">
          <ac:chgData name=" " userId="005aa4fa-26b8-4acc-b3b2-77ef8b2b89e3" providerId="ADAL" clId="{0F5B8DCF-F7FA-49BC-8C37-1545AE84B99E}" dt="2020-11-09T13:41:42.550" v="772" actId="14100"/>
          <ac:cxnSpMkLst>
            <pc:docMk/>
            <pc:sldMk cId="2827664523" sldId="257"/>
            <ac:cxnSpMk id="12" creationId="{80337A8E-F53F-43CF-AC63-1489DE861B40}"/>
          </ac:cxnSpMkLst>
        </pc:cxnChg>
        <pc:cxnChg chg="add mod">
          <ac:chgData name=" " userId="005aa4fa-26b8-4acc-b3b2-77ef8b2b89e3" providerId="ADAL" clId="{0F5B8DCF-F7FA-49BC-8C37-1545AE84B99E}" dt="2020-11-09T13:41:54.646" v="778" actId="14100"/>
          <ac:cxnSpMkLst>
            <pc:docMk/>
            <pc:sldMk cId="2827664523" sldId="257"/>
            <ac:cxnSpMk id="15" creationId="{6383392E-0FEF-49C1-AB33-1C0F4CC49B6A}"/>
          </ac:cxnSpMkLst>
        </pc:cxnChg>
        <pc:cxnChg chg="add mod">
          <ac:chgData name=" " userId="005aa4fa-26b8-4acc-b3b2-77ef8b2b89e3" providerId="ADAL" clId="{0F5B8DCF-F7FA-49BC-8C37-1545AE84B99E}" dt="2020-11-09T13:41:58.886" v="780" actId="1076"/>
          <ac:cxnSpMkLst>
            <pc:docMk/>
            <pc:sldMk cId="2827664523" sldId="257"/>
            <ac:cxnSpMk id="19" creationId="{15F1DE90-EDE0-4E78-BB1D-0B5B66A69111}"/>
          </ac:cxnSpMkLst>
        </pc:cxnChg>
        <pc:cxnChg chg="add mod">
          <ac:chgData name=" " userId="005aa4fa-26b8-4acc-b3b2-77ef8b2b89e3" providerId="ADAL" clId="{0F5B8DCF-F7FA-49BC-8C37-1545AE84B99E}" dt="2020-11-09T13:42:03.150" v="782" actId="1076"/>
          <ac:cxnSpMkLst>
            <pc:docMk/>
            <pc:sldMk cId="2827664523" sldId="257"/>
            <ac:cxnSpMk id="20" creationId="{CCDA0D29-EB9E-4A76-B6E2-A7ABA9A6AE81}"/>
          </ac:cxnSpMkLst>
        </pc:cxnChg>
        <pc:cxnChg chg="add mod">
          <ac:chgData name=" " userId="005aa4fa-26b8-4acc-b3b2-77ef8b2b89e3" providerId="ADAL" clId="{0F5B8DCF-F7FA-49BC-8C37-1545AE84B99E}" dt="2020-11-09T13:44:17.957" v="822" actId="1076"/>
          <ac:cxnSpMkLst>
            <pc:docMk/>
            <pc:sldMk cId="2827664523" sldId="257"/>
            <ac:cxnSpMk id="24" creationId="{E01B5E8F-003F-447D-945F-937DDF011E83}"/>
          </ac:cxnSpMkLst>
        </pc:cxnChg>
      </pc:sldChg>
      <pc:sldChg chg="addSp delSp modSp">
        <pc:chgData name=" " userId="005aa4fa-26b8-4acc-b3b2-77ef8b2b89e3" providerId="ADAL" clId="{0F5B8DCF-F7FA-49BC-8C37-1545AE84B99E}" dt="2020-11-09T11:21:53.977" v="737" actId="1076"/>
        <pc:sldMkLst>
          <pc:docMk/>
          <pc:sldMk cId="2515191053" sldId="258"/>
        </pc:sldMkLst>
        <pc:spChg chg="mod">
          <ac:chgData name=" " userId="005aa4fa-26b8-4acc-b3b2-77ef8b2b89e3" providerId="ADAL" clId="{0F5B8DCF-F7FA-49BC-8C37-1545AE84B99E}" dt="2020-11-09T11:21:17.457" v="732" actId="20577"/>
          <ac:spMkLst>
            <pc:docMk/>
            <pc:sldMk cId="2515191053" sldId="258"/>
            <ac:spMk id="2" creationId="{8BAB543A-F342-4D57-8982-85AE068FDE73}"/>
          </ac:spMkLst>
        </pc:spChg>
        <pc:spChg chg="del">
          <ac:chgData name=" " userId="005aa4fa-26b8-4acc-b3b2-77ef8b2b89e3" providerId="ADAL" clId="{0F5B8DCF-F7FA-49BC-8C37-1545AE84B99E}" dt="2020-11-09T11:18:31.140" v="669" actId="478"/>
          <ac:spMkLst>
            <pc:docMk/>
            <pc:sldMk cId="2515191053" sldId="258"/>
            <ac:spMk id="3" creationId="{5428C862-852C-4316-91E7-BBFBA99BED7B}"/>
          </ac:spMkLst>
        </pc:spChg>
        <pc:spChg chg="del">
          <ac:chgData name=" " userId="005aa4fa-26b8-4acc-b3b2-77ef8b2b89e3" providerId="ADAL" clId="{0F5B8DCF-F7FA-49BC-8C37-1545AE84B99E}" dt="2020-11-09T11:16:21.304" v="647"/>
          <ac:spMkLst>
            <pc:docMk/>
            <pc:sldMk cId="2515191053" sldId="258"/>
            <ac:spMk id="6" creationId="{011C40CB-9FC3-43AA-AF84-46A0AD4BE137}"/>
          </ac:spMkLst>
        </pc:spChg>
        <pc:spChg chg="add del mod">
          <ac:chgData name=" " userId="005aa4fa-26b8-4acc-b3b2-77ef8b2b89e3" providerId="ADAL" clId="{0F5B8DCF-F7FA-49BC-8C37-1545AE84B99E}" dt="2020-11-09T11:18:33.908" v="670" actId="478"/>
          <ac:spMkLst>
            <pc:docMk/>
            <pc:sldMk cId="2515191053" sldId="258"/>
            <ac:spMk id="10" creationId="{3CF326FB-1982-4B6E-B1A6-F1B23872B68D}"/>
          </ac:spMkLst>
        </pc:spChg>
        <pc:spChg chg="add mod">
          <ac:chgData name=" " userId="005aa4fa-26b8-4acc-b3b2-77ef8b2b89e3" providerId="ADAL" clId="{0F5B8DCF-F7FA-49BC-8C37-1545AE84B99E}" dt="2020-11-09T11:21:02.113" v="702" actId="1076"/>
          <ac:spMkLst>
            <pc:docMk/>
            <pc:sldMk cId="2515191053" sldId="258"/>
            <ac:spMk id="11" creationId="{581B4C58-CFCE-42EB-8042-FB834A03BDE4}"/>
          </ac:spMkLst>
        </pc:spChg>
        <pc:spChg chg="add mod">
          <ac:chgData name=" " userId="005aa4fa-26b8-4acc-b3b2-77ef8b2b89e3" providerId="ADAL" clId="{0F5B8DCF-F7FA-49BC-8C37-1545AE84B99E}" dt="2020-11-09T11:21:02.113" v="702" actId="1076"/>
          <ac:spMkLst>
            <pc:docMk/>
            <pc:sldMk cId="2515191053" sldId="258"/>
            <ac:spMk id="12" creationId="{1F6E6CEF-6F43-4B8D-B02B-36A7839E2E32}"/>
          </ac:spMkLst>
        </pc:spChg>
        <pc:spChg chg="add mod">
          <ac:chgData name=" " userId="005aa4fa-26b8-4acc-b3b2-77ef8b2b89e3" providerId="ADAL" clId="{0F5B8DCF-F7FA-49BC-8C37-1545AE84B99E}" dt="2020-11-09T11:20:59.513" v="701" actId="1076"/>
          <ac:spMkLst>
            <pc:docMk/>
            <pc:sldMk cId="2515191053" sldId="258"/>
            <ac:spMk id="15" creationId="{78466D20-DB85-4B40-AEB2-F9CCBCCA6DE8}"/>
          </ac:spMkLst>
        </pc:spChg>
        <pc:spChg chg="add mod">
          <ac:chgData name=" " userId="005aa4fa-26b8-4acc-b3b2-77ef8b2b89e3" providerId="ADAL" clId="{0F5B8DCF-F7FA-49BC-8C37-1545AE84B99E}" dt="2020-11-09T11:19:20.003" v="692" actId="14100"/>
          <ac:spMkLst>
            <pc:docMk/>
            <pc:sldMk cId="2515191053" sldId="258"/>
            <ac:spMk id="16" creationId="{731EE837-1E21-4ABE-9EA8-95455A342E2D}"/>
          </ac:spMkLst>
        </pc:spChg>
        <pc:spChg chg="add mod">
          <ac:chgData name=" " userId="005aa4fa-26b8-4acc-b3b2-77ef8b2b89e3" providerId="ADAL" clId="{0F5B8DCF-F7FA-49BC-8C37-1545AE84B99E}" dt="2020-11-09T11:19:23.050" v="693" actId="1076"/>
          <ac:spMkLst>
            <pc:docMk/>
            <pc:sldMk cId="2515191053" sldId="258"/>
            <ac:spMk id="17" creationId="{6AF6999E-1F79-41C0-A078-642FDD22CB6E}"/>
          </ac:spMkLst>
        </pc:spChg>
        <pc:picChg chg="add mod">
          <ac:chgData name=" " userId="005aa4fa-26b8-4acc-b3b2-77ef8b2b89e3" providerId="ADAL" clId="{0F5B8DCF-F7FA-49BC-8C37-1545AE84B99E}" dt="2020-11-09T11:20:59.513" v="701" actId="1076"/>
          <ac:picMkLst>
            <pc:docMk/>
            <pc:sldMk cId="2515191053" sldId="258"/>
            <ac:picMk id="4" creationId="{4EB2DB44-3D28-40F5-81A9-7057E1C970CD}"/>
          </ac:picMkLst>
        </pc:picChg>
        <pc:picChg chg="del">
          <ac:chgData name=" " userId="005aa4fa-26b8-4acc-b3b2-77ef8b2b89e3" providerId="ADAL" clId="{0F5B8DCF-F7FA-49BC-8C37-1545AE84B99E}" dt="2020-11-09T11:16:12.844" v="644"/>
          <ac:picMkLst>
            <pc:docMk/>
            <pc:sldMk cId="2515191053" sldId="258"/>
            <ac:picMk id="5" creationId="{E394E00E-B339-488C-B0F3-2A2EF4B86DAB}"/>
          </ac:picMkLst>
        </pc:picChg>
        <pc:picChg chg="del mod">
          <ac:chgData name=" " userId="005aa4fa-26b8-4acc-b3b2-77ef8b2b89e3" providerId="ADAL" clId="{0F5B8DCF-F7FA-49BC-8C37-1545AE84B99E}" dt="2020-11-09T11:18:14.860" v="655" actId="478"/>
          <ac:picMkLst>
            <pc:docMk/>
            <pc:sldMk cId="2515191053" sldId="258"/>
            <ac:picMk id="8" creationId="{1C793982-6F31-4414-9E40-2C8DBB3F982F}"/>
          </ac:picMkLst>
        </pc:picChg>
        <pc:picChg chg="add del mod">
          <ac:chgData name=" " userId="005aa4fa-26b8-4acc-b3b2-77ef8b2b89e3" providerId="ADAL" clId="{0F5B8DCF-F7FA-49BC-8C37-1545AE84B99E}" dt="2020-11-09T11:16:45.524" v="652" actId="478"/>
          <ac:picMkLst>
            <pc:docMk/>
            <pc:sldMk cId="2515191053" sldId="258"/>
            <ac:picMk id="9" creationId="{08051EF0-CC13-4FFE-A20C-3087AE27DE8A}"/>
          </ac:picMkLst>
        </pc:picChg>
        <pc:picChg chg="add del mod">
          <ac:chgData name=" " userId="005aa4fa-26b8-4acc-b3b2-77ef8b2b89e3" providerId="ADAL" clId="{0F5B8DCF-F7FA-49BC-8C37-1545AE84B99E}" dt="2020-11-09T11:21:44.353" v="733"/>
          <ac:picMkLst>
            <pc:docMk/>
            <pc:sldMk cId="2515191053" sldId="258"/>
            <ac:picMk id="18" creationId="{86DF6B7C-A990-4A71-8E40-C732C93A9A4E}"/>
          </ac:picMkLst>
        </pc:picChg>
        <pc:picChg chg="add mod">
          <ac:chgData name=" " userId="005aa4fa-26b8-4acc-b3b2-77ef8b2b89e3" providerId="ADAL" clId="{0F5B8DCF-F7FA-49BC-8C37-1545AE84B99E}" dt="2020-11-09T11:21:53.977" v="737" actId="1076"/>
          <ac:picMkLst>
            <pc:docMk/>
            <pc:sldMk cId="2515191053" sldId="258"/>
            <ac:picMk id="19" creationId="{8DA0788D-CCDD-40A7-BA46-4B98E3AE9FBA}"/>
          </ac:picMkLst>
        </pc:picChg>
        <pc:picChg chg="del">
          <ac:chgData name=" " userId="005aa4fa-26b8-4acc-b3b2-77ef8b2b89e3" providerId="ADAL" clId="{0F5B8DCF-F7FA-49BC-8C37-1545AE84B99E}" dt="2020-11-09T11:16:21.304" v="647"/>
          <ac:picMkLst>
            <pc:docMk/>
            <pc:sldMk cId="2515191053" sldId="258"/>
            <ac:picMk id="1026" creationId="{6D0174A1-FE41-4B0C-9A49-EB6538F3D9FE}"/>
          </ac:picMkLst>
        </pc:picChg>
        <pc:picChg chg="del">
          <ac:chgData name=" " userId="005aa4fa-26b8-4acc-b3b2-77ef8b2b89e3" providerId="ADAL" clId="{0F5B8DCF-F7FA-49BC-8C37-1545AE84B99E}" dt="2020-11-09T11:16:07.564" v="642"/>
          <ac:picMkLst>
            <pc:docMk/>
            <pc:sldMk cId="2515191053" sldId="258"/>
            <ac:picMk id="1030" creationId="{1F4F38CD-DD22-4032-ACDE-F7F000216032}"/>
          </ac:picMkLst>
        </pc:picChg>
      </pc:sldChg>
      <pc:sldChg chg="addSp delSp modSp">
        <pc:chgData name=" " userId="005aa4fa-26b8-4acc-b3b2-77ef8b2b89e3" providerId="ADAL" clId="{0F5B8DCF-F7FA-49BC-8C37-1545AE84B99E}" dt="2020-11-09T11:15:41.621" v="638" actId="1076"/>
        <pc:sldMkLst>
          <pc:docMk/>
          <pc:sldMk cId="3161878920" sldId="259"/>
        </pc:sldMkLst>
        <pc:spChg chg="mod">
          <ac:chgData name=" " userId="005aa4fa-26b8-4acc-b3b2-77ef8b2b89e3" providerId="ADAL" clId="{0F5B8DCF-F7FA-49BC-8C37-1545AE84B99E}" dt="2020-11-09T10:39:12.556" v="47" actId="20577"/>
          <ac:spMkLst>
            <pc:docMk/>
            <pc:sldMk cId="3161878920" sldId="259"/>
            <ac:spMk id="2" creationId="{2CB6E194-0026-4896-BB4F-8F0964558A73}"/>
          </ac:spMkLst>
        </pc:spChg>
        <pc:spChg chg="del mod">
          <ac:chgData name=" " userId="005aa4fa-26b8-4acc-b3b2-77ef8b2b89e3" providerId="ADAL" clId="{0F5B8DCF-F7FA-49BC-8C37-1545AE84B99E}" dt="2020-11-09T10:51:06.773" v="209" actId="478"/>
          <ac:spMkLst>
            <pc:docMk/>
            <pc:sldMk cId="3161878920" sldId="259"/>
            <ac:spMk id="3" creationId="{820170E8-04C7-4DCF-933B-F4B9E69F6371}"/>
          </ac:spMkLst>
        </pc:spChg>
        <pc:spChg chg="add mod">
          <ac:chgData name=" " userId="005aa4fa-26b8-4acc-b3b2-77ef8b2b89e3" providerId="ADAL" clId="{0F5B8DCF-F7FA-49BC-8C37-1545AE84B99E}" dt="2020-11-09T10:58:49.449" v="343" actId="1076"/>
          <ac:spMkLst>
            <pc:docMk/>
            <pc:sldMk cId="3161878920" sldId="259"/>
            <ac:spMk id="4" creationId="{698A421C-5EBB-45BA-B844-CD7C84CE1A21}"/>
          </ac:spMkLst>
        </pc:spChg>
        <pc:spChg chg="add mod">
          <ac:chgData name=" " userId="005aa4fa-26b8-4acc-b3b2-77ef8b2b89e3" providerId="ADAL" clId="{0F5B8DCF-F7FA-49BC-8C37-1545AE84B99E}" dt="2020-11-09T10:58:49.449" v="343" actId="1076"/>
          <ac:spMkLst>
            <pc:docMk/>
            <pc:sldMk cId="3161878920" sldId="259"/>
            <ac:spMk id="5" creationId="{6D4E6B75-B407-482D-8BD4-85F2EB1DB893}"/>
          </ac:spMkLst>
        </pc:spChg>
        <pc:spChg chg="add mod">
          <ac:chgData name=" " userId="005aa4fa-26b8-4acc-b3b2-77ef8b2b89e3" providerId="ADAL" clId="{0F5B8DCF-F7FA-49BC-8C37-1545AE84B99E}" dt="2020-11-09T11:08:06.410" v="560" actId="14100"/>
          <ac:spMkLst>
            <pc:docMk/>
            <pc:sldMk cId="3161878920" sldId="259"/>
            <ac:spMk id="6" creationId="{6E3EB0AA-1A59-4610-BE8F-2B6B45C76210}"/>
          </ac:spMkLst>
        </pc:spChg>
        <pc:spChg chg="add mod ord">
          <ac:chgData name=" " userId="005aa4fa-26b8-4acc-b3b2-77ef8b2b89e3" providerId="ADAL" clId="{0F5B8DCF-F7FA-49BC-8C37-1545AE84B99E}" dt="2020-11-09T11:08:32.145" v="567" actId="1076"/>
          <ac:spMkLst>
            <pc:docMk/>
            <pc:sldMk cId="3161878920" sldId="259"/>
            <ac:spMk id="8" creationId="{120814B4-1010-4A01-862D-7779CFDB588E}"/>
          </ac:spMkLst>
        </pc:spChg>
        <pc:spChg chg="add mod">
          <ac:chgData name=" " userId="005aa4fa-26b8-4acc-b3b2-77ef8b2b89e3" providerId="ADAL" clId="{0F5B8DCF-F7FA-49BC-8C37-1545AE84B99E}" dt="2020-11-09T10:58:49.449" v="343" actId="1076"/>
          <ac:spMkLst>
            <pc:docMk/>
            <pc:sldMk cId="3161878920" sldId="259"/>
            <ac:spMk id="9" creationId="{EE86A98A-0E1F-4A2B-A335-29F06B0A8A86}"/>
          </ac:spMkLst>
        </pc:spChg>
        <pc:spChg chg="add mod">
          <ac:chgData name=" " userId="005aa4fa-26b8-4acc-b3b2-77ef8b2b89e3" providerId="ADAL" clId="{0F5B8DCF-F7FA-49BC-8C37-1545AE84B99E}" dt="2020-11-09T11:08:21.186" v="564" actId="1076"/>
          <ac:spMkLst>
            <pc:docMk/>
            <pc:sldMk cId="3161878920" sldId="259"/>
            <ac:spMk id="13" creationId="{E5369EB1-422D-4114-B98F-3BC81AE54A33}"/>
          </ac:spMkLst>
        </pc:spChg>
        <pc:spChg chg="add mod">
          <ac:chgData name=" " userId="005aa4fa-26b8-4acc-b3b2-77ef8b2b89e3" providerId="ADAL" clId="{0F5B8DCF-F7FA-49BC-8C37-1545AE84B99E}" dt="2020-11-09T11:00:14.262" v="378" actId="1076"/>
          <ac:spMkLst>
            <pc:docMk/>
            <pc:sldMk cId="3161878920" sldId="259"/>
            <ac:spMk id="18" creationId="{E64526B4-43B4-4C25-B2A0-3A9BF7011839}"/>
          </ac:spMkLst>
        </pc:spChg>
        <pc:spChg chg="add mod">
          <ac:chgData name=" " userId="005aa4fa-26b8-4acc-b3b2-77ef8b2b89e3" providerId="ADAL" clId="{0F5B8DCF-F7FA-49BC-8C37-1545AE84B99E}" dt="2020-11-09T11:02:23.556" v="432" actId="208"/>
          <ac:spMkLst>
            <pc:docMk/>
            <pc:sldMk cId="3161878920" sldId="259"/>
            <ac:spMk id="19" creationId="{C521B3DB-92C7-4117-B05C-C9215638321F}"/>
          </ac:spMkLst>
        </pc:spChg>
        <pc:spChg chg="add mod">
          <ac:chgData name=" " userId="005aa4fa-26b8-4acc-b3b2-77ef8b2b89e3" providerId="ADAL" clId="{0F5B8DCF-F7FA-49BC-8C37-1545AE84B99E}" dt="2020-11-09T10:58:49.449" v="343" actId="1076"/>
          <ac:spMkLst>
            <pc:docMk/>
            <pc:sldMk cId="3161878920" sldId="259"/>
            <ac:spMk id="20" creationId="{762F2797-0386-4B4F-BFD3-BFFF434A9D17}"/>
          </ac:spMkLst>
        </pc:spChg>
        <pc:spChg chg="add mod">
          <ac:chgData name=" " userId="005aa4fa-26b8-4acc-b3b2-77ef8b2b89e3" providerId="ADAL" clId="{0F5B8DCF-F7FA-49BC-8C37-1545AE84B99E}" dt="2020-11-09T10:58:49.449" v="343" actId="1076"/>
          <ac:spMkLst>
            <pc:docMk/>
            <pc:sldMk cId="3161878920" sldId="259"/>
            <ac:spMk id="21" creationId="{8E962BD2-F758-477E-A023-D9600A8E2DCD}"/>
          </ac:spMkLst>
        </pc:spChg>
        <pc:spChg chg="add mod">
          <ac:chgData name=" " userId="005aa4fa-26b8-4acc-b3b2-77ef8b2b89e3" providerId="ADAL" clId="{0F5B8DCF-F7FA-49BC-8C37-1545AE84B99E}" dt="2020-11-09T11:02:01.357" v="423" actId="1076"/>
          <ac:spMkLst>
            <pc:docMk/>
            <pc:sldMk cId="3161878920" sldId="259"/>
            <ac:spMk id="23" creationId="{7E6C3B63-709C-42BD-B2C9-C8FDD42274E8}"/>
          </ac:spMkLst>
        </pc:spChg>
        <pc:spChg chg="add del mod">
          <ac:chgData name=" " userId="005aa4fa-26b8-4acc-b3b2-77ef8b2b89e3" providerId="ADAL" clId="{0F5B8DCF-F7FA-49BC-8C37-1545AE84B99E}" dt="2020-11-09T11:05:42.388" v="534" actId="478"/>
          <ac:spMkLst>
            <pc:docMk/>
            <pc:sldMk cId="3161878920" sldId="259"/>
            <ac:spMk id="27" creationId="{09A67D87-1114-41B2-919F-BE2409FED4EE}"/>
          </ac:spMkLst>
        </pc:spChg>
        <pc:spChg chg="add mod">
          <ac:chgData name=" " userId="005aa4fa-26b8-4acc-b3b2-77ef8b2b89e3" providerId="ADAL" clId="{0F5B8DCF-F7FA-49BC-8C37-1545AE84B99E}" dt="2020-11-09T11:00:18.342" v="379" actId="1076"/>
          <ac:spMkLst>
            <pc:docMk/>
            <pc:sldMk cId="3161878920" sldId="259"/>
            <ac:spMk id="28" creationId="{DEEE828B-C462-436B-B0A3-DD44CCBED45C}"/>
          </ac:spMkLst>
        </pc:spChg>
        <pc:spChg chg="add mod">
          <ac:chgData name=" " userId="005aa4fa-26b8-4acc-b3b2-77ef8b2b89e3" providerId="ADAL" clId="{0F5B8DCF-F7FA-49BC-8C37-1545AE84B99E}" dt="2020-11-09T11:00:24.007" v="380" actId="1076"/>
          <ac:spMkLst>
            <pc:docMk/>
            <pc:sldMk cId="3161878920" sldId="259"/>
            <ac:spMk id="29" creationId="{E3A30EA7-E5A1-472A-AACA-FC758B5CBC80}"/>
          </ac:spMkLst>
        </pc:spChg>
        <pc:spChg chg="add mod">
          <ac:chgData name=" " userId="005aa4fa-26b8-4acc-b3b2-77ef8b2b89e3" providerId="ADAL" clId="{0F5B8DCF-F7FA-49BC-8C37-1545AE84B99E}" dt="2020-11-09T11:08:11.018" v="561" actId="1076"/>
          <ac:spMkLst>
            <pc:docMk/>
            <pc:sldMk cId="3161878920" sldId="259"/>
            <ac:spMk id="30" creationId="{A0D3F31F-2F1F-4901-9987-CD6299452F94}"/>
          </ac:spMkLst>
        </pc:spChg>
        <pc:spChg chg="add mod">
          <ac:chgData name=" " userId="005aa4fa-26b8-4acc-b3b2-77ef8b2b89e3" providerId="ADAL" clId="{0F5B8DCF-F7FA-49BC-8C37-1545AE84B99E}" dt="2020-11-09T11:01:51.548" v="416" actId="1076"/>
          <ac:spMkLst>
            <pc:docMk/>
            <pc:sldMk cId="3161878920" sldId="259"/>
            <ac:spMk id="32" creationId="{8CADA1D1-0598-4215-AAE5-7CA2DADBAEA3}"/>
          </ac:spMkLst>
        </pc:spChg>
        <pc:spChg chg="add mod">
          <ac:chgData name=" " userId="005aa4fa-26b8-4acc-b3b2-77ef8b2b89e3" providerId="ADAL" clId="{0F5B8DCF-F7FA-49BC-8C37-1545AE84B99E}" dt="2020-11-09T11:01:35.959" v="399" actId="1076"/>
          <ac:spMkLst>
            <pc:docMk/>
            <pc:sldMk cId="3161878920" sldId="259"/>
            <ac:spMk id="33" creationId="{EB57807A-4558-49ED-BBF7-E0F7D07484AB}"/>
          </ac:spMkLst>
        </pc:spChg>
        <pc:spChg chg="add mod">
          <ac:chgData name=" " userId="005aa4fa-26b8-4acc-b3b2-77ef8b2b89e3" providerId="ADAL" clId="{0F5B8DCF-F7FA-49BC-8C37-1545AE84B99E}" dt="2020-11-09T11:01:48.559" v="415" actId="20577"/>
          <ac:spMkLst>
            <pc:docMk/>
            <pc:sldMk cId="3161878920" sldId="259"/>
            <ac:spMk id="34" creationId="{E80DAB5D-37A0-48D2-A197-DF9AADDCBF18}"/>
          </ac:spMkLst>
        </pc:spChg>
        <pc:spChg chg="add mod">
          <ac:chgData name=" " userId="005aa4fa-26b8-4acc-b3b2-77ef8b2b89e3" providerId="ADAL" clId="{0F5B8DCF-F7FA-49BC-8C37-1545AE84B99E}" dt="2020-11-09T11:01:54.310" v="418" actId="1076"/>
          <ac:spMkLst>
            <pc:docMk/>
            <pc:sldMk cId="3161878920" sldId="259"/>
            <ac:spMk id="35" creationId="{CE9041BF-BAD8-45ED-A353-C6C1967FC020}"/>
          </ac:spMkLst>
        </pc:spChg>
        <pc:spChg chg="add mod">
          <ac:chgData name=" " userId="005aa4fa-26b8-4acc-b3b2-77ef8b2b89e3" providerId="ADAL" clId="{0F5B8DCF-F7FA-49BC-8C37-1545AE84B99E}" dt="2020-11-09T11:01:56.253" v="420" actId="1076"/>
          <ac:spMkLst>
            <pc:docMk/>
            <pc:sldMk cId="3161878920" sldId="259"/>
            <ac:spMk id="36" creationId="{1FF17F7A-C938-4B15-8A66-EFE9A9421E99}"/>
          </ac:spMkLst>
        </pc:spChg>
        <pc:spChg chg="add mod">
          <ac:chgData name=" " userId="005aa4fa-26b8-4acc-b3b2-77ef8b2b89e3" providerId="ADAL" clId="{0F5B8DCF-F7FA-49BC-8C37-1545AE84B99E}" dt="2020-11-09T11:01:57.765" v="422" actId="1076"/>
          <ac:spMkLst>
            <pc:docMk/>
            <pc:sldMk cId="3161878920" sldId="259"/>
            <ac:spMk id="37" creationId="{40D183A0-B5D1-4E23-B295-38CD4C11D9BE}"/>
          </ac:spMkLst>
        </pc:spChg>
        <pc:spChg chg="add mod">
          <ac:chgData name=" " userId="005aa4fa-26b8-4acc-b3b2-77ef8b2b89e3" providerId="ADAL" clId="{0F5B8DCF-F7FA-49BC-8C37-1545AE84B99E}" dt="2020-11-09T11:02:04.997" v="425" actId="1076"/>
          <ac:spMkLst>
            <pc:docMk/>
            <pc:sldMk cId="3161878920" sldId="259"/>
            <ac:spMk id="38" creationId="{FF8DEBAA-4EB1-47A3-B055-8B0115B6B8C5}"/>
          </ac:spMkLst>
        </pc:spChg>
        <pc:spChg chg="add mod">
          <ac:chgData name=" " userId="005aa4fa-26b8-4acc-b3b2-77ef8b2b89e3" providerId="ADAL" clId="{0F5B8DCF-F7FA-49BC-8C37-1545AE84B99E}" dt="2020-11-09T11:02:45.612" v="440" actId="1076"/>
          <ac:spMkLst>
            <pc:docMk/>
            <pc:sldMk cId="3161878920" sldId="259"/>
            <ac:spMk id="39" creationId="{BDA792A7-805F-4B0D-9C96-81E6D9513F41}"/>
          </ac:spMkLst>
        </pc:spChg>
        <pc:spChg chg="add mod">
          <ac:chgData name=" " userId="005aa4fa-26b8-4acc-b3b2-77ef8b2b89e3" providerId="ADAL" clId="{0F5B8DCF-F7FA-49BC-8C37-1545AE84B99E}" dt="2020-11-09T11:02:47.836" v="441" actId="1076"/>
          <ac:spMkLst>
            <pc:docMk/>
            <pc:sldMk cId="3161878920" sldId="259"/>
            <ac:spMk id="40" creationId="{9898B8D9-52DA-4D7C-9F64-BB29F3180B2D}"/>
          </ac:spMkLst>
        </pc:spChg>
        <pc:spChg chg="add mod">
          <ac:chgData name=" " userId="005aa4fa-26b8-4acc-b3b2-77ef8b2b89e3" providerId="ADAL" clId="{0F5B8DCF-F7FA-49BC-8C37-1545AE84B99E}" dt="2020-11-09T11:02:41.614" v="439" actId="1076"/>
          <ac:spMkLst>
            <pc:docMk/>
            <pc:sldMk cId="3161878920" sldId="259"/>
            <ac:spMk id="41" creationId="{CAB0BC97-2532-47B9-90D6-1CC7C4EC2C1C}"/>
          </ac:spMkLst>
        </pc:spChg>
        <pc:spChg chg="add mod">
          <ac:chgData name=" " userId="005aa4fa-26b8-4acc-b3b2-77ef8b2b89e3" providerId="ADAL" clId="{0F5B8DCF-F7FA-49BC-8C37-1545AE84B99E}" dt="2020-11-09T11:10:37.720" v="596" actId="1076"/>
          <ac:spMkLst>
            <pc:docMk/>
            <pc:sldMk cId="3161878920" sldId="259"/>
            <ac:spMk id="42" creationId="{CBEF20F0-72DA-4A2B-BC17-3ADC58A19E77}"/>
          </ac:spMkLst>
        </pc:spChg>
        <pc:spChg chg="add mod">
          <ac:chgData name=" " userId="005aa4fa-26b8-4acc-b3b2-77ef8b2b89e3" providerId="ADAL" clId="{0F5B8DCF-F7FA-49BC-8C37-1545AE84B99E}" dt="2020-11-09T11:10:37.720" v="596" actId="1076"/>
          <ac:spMkLst>
            <pc:docMk/>
            <pc:sldMk cId="3161878920" sldId="259"/>
            <ac:spMk id="43" creationId="{7EF248A8-C092-4E05-A877-BB68C824B3CF}"/>
          </ac:spMkLst>
        </pc:spChg>
        <pc:spChg chg="add mod ord">
          <ac:chgData name=" " userId="005aa4fa-26b8-4acc-b3b2-77ef8b2b89e3" providerId="ADAL" clId="{0F5B8DCF-F7FA-49BC-8C37-1545AE84B99E}" dt="2020-11-09T11:15:41.621" v="638" actId="1076"/>
          <ac:spMkLst>
            <pc:docMk/>
            <pc:sldMk cId="3161878920" sldId="259"/>
            <ac:spMk id="44" creationId="{D6FE83D1-7835-4D9B-B8B2-3C8BFE1F96EE}"/>
          </ac:spMkLst>
        </pc:spChg>
        <pc:spChg chg="add del mod ord">
          <ac:chgData name=" " userId="005aa4fa-26b8-4acc-b3b2-77ef8b2b89e3" providerId="ADAL" clId="{0F5B8DCF-F7FA-49BC-8C37-1545AE84B99E}" dt="2020-11-09T11:15:41.621" v="638" actId="1076"/>
          <ac:spMkLst>
            <pc:docMk/>
            <pc:sldMk cId="3161878920" sldId="259"/>
            <ac:spMk id="45" creationId="{C9A12FB6-5EF2-4538-94AC-8CB52B2B65F2}"/>
          </ac:spMkLst>
        </pc:spChg>
        <pc:spChg chg="add del mod ord">
          <ac:chgData name=" " userId="005aa4fa-26b8-4acc-b3b2-77ef8b2b89e3" providerId="ADAL" clId="{0F5B8DCF-F7FA-49BC-8C37-1545AE84B99E}" dt="2020-11-09T11:15:25.070" v="636" actId="478"/>
          <ac:spMkLst>
            <pc:docMk/>
            <pc:sldMk cId="3161878920" sldId="259"/>
            <ac:spMk id="46" creationId="{B76CF528-326D-489A-96F2-31FC98D1B4B5}"/>
          </ac:spMkLst>
        </pc:spChg>
        <pc:spChg chg="add del mod ord">
          <ac:chgData name=" " userId="005aa4fa-26b8-4acc-b3b2-77ef8b2b89e3" providerId="ADAL" clId="{0F5B8DCF-F7FA-49BC-8C37-1545AE84B99E}" dt="2020-11-09T11:15:25.070" v="636" actId="478"/>
          <ac:spMkLst>
            <pc:docMk/>
            <pc:sldMk cId="3161878920" sldId="259"/>
            <ac:spMk id="47" creationId="{664DF212-59A0-4058-926E-A937EF108169}"/>
          </ac:spMkLst>
        </pc:spChg>
        <pc:spChg chg="add del mod">
          <ac:chgData name=" " userId="005aa4fa-26b8-4acc-b3b2-77ef8b2b89e3" providerId="ADAL" clId="{0F5B8DCF-F7FA-49BC-8C37-1545AE84B99E}" dt="2020-11-09T11:11:32.536" v="606" actId="478"/>
          <ac:spMkLst>
            <pc:docMk/>
            <pc:sldMk cId="3161878920" sldId="259"/>
            <ac:spMk id="49" creationId="{049A5029-8D23-46DE-B3B4-53473C22AB36}"/>
          </ac:spMkLst>
        </pc:spChg>
        <pc:spChg chg="add mod">
          <ac:chgData name=" " userId="005aa4fa-26b8-4acc-b3b2-77ef8b2b89e3" providerId="ADAL" clId="{0F5B8DCF-F7FA-49BC-8C37-1545AE84B99E}" dt="2020-11-09T11:09:24.425" v="587" actId="1076"/>
          <ac:spMkLst>
            <pc:docMk/>
            <pc:sldMk cId="3161878920" sldId="259"/>
            <ac:spMk id="50" creationId="{EE9B970D-8A79-4614-ADE6-8EACA0FB3F6A}"/>
          </ac:spMkLst>
        </pc:spChg>
        <pc:spChg chg="add mod">
          <ac:chgData name=" " userId="005aa4fa-26b8-4acc-b3b2-77ef8b2b89e3" providerId="ADAL" clId="{0F5B8DCF-F7FA-49BC-8C37-1545AE84B99E}" dt="2020-11-09T11:15:41.621" v="638" actId="1076"/>
          <ac:spMkLst>
            <pc:docMk/>
            <pc:sldMk cId="3161878920" sldId="259"/>
            <ac:spMk id="51" creationId="{32DBB6CF-4572-46D5-BF5D-02ED69B9A10F}"/>
          </ac:spMkLst>
        </pc:spChg>
        <pc:spChg chg="add mod">
          <ac:chgData name=" " userId="005aa4fa-26b8-4acc-b3b2-77ef8b2b89e3" providerId="ADAL" clId="{0F5B8DCF-F7FA-49BC-8C37-1545AE84B99E}" dt="2020-11-09T11:14:10.148" v="629" actId="208"/>
          <ac:spMkLst>
            <pc:docMk/>
            <pc:sldMk cId="3161878920" sldId="259"/>
            <ac:spMk id="52" creationId="{BCE9972E-626D-4E3D-A479-B2E168531314}"/>
          </ac:spMkLst>
        </pc:spChg>
        <pc:spChg chg="add mod">
          <ac:chgData name=" " userId="005aa4fa-26b8-4acc-b3b2-77ef8b2b89e3" providerId="ADAL" clId="{0F5B8DCF-F7FA-49BC-8C37-1545AE84B99E}" dt="2020-11-09T11:09:29.464" v="588" actId="1076"/>
          <ac:spMkLst>
            <pc:docMk/>
            <pc:sldMk cId="3161878920" sldId="259"/>
            <ac:spMk id="53" creationId="{9AA94F08-861D-4D46-87E3-85105DB4B9A5}"/>
          </ac:spMkLst>
        </pc:spChg>
        <pc:spChg chg="add mod">
          <ac:chgData name=" " userId="005aa4fa-26b8-4acc-b3b2-77ef8b2b89e3" providerId="ADAL" clId="{0F5B8DCF-F7FA-49BC-8C37-1545AE84B99E}" dt="2020-11-09T11:09:29.464" v="588" actId="1076"/>
          <ac:spMkLst>
            <pc:docMk/>
            <pc:sldMk cId="3161878920" sldId="259"/>
            <ac:spMk id="54" creationId="{0182BE54-6589-489E-9F79-7C3A5CCF8230}"/>
          </ac:spMkLst>
        </pc:spChg>
        <pc:spChg chg="add mod">
          <ac:chgData name=" " userId="005aa4fa-26b8-4acc-b3b2-77ef8b2b89e3" providerId="ADAL" clId="{0F5B8DCF-F7FA-49BC-8C37-1545AE84B99E}" dt="2020-11-09T11:15:41.621" v="638" actId="1076"/>
          <ac:spMkLst>
            <pc:docMk/>
            <pc:sldMk cId="3161878920" sldId="259"/>
            <ac:spMk id="59" creationId="{F3943A64-ACA7-45E9-9527-219B4B301D9D}"/>
          </ac:spMkLst>
        </pc:spChg>
        <pc:spChg chg="add mod">
          <ac:chgData name=" " userId="005aa4fa-26b8-4acc-b3b2-77ef8b2b89e3" providerId="ADAL" clId="{0F5B8DCF-F7FA-49BC-8C37-1545AE84B99E}" dt="2020-11-09T11:15:41.621" v="638" actId="1076"/>
          <ac:spMkLst>
            <pc:docMk/>
            <pc:sldMk cId="3161878920" sldId="259"/>
            <ac:spMk id="60" creationId="{2A730020-2DE8-403B-9F8B-4466B80D5627}"/>
          </ac:spMkLst>
        </pc:spChg>
        <pc:picChg chg="add mod">
          <ac:chgData name=" " userId="005aa4fa-26b8-4acc-b3b2-77ef8b2b89e3" providerId="ADAL" clId="{0F5B8DCF-F7FA-49BC-8C37-1545AE84B99E}" dt="2020-11-09T11:00:12.478" v="377" actId="1076"/>
          <ac:picMkLst>
            <pc:docMk/>
            <pc:sldMk cId="3161878920" sldId="259"/>
            <ac:picMk id="24" creationId="{3A1F47E5-0E32-449F-A400-F5C5EF59E0CB}"/>
          </ac:picMkLst>
        </pc:picChg>
        <pc:picChg chg="add mod">
          <ac:chgData name=" " userId="005aa4fa-26b8-4acc-b3b2-77ef8b2b89e3" providerId="ADAL" clId="{0F5B8DCF-F7FA-49BC-8C37-1545AE84B99E}" dt="2020-11-09T11:00:58.720" v="386" actId="1076"/>
          <ac:picMkLst>
            <pc:docMk/>
            <pc:sldMk cId="3161878920" sldId="259"/>
            <ac:picMk id="25" creationId="{AA9F7C80-FB84-435C-AB84-59EE9218D66B}"/>
          </ac:picMkLst>
        </pc:picChg>
        <pc:picChg chg="add del mod">
          <ac:chgData name=" " userId="005aa4fa-26b8-4acc-b3b2-77ef8b2b89e3" providerId="ADAL" clId="{0F5B8DCF-F7FA-49BC-8C37-1545AE84B99E}" dt="2020-11-09T11:01:08.392" v="390" actId="478"/>
          <ac:picMkLst>
            <pc:docMk/>
            <pc:sldMk cId="3161878920" sldId="259"/>
            <ac:picMk id="26" creationId="{5AB3AA30-9435-4B2F-B102-E6BB5796265C}"/>
          </ac:picMkLst>
        </pc:picChg>
        <pc:picChg chg="add del mod">
          <ac:chgData name=" " userId="005aa4fa-26b8-4acc-b3b2-77ef8b2b89e3" providerId="ADAL" clId="{0F5B8DCF-F7FA-49BC-8C37-1545AE84B99E}" dt="2020-11-09T11:10:52.904" v="599" actId="478"/>
          <ac:picMkLst>
            <pc:docMk/>
            <pc:sldMk cId="3161878920" sldId="259"/>
            <ac:picMk id="55" creationId="{9AD28CE6-810F-4975-8534-D0FF75105100}"/>
          </ac:picMkLst>
        </pc:picChg>
        <pc:picChg chg="add del mod">
          <ac:chgData name=" " userId="005aa4fa-26b8-4acc-b3b2-77ef8b2b89e3" providerId="ADAL" clId="{0F5B8DCF-F7FA-49BC-8C37-1545AE84B99E}" dt="2020-11-09T11:11:04.528" v="602" actId="478"/>
          <ac:picMkLst>
            <pc:docMk/>
            <pc:sldMk cId="3161878920" sldId="259"/>
            <ac:picMk id="56" creationId="{A65EFBB3-D218-47DB-AF0F-D5824D2CC48E}"/>
          </ac:picMkLst>
        </pc:picChg>
        <pc:picChg chg="add mod">
          <ac:chgData name=" " userId="005aa4fa-26b8-4acc-b3b2-77ef8b2b89e3" providerId="ADAL" clId="{0F5B8DCF-F7FA-49BC-8C37-1545AE84B99E}" dt="2020-11-09T11:08:03.833" v="559" actId="1076"/>
          <ac:picMkLst>
            <pc:docMk/>
            <pc:sldMk cId="3161878920" sldId="259"/>
            <ac:picMk id="1026" creationId="{A4E46AA7-350D-478A-9B9C-A8551DEDAB64}"/>
          </ac:picMkLst>
        </pc:picChg>
        <pc:picChg chg="add del mod">
          <ac:chgData name=" " userId="005aa4fa-26b8-4acc-b3b2-77ef8b2b89e3" providerId="ADAL" clId="{0F5B8DCF-F7FA-49BC-8C37-1545AE84B99E}" dt="2020-11-09T10:58:57.959" v="349" actId="478"/>
          <ac:picMkLst>
            <pc:docMk/>
            <pc:sldMk cId="3161878920" sldId="259"/>
            <ac:picMk id="1028" creationId="{D0C27E14-12E5-44D6-9A75-6339A77F554D}"/>
          </ac:picMkLst>
        </pc:picChg>
        <pc:picChg chg="add del mod">
          <ac:chgData name=" " userId="005aa4fa-26b8-4acc-b3b2-77ef8b2b89e3" providerId="ADAL" clId="{0F5B8DCF-F7FA-49BC-8C37-1545AE84B99E}" dt="2020-11-09T11:08:00.801" v="558" actId="14100"/>
          <ac:picMkLst>
            <pc:docMk/>
            <pc:sldMk cId="3161878920" sldId="259"/>
            <ac:picMk id="2050" creationId="{C4C2D695-EFC9-4C45-B0AD-2BADCB557113}"/>
          </ac:picMkLst>
        </pc:picChg>
        <pc:cxnChg chg="add mod">
          <ac:chgData name=" " userId="005aa4fa-26b8-4acc-b3b2-77ef8b2b89e3" providerId="ADAL" clId="{0F5B8DCF-F7FA-49BC-8C37-1545AE84B99E}" dt="2020-11-09T11:08:34.322" v="568" actId="14100"/>
          <ac:cxnSpMkLst>
            <pc:docMk/>
            <pc:sldMk cId="3161878920" sldId="259"/>
            <ac:cxnSpMk id="10" creationId="{9B2BD2DE-02B1-4B74-83F2-2C3D58D88D4D}"/>
          </ac:cxnSpMkLst>
        </pc:cxnChg>
        <pc:cxnChg chg="add mod">
          <ac:chgData name=" " userId="005aa4fa-26b8-4acc-b3b2-77ef8b2b89e3" providerId="ADAL" clId="{0F5B8DCF-F7FA-49BC-8C37-1545AE84B99E}" dt="2020-11-09T10:58:49.449" v="343" actId="1076"/>
          <ac:cxnSpMkLst>
            <pc:docMk/>
            <pc:sldMk cId="3161878920" sldId="259"/>
            <ac:cxnSpMk id="14" creationId="{6533CDC4-93FE-46F3-8DD4-4E4968DE692A}"/>
          </ac:cxnSpMkLst>
        </pc:cxnChg>
        <pc:cxnChg chg="add del mod">
          <ac:chgData name=" " userId="005aa4fa-26b8-4acc-b3b2-77ef8b2b89e3" providerId="ADAL" clId="{0F5B8DCF-F7FA-49BC-8C37-1545AE84B99E}" dt="2020-11-09T10:58:14.760" v="335" actId="478"/>
          <ac:cxnSpMkLst>
            <pc:docMk/>
            <pc:sldMk cId="3161878920" sldId="259"/>
            <ac:cxnSpMk id="22" creationId="{0D53571A-E561-47B1-AB12-B45F47EC1D27}"/>
          </ac:cxnSpMkLst>
        </pc:cxnChg>
        <pc:cxnChg chg="add mod">
          <ac:chgData name=" " userId="005aa4fa-26b8-4acc-b3b2-77ef8b2b89e3" providerId="ADAL" clId="{0F5B8DCF-F7FA-49BC-8C37-1545AE84B99E}" dt="2020-11-09T11:14:53.698" v="635" actId="208"/>
          <ac:cxnSpMkLst>
            <pc:docMk/>
            <pc:sldMk cId="3161878920" sldId="259"/>
            <ac:cxnSpMk id="58" creationId="{4D98E28B-542E-411C-AE6B-B12F7FDF821B}"/>
          </ac:cxnSpMkLst>
        </pc:cxnChg>
      </pc:sldChg>
      <pc:sldChg chg="addSp delSp modSp">
        <pc:chgData name=" " userId="005aa4fa-26b8-4acc-b3b2-77ef8b2b89e3" providerId="ADAL" clId="{0F5B8DCF-F7FA-49BC-8C37-1545AE84B99E}" dt="2020-11-09T13:52:35.026" v="864" actId="20577"/>
        <pc:sldMkLst>
          <pc:docMk/>
          <pc:sldMk cId="1143996794" sldId="260"/>
        </pc:sldMkLst>
        <pc:spChg chg="del mod">
          <ac:chgData name=" " userId="005aa4fa-26b8-4acc-b3b2-77ef8b2b89e3" providerId="ADAL" clId="{0F5B8DCF-F7FA-49BC-8C37-1545AE84B99E}" dt="2020-11-09T11:29:53.339" v="739"/>
          <ac:spMkLst>
            <pc:docMk/>
            <pc:sldMk cId="1143996794" sldId="260"/>
            <ac:spMk id="3" creationId="{186F26D7-6464-47FB-B599-483BBAC18F3F}"/>
          </ac:spMkLst>
        </pc:spChg>
        <pc:graphicFrameChg chg="add mod modGraphic">
          <ac:chgData name=" " userId="005aa4fa-26b8-4acc-b3b2-77ef8b2b89e3" providerId="ADAL" clId="{0F5B8DCF-F7FA-49BC-8C37-1545AE84B99E}" dt="2020-11-09T13:52:35.026" v="864" actId="20577"/>
          <ac:graphicFrameMkLst>
            <pc:docMk/>
            <pc:sldMk cId="1143996794" sldId="260"/>
            <ac:graphicFrameMk id="4" creationId="{A37076D4-A404-4E51-A591-9B33E313EE6B}"/>
          </ac:graphicFrameMkLst>
        </pc:graphicFrameChg>
        <pc:picChg chg="add mod modCrop">
          <ac:chgData name=" " userId="005aa4fa-26b8-4acc-b3b2-77ef8b2b89e3" providerId="ADAL" clId="{0F5B8DCF-F7FA-49BC-8C37-1545AE84B99E}" dt="2020-11-09T13:51:13.823" v="856" actId="1037"/>
          <ac:picMkLst>
            <pc:docMk/>
            <pc:sldMk cId="1143996794" sldId="260"/>
            <ac:picMk id="5" creationId="{AA5AECD6-37BF-4550-8944-3304F45B325B}"/>
          </ac:picMkLst>
        </pc:picChg>
      </pc:sldChg>
      <pc:sldChg chg="addSp modSp add">
        <pc:chgData name=" " userId="005aa4fa-26b8-4acc-b3b2-77ef8b2b89e3" providerId="ADAL" clId="{0F5B8DCF-F7FA-49BC-8C37-1545AE84B99E}" dt="2020-11-09T11:16:25.084" v="649" actId="1076"/>
        <pc:sldMkLst>
          <pc:docMk/>
          <pc:sldMk cId="2581774669" sldId="261"/>
        </pc:sldMkLst>
        <pc:spChg chg="add mod">
          <ac:chgData name=" " userId="005aa4fa-26b8-4acc-b3b2-77ef8b2b89e3" providerId="ADAL" clId="{0F5B8DCF-F7FA-49BC-8C37-1545AE84B99E}" dt="2020-11-09T11:16:25.084" v="649" actId="1076"/>
          <ac:spMkLst>
            <pc:docMk/>
            <pc:sldMk cId="2581774669" sldId="261"/>
            <ac:spMk id="7" creationId="{8DBFEC61-5962-4598-A2B5-028E74A9EF33}"/>
          </ac:spMkLst>
        </pc:spChg>
        <pc:picChg chg="add">
          <ac:chgData name=" " userId="005aa4fa-26b8-4acc-b3b2-77ef8b2b89e3" providerId="ADAL" clId="{0F5B8DCF-F7FA-49BC-8C37-1545AE84B99E}" dt="2020-11-09T11:16:08.160" v="643"/>
          <ac:picMkLst>
            <pc:docMk/>
            <pc:sldMk cId="2581774669" sldId="261"/>
            <ac:picMk id="4" creationId="{11FDF924-5468-4191-8F5B-9EBD4DD71961}"/>
          </ac:picMkLst>
        </pc:picChg>
        <pc:picChg chg="add">
          <ac:chgData name=" " userId="005aa4fa-26b8-4acc-b3b2-77ef8b2b89e3" providerId="ADAL" clId="{0F5B8DCF-F7FA-49BC-8C37-1545AE84B99E}" dt="2020-11-09T11:16:14.944" v="645"/>
          <ac:picMkLst>
            <pc:docMk/>
            <pc:sldMk cId="2581774669" sldId="261"/>
            <ac:picMk id="5" creationId="{51B36146-FF32-4101-9B5E-4D397CA6C03F}"/>
          </ac:picMkLst>
        </pc:picChg>
        <pc:picChg chg="add mod">
          <ac:chgData name=" " userId="005aa4fa-26b8-4acc-b3b2-77ef8b2b89e3" providerId="ADAL" clId="{0F5B8DCF-F7FA-49BC-8C37-1545AE84B99E}" dt="2020-11-09T11:16:25.084" v="649" actId="1076"/>
          <ac:picMkLst>
            <pc:docMk/>
            <pc:sldMk cId="2581774669" sldId="261"/>
            <ac:picMk id="6" creationId="{478049C0-4D08-4836-A7B0-E93BFD511804}"/>
          </ac:picMkLst>
        </pc:picChg>
      </pc:sldChg>
    </pc:docChg>
  </pc:docChgLst>
  <pc:docChgLst>
    <pc:chgData name="#SAM JIAN SHEN#" userId="005aa4fa-26b8-4acc-b3b2-77ef8b2b89e3" providerId="ADAL" clId="{5A135FA6-B96A-4AE1-A3B4-1F4799A6FF67}"/>
    <pc:docChg chg="custSel addSld modSld">
      <pc:chgData name="#SAM JIAN SHEN#" userId="005aa4fa-26b8-4acc-b3b2-77ef8b2b89e3" providerId="ADAL" clId="{5A135FA6-B96A-4AE1-A3B4-1F4799A6FF67}" dt="2020-11-08T06:36:34.686" v="1070" actId="1076"/>
      <pc:docMkLst>
        <pc:docMk/>
      </pc:docMkLst>
      <pc:sldChg chg="modSp">
        <pc:chgData name="#SAM JIAN SHEN#" userId="005aa4fa-26b8-4acc-b3b2-77ef8b2b89e3" providerId="ADAL" clId="{5A135FA6-B96A-4AE1-A3B4-1F4799A6FF67}" dt="2020-11-08T05:33:36.311" v="34" actId="20577"/>
        <pc:sldMkLst>
          <pc:docMk/>
          <pc:sldMk cId="109857222" sldId="256"/>
        </pc:sldMkLst>
        <pc:spChg chg="mod">
          <ac:chgData name="#SAM JIAN SHEN#" userId="005aa4fa-26b8-4acc-b3b2-77ef8b2b89e3" providerId="ADAL" clId="{5A135FA6-B96A-4AE1-A3B4-1F4799A6FF67}" dt="2020-11-08T05:33:36.311" v="3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add">
        <pc:chgData name="#SAM JIAN SHEN#" userId="005aa4fa-26b8-4acc-b3b2-77ef8b2b89e3" providerId="ADAL" clId="{5A135FA6-B96A-4AE1-A3B4-1F4799A6FF67}" dt="2020-11-08T05:35:20.040" v="232" actId="20577"/>
        <pc:sldMkLst>
          <pc:docMk/>
          <pc:sldMk cId="2827664523" sldId="257"/>
        </pc:sldMkLst>
        <pc:spChg chg="mod">
          <ac:chgData name="#SAM JIAN SHEN#" userId="005aa4fa-26b8-4acc-b3b2-77ef8b2b89e3" providerId="ADAL" clId="{5A135FA6-B96A-4AE1-A3B4-1F4799A6FF67}" dt="2020-11-08T05:33:51.026" v="53" actId="20577"/>
          <ac:spMkLst>
            <pc:docMk/>
            <pc:sldMk cId="2827664523" sldId="257"/>
            <ac:spMk id="2" creationId="{235CAEFE-DD9C-4FBD-A692-4B54E5EAA9E5}"/>
          </ac:spMkLst>
        </pc:spChg>
        <pc:spChg chg="mod">
          <ac:chgData name="#SAM JIAN SHEN#" userId="005aa4fa-26b8-4acc-b3b2-77ef8b2b89e3" providerId="ADAL" clId="{5A135FA6-B96A-4AE1-A3B4-1F4799A6FF67}" dt="2020-11-08T05:35:20.040" v="232" actId="20577"/>
          <ac:spMkLst>
            <pc:docMk/>
            <pc:sldMk cId="2827664523" sldId="257"/>
            <ac:spMk id="3" creationId="{B82ECBFC-775D-4E82-9F6E-4266F305C4B5}"/>
          </ac:spMkLst>
        </pc:spChg>
      </pc:sldChg>
      <pc:sldChg chg="addSp delSp modSp add">
        <pc:chgData name="#SAM JIAN SHEN#" userId="005aa4fa-26b8-4acc-b3b2-77ef8b2b89e3" providerId="ADAL" clId="{5A135FA6-B96A-4AE1-A3B4-1F4799A6FF67}" dt="2020-11-08T06:36:34.686" v="1070" actId="1076"/>
        <pc:sldMkLst>
          <pc:docMk/>
          <pc:sldMk cId="2515191053" sldId="258"/>
        </pc:sldMkLst>
        <pc:spChg chg="mod">
          <ac:chgData name="#SAM JIAN SHEN#" userId="005aa4fa-26b8-4acc-b3b2-77ef8b2b89e3" providerId="ADAL" clId="{5A135FA6-B96A-4AE1-A3B4-1F4799A6FF67}" dt="2020-11-08T06:28:16.808" v="1067" actId="20577"/>
          <ac:spMkLst>
            <pc:docMk/>
            <pc:sldMk cId="2515191053" sldId="258"/>
            <ac:spMk id="2" creationId="{8BAB543A-F342-4D57-8982-85AE068FDE73}"/>
          </ac:spMkLst>
        </pc:spChg>
        <pc:spChg chg="mod">
          <ac:chgData name="#SAM JIAN SHEN#" userId="005aa4fa-26b8-4acc-b3b2-77ef8b2b89e3" providerId="ADAL" clId="{5A135FA6-B96A-4AE1-A3B4-1F4799A6FF67}" dt="2020-11-08T06:03:23.554" v="859" actId="20577"/>
          <ac:spMkLst>
            <pc:docMk/>
            <pc:sldMk cId="2515191053" sldId="258"/>
            <ac:spMk id="3" creationId="{5428C862-852C-4316-91E7-BBFBA99BED7B}"/>
          </ac:spMkLst>
        </pc:spChg>
        <pc:spChg chg="add mod">
          <ac:chgData name="#SAM JIAN SHEN#" userId="005aa4fa-26b8-4acc-b3b2-77ef8b2b89e3" providerId="ADAL" clId="{5A135FA6-B96A-4AE1-A3B4-1F4799A6FF67}" dt="2020-11-08T06:01:10.700" v="841" actId="1076"/>
          <ac:spMkLst>
            <pc:docMk/>
            <pc:sldMk cId="2515191053" sldId="258"/>
            <ac:spMk id="6" creationId="{011C40CB-9FC3-43AA-AF84-46A0AD4BE137}"/>
          </ac:spMkLst>
        </pc:spChg>
        <pc:picChg chg="add mod">
          <ac:chgData name="#SAM JIAN SHEN#" userId="005aa4fa-26b8-4acc-b3b2-77ef8b2b89e3" providerId="ADAL" clId="{5A135FA6-B96A-4AE1-A3B4-1F4799A6FF67}" dt="2020-11-08T06:01:14.933" v="843" actId="1076"/>
          <ac:picMkLst>
            <pc:docMk/>
            <pc:sldMk cId="2515191053" sldId="258"/>
            <ac:picMk id="5" creationId="{E394E00E-B339-488C-B0F3-2A2EF4B86DAB}"/>
          </ac:picMkLst>
        </pc:picChg>
        <pc:picChg chg="add mod">
          <ac:chgData name="#SAM JIAN SHEN#" userId="005aa4fa-26b8-4acc-b3b2-77ef8b2b89e3" providerId="ADAL" clId="{5A135FA6-B96A-4AE1-A3B4-1F4799A6FF67}" dt="2020-11-08T06:36:34.686" v="1070" actId="1076"/>
          <ac:picMkLst>
            <pc:docMk/>
            <pc:sldMk cId="2515191053" sldId="258"/>
            <ac:picMk id="8" creationId="{1C793982-6F31-4414-9E40-2C8DBB3F982F}"/>
          </ac:picMkLst>
        </pc:picChg>
        <pc:picChg chg="add mod">
          <ac:chgData name="#SAM JIAN SHEN#" userId="005aa4fa-26b8-4acc-b3b2-77ef8b2b89e3" providerId="ADAL" clId="{5A135FA6-B96A-4AE1-A3B4-1F4799A6FF67}" dt="2020-11-08T06:28:31.030" v="1068" actId="14100"/>
          <ac:picMkLst>
            <pc:docMk/>
            <pc:sldMk cId="2515191053" sldId="258"/>
            <ac:picMk id="1026" creationId="{6D0174A1-FE41-4B0C-9A49-EB6538F3D9FE}"/>
          </ac:picMkLst>
        </pc:picChg>
        <pc:picChg chg="add del">
          <ac:chgData name="#SAM JIAN SHEN#" userId="005aa4fa-26b8-4acc-b3b2-77ef8b2b89e3" providerId="ADAL" clId="{5A135FA6-B96A-4AE1-A3B4-1F4799A6FF67}" dt="2020-11-08T05:53:41.309" v="829" actId="478"/>
          <ac:picMkLst>
            <pc:docMk/>
            <pc:sldMk cId="2515191053" sldId="258"/>
            <ac:picMk id="1028" creationId="{7863FF30-CA39-41DC-947E-66F6ED125E2E}"/>
          </ac:picMkLst>
        </pc:picChg>
        <pc:picChg chg="add mod">
          <ac:chgData name="#SAM JIAN SHEN#" userId="005aa4fa-26b8-4acc-b3b2-77ef8b2b89e3" providerId="ADAL" clId="{5A135FA6-B96A-4AE1-A3B4-1F4799A6FF67}" dt="2020-11-08T06:13:21.669" v="868" actId="14100"/>
          <ac:picMkLst>
            <pc:docMk/>
            <pc:sldMk cId="2515191053" sldId="258"/>
            <ac:picMk id="1030" creationId="{1F4F38CD-DD22-4032-ACDE-F7F000216032}"/>
          </ac:picMkLst>
        </pc:picChg>
      </pc:sldChg>
      <pc:sldChg chg="addSp modSp add">
        <pc:chgData name="#SAM JIAN SHEN#" userId="005aa4fa-26b8-4acc-b3b2-77ef8b2b89e3" providerId="ADAL" clId="{5A135FA6-B96A-4AE1-A3B4-1F4799A6FF67}" dt="2020-11-08T06:25:35.334" v="1049" actId="1076"/>
        <pc:sldMkLst>
          <pc:docMk/>
          <pc:sldMk cId="3161878920" sldId="259"/>
        </pc:sldMkLst>
        <pc:spChg chg="mod">
          <ac:chgData name="#SAM JIAN SHEN#" userId="005aa4fa-26b8-4acc-b3b2-77ef8b2b89e3" providerId="ADAL" clId="{5A135FA6-B96A-4AE1-A3B4-1F4799A6FF67}" dt="2020-11-08T05:43:44.304" v="721" actId="20577"/>
          <ac:spMkLst>
            <pc:docMk/>
            <pc:sldMk cId="3161878920" sldId="259"/>
            <ac:spMk id="2" creationId="{2CB6E194-0026-4896-BB4F-8F0964558A73}"/>
          </ac:spMkLst>
        </pc:spChg>
        <pc:spChg chg="mod ord">
          <ac:chgData name="#SAM JIAN SHEN#" userId="005aa4fa-26b8-4acc-b3b2-77ef8b2b89e3" providerId="ADAL" clId="{5A135FA6-B96A-4AE1-A3B4-1F4799A6FF67}" dt="2020-11-08T06:03:04.994" v="854" actId="166"/>
          <ac:spMkLst>
            <pc:docMk/>
            <pc:sldMk cId="3161878920" sldId="259"/>
            <ac:spMk id="3" creationId="{820170E8-04C7-4DCF-933B-F4B9E69F6371}"/>
          </ac:spMkLst>
        </pc:spChg>
        <pc:picChg chg="add mod">
          <ac:chgData name="#SAM JIAN SHEN#" userId="005aa4fa-26b8-4acc-b3b2-77ef8b2b89e3" providerId="ADAL" clId="{5A135FA6-B96A-4AE1-A3B4-1F4799A6FF67}" dt="2020-11-08T06:25:35.334" v="1049" actId="1076"/>
          <ac:picMkLst>
            <pc:docMk/>
            <pc:sldMk cId="3161878920" sldId="259"/>
            <ac:picMk id="2050" creationId="{C4C2D695-EFC9-4C45-B0AD-2BADCB557113}"/>
          </ac:picMkLst>
        </pc:picChg>
      </pc:sldChg>
      <pc:sldChg chg="modSp add">
        <pc:chgData name="#SAM JIAN SHEN#" userId="005aa4fa-26b8-4acc-b3b2-77ef8b2b89e3" providerId="ADAL" clId="{5A135FA6-B96A-4AE1-A3B4-1F4799A6FF67}" dt="2020-11-08T06:24:27.249" v="1047" actId="20577"/>
        <pc:sldMkLst>
          <pc:docMk/>
          <pc:sldMk cId="1143996794" sldId="260"/>
        </pc:sldMkLst>
        <pc:spChg chg="mod">
          <ac:chgData name="#SAM JIAN SHEN#" userId="005aa4fa-26b8-4acc-b3b2-77ef8b2b89e3" providerId="ADAL" clId="{5A135FA6-B96A-4AE1-A3B4-1F4799A6FF67}" dt="2020-11-08T06:13:37.933" v="876" actId="20577"/>
          <ac:spMkLst>
            <pc:docMk/>
            <pc:sldMk cId="1143996794" sldId="260"/>
            <ac:spMk id="2" creationId="{025C47E4-8F1E-46FC-B595-7EF3C9352EC0}"/>
          </ac:spMkLst>
        </pc:spChg>
        <pc:spChg chg="mod">
          <ac:chgData name="#SAM JIAN SHEN#" userId="005aa4fa-26b8-4acc-b3b2-77ef8b2b89e3" providerId="ADAL" clId="{5A135FA6-B96A-4AE1-A3B4-1F4799A6FF67}" dt="2020-11-08T06:24:27.249" v="1047" actId="20577"/>
          <ac:spMkLst>
            <pc:docMk/>
            <pc:sldMk cId="1143996794" sldId="260"/>
            <ac:spMk id="3" creationId="{186F26D7-6464-47FB-B599-483BBAC18F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282B-6A68-4817-A00D-5BC10AEC44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EC1D-02BE-4821-91B5-EAB3F564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(Consideration) Hidden Layers (Neurons,# of Layers, Dropout, </a:t>
            </a:r>
            <a:r>
              <a:rPr lang="en-US" dirty="0" err="1"/>
              <a:t>batchsize</a:t>
            </a:r>
            <a:endParaRPr lang="en-US" dirty="0"/>
          </a:p>
          <a:p>
            <a:r>
              <a:rPr lang="en-US" dirty="0"/>
              <a:t>Training (Consideration) </a:t>
            </a:r>
            <a:r>
              <a:rPr lang="en-US" dirty="0" err="1"/>
              <a:t>EarlyStopper</a:t>
            </a:r>
            <a:r>
              <a:rPr lang="en-US" dirty="0"/>
              <a:t>(for Epochs), Optimizer, Weights Decay, Learning Rate (Initial </a:t>
            </a:r>
            <a:r>
              <a:rPr lang="en-US" dirty="0" err="1"/>
              <a:t>Momemtum</a:t>
            </a:r>
            <a:r>
              <a:rPr lang="en-US" dirty="0"/>
              <a:t> Only)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6EC1D-02BE-4821-91B5-EAB3F564BB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03.06560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AEFE-DD9C-4FBD-A692-4B54E5EA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Preprocess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EF68E4-4BC0-4F8B-AD96-ADFAB3E8DAC4}"/>
              </a:ext>
            </a:extLst>
          </p:cNvPr>
          <p:cNvSpPr/>
          <p:nvPr/>
        </p:nvSpPr>
        <p:spPr>
          <a:xfrm>
            <a:off x="536894" y="2374085"/>
            <a:ext cx="2483141" cy="24831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Original </a:t>
            </a:r>
          </a:p>
          <a:p>
            <a:pPr algn="ctr"/>
            <a:r>
              <a:rPr lang="en-SG" sz="2800" b="1" dirty="0"/>
              <a:t>Dataset</a:t>
            </a:r>
            <a:endParaRPr lang="en-US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C8E7C7-0939-433E-B9F7-E5BC1EA2E0D4}"/>
              </a:ext>
            </a:extLst>
          </p:cNvPr>
          <p:cNvSpPr/>
          <p:nvPr/>
        </p:nvSpPr>
        <p:spPr>
          <a:xfrm>
            <a:off x="3355595" y="2374085"/>
            <a:ext cx="2483141" cy="24831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Pre-process</a:t>
            </a:r>
          </a:p>
          <a:p>
            <a:pPr algn="ctr"/>
            <a:r>
              <a:rPr lang="en-SG" sz="2800" b="1" dirty="0"/>
              <a:t>Dataset</a:t>
            </a:r>
            <a:endParaRPr lang="en-US" sz="28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FB9C15-F68E-43AC-8630-BE73A2103CAE}"/>
              </a:ext>
            </a:extLst>
          </p:cNvPr>
          <p:cNvSpPr/>
          <p:nvPr/>
        </p:nvSpPr>
        <p:spPr>
          <a:xfrm>
            <a:off x="6233019" y="2374084"/>
            <a:ext cx="2483141" cy="2483141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Pre-process</a:t>
            </a:r>
          </a:p>
          <a:p>
            <a:pPr algn="ctr"/>
            <a:r>
              <a:rPr lang="en-SG" sz="2800" b="1" dirty="0"/>
              <a:t>Upscale </a:t>
            </a:r>
          </a:p>
          <a:p>
            <a:pPr algn="ctr"/>
            <a:r>
              <a:rPr lang="en-SG" sz="2800" b="1" dirty="0"/>
              <a:t>Dataset</a:t>
            </a:r>
            <a:endParaRPr lang="en-US" sz="28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9C2C73-7994-49B9-BE32-13C02583EFF7}"/>
              </a:ext>
            </a:extLst>
          </p:cNvPr>
          <p:cNvSpPr/>
          <p:nvPr/>
        </p:nvSpPr>
        <p:spPr>
          <a:xfrm>
            <a:off x="9110444" y="2374084"/>
            <a:ext cx="2483141" cy="2483141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Pre-process</a:t>
            </a:r>
          </a:p>
          <a:p>
            <a:pPr algn="ctr"/>
            <a:r>
              <a:rPr lang="en-SG" sz="2800" b="1" dirty="0"/>
              <a:t>Downscale</a:t>
            </a:r>
          </a:p>
          <a:p>
            <a:pPr algn="ctr"/>
            <a:r>
              <a:rPr lang="en-SG" sz="2800" b="1" dirty="0"/>
              <a:t>Dataset</a:t>
            </a:r>
            <a:endParaRPr lang="en-US" sz="2800" b="1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00EDB68-A7C6-4987-99CC-491274468E25}"/>
              </a:ext>
            </a:extLst>
          </p:cNvPr>
          <p:cNvSpPr/>
          <p:nvPr/>
        </p:nvSpPr>
        <p:spPr>
          <a:xfrm rot="5400000">
            <a:off x="8718955" y="-647897"/>
            <a:ext cx="388694" cy="536056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3F354-95A8-4D30-8687-36DD5BB5801B}"/>
              </a:ext>
            </a:extLst>
          </p:cNvPr>
          <p:cNvSpPr txBox="1"/>
          <p:nvPr/>
        </p:nvSpPr>
        <p:spPr>
          <a:xfrm>
            <a:off x="8102311" y="1302698"/>
            <a:ext cx="162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Resampling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195A7E-32E4-4125-B6E3-EDC761ED05DE}"/>
              </a:ext>
            </a:extLst>
          </p:cNvPr>
          <p:cNvCxnSpPr>
            <a:cxnSpLocks/>
          </p:cNvCxnSpPr>
          <p:nvPr/>
        </p:nvCxnSpPr>
        <p:spPr>
          <a:xfrm>
            <a:off x="1809750" y="5791200"/>
            <a:ext cx="8639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37A8E-F53F-43CF-AC63-1489DE861B4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778465" y="4857226"/>
            <a:ext cx="0" cy="93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83392E-0FEF-49C1-AB33-1C0F4CC49B6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597166" y="4857226"/>
            <a:ext cx="0" cy="93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F1DE90-EDE0-4E78-BB1D-0B5B66A69111}"/>
              </a:ext>
            </a:extLst>
          </p:cNvPr>
          <p:cNvCxnSpPr>
            <a:cxnSpLocks/>
          </p:cNvCxnSpPr>
          <p:nvPr/>
        </p:nvCxnSpPr>
        <p:spPr>
          <a:xfrm flipV="1">
            <a:off x="7454666" y="4857225"/>
            <a:ext cx="0" cy="93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DA0D29-EB9E-4A76-B6E2-A7ABA9A6AE81}"/>
              </a:ext>
            </a:extLst>
          </p:cNvPr>
          <p:cNvCxnSpPr>
            <a:cxnSpLocks/>
          </p:cNvCxnSpPr>
          <p:nvPr/>
        </p:nvCxnSpPr>
        <p:spPr>
          <a:xfrm flipV="1">
            <a:off x="10448925" y="4857225"/>
            <a:ext cx="0" cy="93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59E231-BC46-45AE-9DD1-46B7A7509811}"/>
              </a:ext>
            </a:extLst>
          </p:cNvPr>
          <p:cNvSpPr/>
          <p:nvPr/>
        </p:nvSpPr>
        <p:spPr>
          <a:xfrm>
            <a:off x="4784347" y="5479253"/>
            <a:ext cx="2483138" cy="62389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71D614-62A1-4789-99F1-D97FF98DD455}"/>
              </a:ext>
            </a:extLst>
          </p:cNvPr>
          <p:cNvSpPr txBox="1"/>
          <p:nvPr/>
        </p:nvSpPr>
        <p:spPr>
          <a:xfrm>
            <a:off x="4904520" y="5519758"/>
            <a:ext cx="22427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800" dirty="0"/>
              <a:t>Normalisation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1B5E8F-003F-447D-945F-937DDF011E83}"/>
              </a:ext>
            </a:extLst>
          </p:cNvPr>
          <p:cNvCxnSpPr/>
          <p:nvPr/>
        </p:nvCxnSpPr>
        <p:spPr>
          <a:xfrm>
            <a:off x="5387741" y="6457950"/>
            <a:ext cx="127635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2EF74B-8F26-4673-B831-A48EB1B13F28}"/>
              </a:ext>
            </a:extLst>
          </p:cNvPr>
          <p:cNvSpPr txBox="1"/>
          <p:nvPr/>
        </p:nvSpPr>
        <p:spPr>
          <a:xfrm>
            <a:off x="4967786" y="6196340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EB9F9E-80B0-45AA-9619-2D1EC6C9B4D4}"/>
              </a:ext>
            </a:extLst>
          </p:cNvPr>
          <p:cNvSpPr txBox="1"/>
          <p:nvPr/>
        </p:nvSpPr>
        <p:spPr>
          <a:xfrm>
            <a:off x="6664091" y="6196340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28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766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E194-0026-4896-BB4F-8F096455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Models’ Optimal Hyperparameters</a:t>
            </a:r>
          </a:p>
        </p:txBody>
      </p:sp>
      <p:pic>
        <p:nvPicPr>
          <p:cNvPr id="2050" name="Picture 2" descr="Neural Network Foundations, Explained: Updating Weights with Gradient  Descent &amp; Backpropagation">
            <a:extLst>
              <a:ext uri="{FF2B5EF4-FFF2-40B4-BE49-F238E27FC236}">
                <a16:creationId xmlns:a16="http://schemas.microsoft.com/office/drawing/2014/main" id="{C4C2D695-EFC9-4C45-B0AD-2BADCB557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79"/>
          <a:stretch/>
        </p:blipFill>
        <p:spPr bwMode="auto">
          <a:xfrm>
            <a:off x="3738238" y="2854578"/>
            <a:ext cx="6122959" cy="34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8A421C-5EBB-45BA-B844-CD7C84CE1A21}"/>
              </a:ext>
            </a:extLst>
          </p:cNvPr>
          <p:cNvSpPr/>
          <p:nvPr/>
        </p:nvSpPr>
        <p:spPr>
          <a:xfrm>
            <a:off x="6287102" y="1862134"/>
            <a:ext cx="1175121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3EB0AA-1A59-4610-BE8F-2B6B45C76210}"/>
              </a:ext>
            </a:extLst>
          </p:cNvPr>
          <p:cNvSpPr/>
          <p:nvPr/>
        </p:nvSpPr>
        <p:spPr>
          <a:xfrm rot="5400000">
            <a:off x="6530760" y="2458283"/>
            <a:ext cx="388694" cy="70365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E6B75-B407-482D-8BD4-85F2EB1DB893}"/>
              </a:ext>
            </a:extLst>
          </p:cNvPr>
          <p:cNvSpPr txBox="1"/>
          <p:nvPr/>
        </p:nvSpPr>
        <p:spPr>
          <a:xfrm>
            <a:off x="6340250" y="1885472"/>
            <a:ext cx="1121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Layers</a:t>
            </a:r>
            <a:endParaRPr lang="en-US" sz="2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E86A98A-0E1F-4A2B-A335-29F06B0A8A86}"/>
              </a:ext>
            </a:extLst>
          </p:cNvPr>
          <p:cNvSpPr/>
          <p:nvPr/>
        </p:nvSpPr>
        <p:spPr>
          <a:xfrm rot="10800000">
            <a:off x="7580121" y="3012509"/>
            <a:ext cx="388694" cy="306307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BD2DE-02B1-4B74-83F2-2C3D58D88D4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119741" y="3581400"/>
            <a:ext cx="536332" cy="958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369EB1-422D-4114-B98F-3BC81AE54A33}"/>
              </a:ext>
            </a:extLst>
          </p:cNvPr>
          <p:cNvSpPr/>
          <p:nvPr/>
        </p:nvSpPr>
        <p:spPr>
          <a:xfrm>
            <a:off x="7944660" y="2957508"/>
            <a:ext cx="1422825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3CDC4-93FE-46F3-8DD4-4E4968DE692A}"/>
              </a:ext>
            </a:extLst>
          </p:cNvPr>
          <p:cNvCxnSpPr>
            <a:cxnSpLocks/>
          </p:cNvCxnSpPr>
          <p:nvPr/>
        </p:nvCxnSpPr>
        <p:spPr>
          <a:xfrm>
            <a:off x="5162243" y="2657472"/>
            <a:ext cx="1432255" cy="628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 Cross PNG File | PNG Mart">
            <a:extLst>
              <a:ext uri="{FF2B5EF4-FFF2-40B4-BE49-F238E27FC236}">
                <a16:creationId xmlns:a16="http://schemas.microsoft.com/office/drawing/2014/main" id="{A4E46AA7-350D-478A-9B9C-A8551DED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54" y="3032584"/>
            <a:ext cx="704080" cy="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2F2797-0386-4B4F-BFD3-BFFF434A9D17}"/>
              </a:ext>
            </a:extLst>
          </p:cNvPr>
          <p:cNvSpPr/>
          <p:nvPr/>
        </p:nvSpPr>
        <p:spPr>
          <a:xfrm>
            <a:off x="3693047" y="2033580"/>
            <a:ext cx="1812507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62BD2-F758-477E-A023-D9600A8E2DCD}"/>
              </a:ext>
            </a:extLst>
          </p:cNvPr>
          <p:cNvSpPr txBox="1"/>
          <p:nvPr/>
        </p:nvSpPr>
        <p:spPr>
          <a:xfrm>
            <a:off x="3898306" y="2074085"/>
            <a:ext cx="1401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Dropout</a:t>
            </a:r>
            <a:endParaRPr lang="en-US" sz="2800" dirty="0"/>
          </a:p>
        </p:txBody>
      </p:sp>
      <p:pic>
        <p:nvPicPr>
          <p:cNvPr id="24" name="Picture 4" descr="Download Package Png Image - Brown Package Png PNG Image with No Background  - PNGkey.com">
            <a:extLst>
              <a:ext uri="{FF2B5EF4-FFF2-40B4-BE49-F238E27FC236}">
                <a16:creationId xmlns:a16="http://schemas.microsoft.com/office/drawing/2014/main" id="{3A1F47E5-0E32-449F-A400-F5C5EF59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67" y="3902618"/>
            <a:ext cx="1854752" cy="12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ownload Package Png Image - Brown Package Png PNG Image with No Background  - PNGkey.com">
            <a:extLst>
              <a:ext uri="{FF2B5EF4-FFF2-40B4-BE49-F238E27FC236}">
                <a16:creationId xmlns:a16="http://schemas.microsoft.com/office/drawing/2014/main" id="{AA9F7C80-FB84-435C-AB84-59EE9218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02" y="3926887"/>
            <a:ext cx="1854752" cy="12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4526B4-43B4-4C25-B2A0-3A9BF7011839}"/>
              </a:ext>
            </a:extLst>
          </p:cNvPr>
          <p:cNvSpPr/>
          <p:nvPr/>
        </p:nvSpPr>
        <p:spPr>
          <a:xfrm>
            <a:off x="2850139" y="3591285"/>
            <a:ext cx="1104577" cy="472023"/>
          </a:xfrm>
          <a:prstGeom prst="rightArrow">
            <a:avLst>
              <a:gd name="adj1" fmla="val 2982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EE828B-C462-436B-B0A3-DD44CCBED45C}"/>
              </a:ext>
            </a:extLst>
          </p:cNvPr>
          <p:cNvSpPr/>
          <p:nvPr/>
        </p:nvSpPr>
        <p:spPr>
          <a:xfrm>
            <a:off x="2429389" y="2919237"/>
            <a:ext cx="1812507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A30EA7-E5A1-472A-AACA-FC758B5CBC80}"/>
              </a:ext>
            </a:extLst>
          </p:cNvPr>
          <p:cNvSpPr txBox="1"/>
          <p:nvPr/>
        </p:nvSpPr>
        <p:spPr>
          <a:xfrm>
            <a:off x="2513012" y="2965857"/>
            <a:ext cx="1645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Batch Size</a:t>
            </a:r>
            <a:endParaRPr lang="en-US" sz="28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1B3DB-92C7-4117-B05C-C9215638321F}"/>
              </a:ext>
            </a:extLst>
          </p:cNvPr>
          <p:cNvSpPr/>
          <p:nvPr/>
        </p:nvSpPr>
        <p:spPr>
          <a:xfrm>
            <a:off x="95250" y="2628900"/>
            <a:ext cx="2533719" cy="3357900"/>
          </a:xfrm>
          <a:custGeom>
            <a:avLst/>
            <a:gdLst>
              <a:gd name="connsiteX0" fmla="*/ 647700 w 2533719"/>
              <a:gd name="connsiteY0" fmla="*/ 0 h 3357900"/>
              <a:gd name="connsiteX1" fmla="*/ 1114425 w 2533719"/>
              <a:gd name="connsiteY1" fmla="*/ 19050 h 3357900"/>
              <a:gd name="connsiteX2" fmla="*/ 1152525 w 2533719"/>
              <a:gd name="connsiteY2" fmla="*/ 28575 h 3357900"/>
              <a:gd name="connsiteX3" fmla="*/ 1219200 w 2533719"/>
              <a:gd name="connsiteY3" fmla="*/ 57150 h 3357900"/>
              <a:gd name="connsiteX4" fmla="*/ 1247775 w 2533719"/>
              <a:gd name="connsiteY4" fmla="*/ 66675 h 3357900"/>
              <a:gd name="connsiteX5" fmla="*/ 1266825 w 2533719"/>
              <a:gd name="connsiteY5" fmla="*/ 95250 h 3357900"/>
              <a:gd name="connsiteX6" fmla="*/ 1323975 w 2533719"/>
              <a:gd name="connsiteY6" fmla="*/ 152400 h 3357900"/>
              <a:gd name="connsiteX7" fmla="*/ 1343025 w 2533719"/>
              <a:gd name="connsiteY7" fmla="*/ 190500 h 3357900"/>
              <a:gd name="connsiteX8" fmla="*/ 1409700 w 2533719"/>
              <a:gd name="connsiteY8" fmla="*/ 228600 h 3357900"/>
              <a:gd name="connsiteX9" fmla="*/ 1466850 w 2533719"/>
              <a:gd name="connsiteY9" fmla="*/ 295275 h 3357900"/>
              <a:gd name="connsiteX10" fmla="*/ 1485900 w 2533719"/>
              <a:gd name="connsiteY10" fmla="*/ 323850 h 3357900"/>
              <a:gd name="connsiteX11" fmla="*/ 1514475 w 2533719"/>
              <a:gd name="connsiteY11" fmla="*/ 352425 h 3357900"/>
              <a:gd name="connsiteX12" fmla="*/ 1543050 w 2533719"/>
              <a:gd name="connsiteY12" fmla="*/ 390525 h 3357900"/>
              <a:gd name="connsiteX13" fmla="*/ 1571625 w 2533719"/>
              <a:gd name="connsiteY13" fmla="*/ 419100 h 3357900"/>
              <a:gd name="connsiteX14" fmla="*/ 1590675 w 2533719"/>
              <a:gd name="connsiteY14" fmla="*/ 447675 h 3357900"/>
              <a:gd name="connsiteX15" fmla="*/ 1619250 w 2533719"/>
              <a:gd name="connsiteY15" fmla="*/ 466725 h 3357900"/>
              <a:gd name="connsiteX16" fmla="*/ 1638300 w 2533719"/>
              <a:gd name="connsiteY16" fmla="*/ 495300 h 3357900"/>
              <a:gd name="connsiteX17" fmla="*/ 1666875 w 2533719"/>
              <a:gd name="connsiteY17" fmla="*/ 542925 h 3357900"/>
              <a:gd name="connsiteX18" fmla="*/ 1695450 w 2533719"/>
              <a:gd name="connsiteY18" fmla="*/ 571500 h 3357900"/>
              <a:gd name="connsiteX19" fmla="*/ 1714500 w 2533719"/>
              <a:gd name="connsiteY19" fmla="*/ 619125 h 3357900"/>
              <a:gd name="connsiteX20" fmla="*/ 1771650 w 2533719"/>
              <a:gd name="connsiteY20" fmla="*/ 666750 h 3357900"/>
              <a:gd name="connsiteX21" fmla="*/ 1828800 w 2533719"/>
              <a:gd name="connsiteY21" fmla="*/ 752475 h 3357900"/>
              <a:gd name="connsiteX22" fmla="*/ 1857375 w 2533719"/>
              <a:gd name="connsiteY22" fmla="*/ 771525 h 3357900"/>
              <a:gd name="connsiteX23" fmla="*/ 1876425 w 2533719"/>
              <a:gd name="connsiteY23" fmla="*/ 800100 h 3357900"/>
              <a:gd name="connsiteX24" fmla="*/ 1905000 w 2533719"/>
              <a:gd name="connsiteY24" fmla="*/ 809625 h 3357900"/>
              <a:gd name="connsiteX25" fmla="*/ 1952625 w 2533719"/>
              <a:gd name="connsiteY25" fmla="*/ 838200 h 3357900"/>
              <a:gd name="connsiteX26" fmla="*/ 2057400 w 2533719"/>
              <a:gd name="connsiteY26" fmla="*/ 914400 h 3357900"/>
              <a:gd name="connsiteX27" fmla="*/ 2085975 w 2533719"/>
              <a:gd name="connsiteY27" fmla="*/ 942975 h 3357900"/>
              <a:gd name="connsiteX28" fmla="*/ 2095500 w 2533719"/>
              <a:gd name="connsiteY28" fmla="*/ 971550 h 3357900"/>
              <a:gd name="connsiteX29" fmla="*/ 2114550 w 2533719"/>
              <a:gd name="connsiteY29" fmla="*/ 1000125 h 3357900"/>
              <a:gd name="connsiteX30" fmla="*/ 2143125 w 2533719"/>
              <a:gd name="connsiteY30" fmla="*/ 1047750 h 3357900"/>
              <a:gd name="connsiteX31" fmla="*/ 2162175 w 2533719"/>
              <a:gd name="connsiteY31" fmla="*/ 1076325 h 3357900"/>
              <a:gd name="connsiteX32" fmla="*/ 2171700 w 2533719"/>
              <a:gd name="connsiteY32" fmla="*/ 1104900 h 3357900"/>
              <a:gd name="connsiteX33" fmla="*/ 2228850 w 2533719"/>
              <a:gd name="connsiteY33" fmla="*/ 1190625 h 3357900"/>
              <a:gd name="connsiteX34" fmla="*/ 2257425 w 2533719"/>
              <a:gd name="connsiteY34" fmla="*/ 1209675 h 3357900"/>
              <a:gd name="connsiteX35" fmla="*/ 2286000 w 2533719"/>
              <a:gd name="connsiteY35" fmla="*/ 1276350 h 3357900"/>
              <a:gd name="connsiteX36" fmla="*/ 2352675 w 2533719"/>
              <a:gd name="connsiteY36" fmla="*/ 1400175 h 3357900"/>
              <a:gd name="connsiteX37" fmla="*/ 2371725 w 2533719"/>
              <a:gd name="connsiteY37" fmla="*/ 1466850 h 3357900"/>
              <a:gd name="connsiteX38" fmla="*/ 2381250 w 2533719"/>
              <a:gd name="connsiteY38" fmla="*/ 1524000 h 3357900"/>
              <a:gd name="connsiteX39" fmla="*/ 2400300 w 2533719"/>
              <a:gd name="connsiteY39" fmla="*/ 1581150 h 3357900"/>
              <a:gd name="connsiteX40" fmla="*/ 2409825 w 2533719"/>
              <a:gd name="connsiteY40" fmla="*/ 1638300 h 3357900"/>
              <a:gd name="connsiteX41" fmla="*/ 2428875 w 2533719"/>
              <a:gd name="connsiteY41" fmla="*/ 1714500 h 3357900"/>
              <a:gd name="connsiteX42" fmla="*/ 2447925 w 2533719"/>
              <a:gd name="connsiteY42" fmla="*/ 1943100 h 3357900"/>
              <a:gd name="connsiteX43" fmla="*/ 2466975 w 2533719"/>
              <a:gd name="connsiteY43" fmla="*/ 2000250 h 3357900"/>
              <a:gd name="connsiteX44" fmla="*/ 2486025 w 2533719"/>
              <a:gd name="connsiteY44" fmla="*/ 2124075 h 3357900"/>
              <a:gd name="connsiteX45" fmla="*/ 2495550 w 2533719"/>
              <a:gd name="connsiteY45" fmla="*/ 2152650 h 3357900"/>
              <a:gd name="connsiteX46" fmla="*/ 2505075 w 2533719"/>
              <a:gd name="connsiteY46" fmla="*/ 2200275 h 3357900"/>
              <a:gd name="connsiteX47" fmla="*/ 2514600 w 2533719"/>
              <a:gd name="connsiteY47" fmla="*/ 2238375 h 3357900"/>
              <a:gd name="connsiteX48" fmla="*/ 2524125 w 2533719"/>
              <a:gd name="connsiteY48" fmla="*/ 2324100 h 3357900"/>
              <a:gd name="connsiteX49" fmla="*/ 2533650 w 2533719"/>
              <a:gd name="connsiteY49" fmla="*/ 2362200 h 3357900"/>
              <a:gd name="connsiteX50" fmla="*/ 2524125 w 2533719"/>
              <a:gd name="connsiteY50" fmla="*/ 2628900 h 3357900"/>
              <a:gd name="connsiteX51" fmla="*/ 2466975 w 2533719"/>
              <a:gd name="connsiteY51" fmla="*/ 2695575 h 3357900"/>
              <a:gd name="connsiteX52" fmla="*/ 2447925 w 2533719"/>
              <a:gd name="connsiteY52" fmla="*/ 2733675 h 3357900"/>
              <a:gd name="connsiteX53" fmla="*/ 2409825 w 2533719"/>
              <a:gd name="connsiteY53" fmla="*/ 2752725 h 3357900"/>
              <a:gd name="connsiteX54" fmla="*/ 2381250 w 2533719"/>
              <a:gd name="connsiteY54" fmla="*/ 2781300 h 3357900"/>
              <a:gd name="connsiteX55" fmla="*/ 2343150 w 2533719"/>
              <a:gd name="connsiteY55" fmla="*/ 2809875 h 3357900"/>
              <a:gd name="connsiteX56" fmla="*/ 2314575 w 2533719"/>
              <a:gd name="connsiteY56" fmla="*/ 2838450 h 3357900"/>
              <a:gd name="connsiteX57" fmla="*/ 2209800 w 2533719"/>
              <a:gd name="connsiteY57" fmla="*/ 2914650 h 3357900"/>
              <a:gd name="connsiteX58" fmla="*/ 2066925 w 2533719"/>
              <a:gd name="connsiteY58" fmla="*/ 3000375 h 3357900"/>
              <a:gd name="connsiteX59" fmla="*/ 1990725 w 2533719"/>
              <a:gd name="connsiteY59" fmla="*/ 3057525 h 3357900"/>
              <a:gd name="connsiteX60" fmla="*/ 1828800 w 2533719"/>
              <a:gd name="connsiteY60" fmla="*/ 3143250 h 3357900"/>
              <a:gd name="connsiteX61" fmla="*/ 1609725 w 2533719"/>
              <a:gd name="connsiteY61" fmla="*/ 3257550 h 3357900"/>
              <a:gd name="connsiteX62" fmla="*/ 1476375 w 2533719"/>
              <a:gd name="connsiteY62" fmla="*/ 3286125 h 3357900"/>
              <a:gd name="connsiteX63" fmla="*/ 1419225 w 2533719"/>
              <a:gd name="connsiteY63" fmla="*/ 3295650 h 3357900"/>
              <a:gd name="connsiteX64" fmla="*/ 1323975 w 2533719"/>
              <a:gd name="connsiteY64" fmla="*/ 3314700 h 3357900"/>
              <a:gd name="connsiteX65" fmla="*/ 933450 w 2533719"/>
              <a:gd name="connsiteY65" fmla="*/ 3324225 h 3357900"/>
              <a:gd name="connsiteX66" fmla="*/ 361950 w 2533719"/>
              <a:gd name="connsiteY66" fmla="*/ 3324225 h 3357900"/>
              <a:gd name="connsiteX67" fmla="*/ 276225 w 2533719"/>
              <a:gd name="connsiteY67" fmla="*/ 3305175 h 3357900"/>
              <a:gd name="connsiteX68" fmla="*/ 247650 w 2533719"/>
              <a:gd name="connsiteY68" fmla="*/ 3295650 h 3357900"/>
              <a:gd name="connsiteX69" fmla="*/ 161925 w 2533719"/>
              <a:gd name="connsiteY69" fmla="*/ 3286125 h 3357900"/>
              <a:gd name="connsiteX70" fmla="*/ 95250 w 2533719"/>
              <a:gd name="connsiteY70" fmla="*/ 3267075 h 3357900"/>
              <a:gd name="connsiteX71" fmla="*/ 66675 w 2533719"/>
              <a:gd name="connsiteY71" fmla="*/ 3248025 h 3357900"/>
              <a:gd name="connsiteX72" fmla="*/ 38100 w 2533719"/>
              <a:gd name="connsiteY72" fmla="*/ 3067050 h 3357900"/>
              <a:gd name="connsiteX73" fmla="*/ 19050 w 2533719"/>
              <a:gd name="connsiteY73" fmla="*/ 3009900 h 3357900"/>
              <a:gd name="connsiteX74" fmla="*/ 0 w 2533719"/>
              <a:gd name="connsiteY74" fmla="*/ 2847975 h 3357900"/>
              <a:gd name="connsiteX75" fmla="*/ 9525 w 2533719"/>
              <a:gd name="connsiteY75" fmla="*/ 2705100 h 3357900"/>
              <a:gd name="connsiteX76" fmla="*/ 28575 w 2533719"/>
              <a:gd name="connsiteY76" fmla="*/ 2667000 h 3357900"/>
              <a:gd name="connsiteX77" fmla="*/ 57150 w 2533719"/>
              <a:gd name="connsiteY77" fmla="*/ 2581275 h 3357900"/>
              <a:gd name="connsiteX78" fmla="*/ 76200 w 2533719"/>
              <a:gd name="connsiteY78" fmla="*/ 2533650 h 3357900"/>
              <a:gd name="connsiteX79" fmla="*/ 85725 w 2533719"/>
              <a:gd name="connsiteY79" fmla="*/ 2495550 h 3357900"/>
              <a:gd name="connsiteX80" fmla="*/ 114300 w 2533719"/>
              <a:gd name="connsiteY80" fmla="*/ 2447925 h 3357900"/>
              <a:gd name="connsiteX81" fmla="*/ 152400 w 2533719"/>
              <a:gd name="connsiteY81" fmla="*/ 2352675 h 3357900"/>
              <a:gd name="connsiteX82" fmla="*/ 161925 w 2533719"/>
              <a:gd name="connsiteY82" fmla="*/ 2305050 h 3357900"/>
              <a:gd name="connsiteX83" fmla="*/ 180975 w 2533719"/>
              <a:gd name="connsiteY83" fmla="*/ 2228850 h 3357900"/>
              <a:gd name="connsiteX84" fmla="*/ 190500 w 2533719"/>
              <a:gd name="connsiteY84" fmla="*/ 2143125 h 3357900"/>
              <a:gd name="connsiteX85" fmla="*/ 200025 w 2533719"/>
              <a:gd name="connsiteY85" fmla="*/ 2105025 h 3357900"/>
              <a:gd name="connsiteX86" fmla="*/ 209550 w 2533719"/>
              <a:gd name="connsiteY86" fmla="*/ 2057400 h 3357900"/>
              <a:gd name="connsiteX87" fmla="*/ 228600 w 2533719"/>
              <a:gd name="connsiteY87" fmla="*/ 1981200 h 3357900"/>
              <a:gd name="connsiteX88" fmla="*/ 247650 w 2533719"/>
              <a:gd name="connsiteY88" fmla="*/ 1752600 h 3357900"/>
              <a:gd name="connsiteX89" fmla="*/ 257175 w 2533719"/>
              <a:gd name="connsiteY89" fmla="*/ 1666875 h 3357900"/>
              <a:gd name="connsiteX90" fmla="*/ 247650 w 2533719"/>
              <a:gd name="connsiteY90" fmla="*/ 1466850 h 3357900"/>
              <a:gd name="connsiteX91" fmla="*/ 238125 w 2533719"/>
              <a:gd name="connsiteY91" fmla="*/ 1438275 h 3357900"/>
              <a:gd name="connsiteX92" fmla="*/ 228600 w 2533719"/>
              <a:gd name="connsiteY92" fmla="*/ 1400175 h 3357900"/>
              <a:gd name="connsiteX93" fmla="*/ 209550 w 2533719"/>
              <a:gd name="connsiteY93" fmla="*/ 1371600 h 3357900"/>
              <a:gd name="connsiteX94" fmla="*/ 190500 w 2533719"/>
              <a:gd name="connsiteY94" fmla="*/ 1304925 h 3357900"/>
              <a:gd name="connsiteX95" fmla="*/ 161925 w 2533719"/>
              <a:gd name="connsiteY95" fmla="*/ 1238250 h 3357900"/>
              <a:gd name="connsiteX96" fmla="*/ 152400 w 2533719"/>
              <a:gd name="connsiteY96" fmla="*/ 1200150 h 3357900"/>
              <a:gd name="connsiteX97" fmla="*/ 114300 w 2533719"/>
              <a:gd name="connsiteY97" fmla="*/ 1143000 h 3357900"/>
              <a:gd name="connsiteX98" fmla="*/ 85725 w 2533719"/>
              <a:gd name="connsiteY98" fmla="*/ 1076325 h 3357900"/>
              <a:gd name="connsiteX99" fmla="*/ 76200 w 2533719"/>
              <a:gd name="connsiteY99" fmla="*/ 1038225 h 3357900"/>
              <a:gd name="connsiteX100" fmla="*/ 57150 w 2533719"/>
              <a:gd name="connsiteY100" fmla="*/ 990600 h 3357900"/>
              <a:gd name="connsiteX101" fmla="*/ 47625 w 2533719"/>
              <a:gd name="connsiteY101" fmla="*/ 923925 h 3357900"/>
              <a:gd name="connsiteX102" fmla="*/ 28575 w 2533719"/>
              <a:gd name="connsiteY102" fmla="*/ 895350 h 3357900"/>
              <a:gd name="connsiteX103" fmla="*/ 19050 w 2533719"/>
              <a:gd name="connsiteY103" fmla="*/ 866775 h 3357900"/>
              <a:gd name="connsiteX104" fmla="*/ 38100 w 2533719"/>
              <a:gd name="connsiteY104" fmla="*/ 561975 h 3357900"/>
              <a:gd name="connsiteX105" fmla="*/ 57150 w 2533719"/>
              <a:gd name="connsiteY105" fmla="*/ 504825 h 3357900"/>
              <a:gd name="connsiteX106" fmla="*/ 76200 w 2533719"/>
              <a:gd name="connsiteY106" fmla="*/ 476250 h 3357900"/>
              <a:gd name="connsiteX107" fmla="*/ 85725 w 2533719"/>
              <a:gd name="connsiteY107" fmla="*/ 419100 h 3357900"/>
              <a:gd name="connsiteX108" fmla="*/ 152400 w 2533719"/>
              <a:gd name="connsiteY108" fmla="*/ 333375 h 3357900"/>
              <a:gd name="connsiteX109" fmla="*/ 190500 w 2533719"/>
              <a:gd name="connsiteY109" fmla="*/ 304800 h 3357900"/>
              <a:gd name="connsiteX110" fmla="*/ 247650 w 2533719"/>
              <a:gd name="connsiteY110" fmla="*/ 238125 h 3357900"/>
              <a:gd name="connsiteX111" fmla="*/ 276225 w 2533719"/>
              <a:gd name="connsiteY111" fmla="*/ 209550 h 3357900"/>
              <a:gd name="connsiteX112" fmla="*/ 304800 w 2533719"/>
              <a:gd name="connsiteY112" fmla="*/ 200025 h 3357900"/>
              <a:gd name="connsiteX113" fmla="*/ 361950 w 2533719"/>
              <a:gd name="connsiteY113" fmla="*/ 161925 h 3357900"/>
              <a:gd name="connsiteX114" fmla="*/ 390525 w 2533719"/>
              <a:gd name="connsiteY114" fmla="*/ 142875 h 3357900"/>
              <a:gd name="connsiteX115" fmla="*/ 428625 w 2533719"/>
              <a:gd name="connsiteY115" fmla="*/ 133350 h 3357900"/>
              <a:gd name="connsiteX116" fmla="*/ 485775 w 2533719"/>
              <a:gd name="connsiteY116" fmla="*/ 123825 h 3357900"/>
              <a:gd name="connsiteX117" fmla="*/ 542925 w 2533719"/>
              <a:gd name="connsiteY117" fmla="*/ 104775 h 3357900"/>
              <a:gd name="connsiteX118" fmla="*/ 609600 w 2533719"/>
              <a:gd name="connsiteY118" fmla="*/ 85725 h 3357900"/>
              <a:gd name="connsiteX119" fmla="*/ 647700 w 2533719"/>
              <a:gd name="connsiteY119" fmla="*/ 0 h 33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533719" h="3357900">
                <a:moveTo>
                  <a:pt x="647700" y="0"/>
                </a:moveTo>
                <a:cubicBezTo>
                  <a:pt x="848984" y="33547"/>
                  <a:pt x="618859" y="-2038"/>
                  <a:pt x="1114425" y="19050"/>
                </a:cubicBezTo>
                <a:cubicBezTo>
                  <a:pt x="1127504" y="19607"/>
                  <a:pt x="1139938" y="24979"/>
                  <a:pt x="1152525" y="28575"/>
                </a:cubicBezTo>
                <a:cubicBezTo>
                  <a:pt x="1197201" y="41339"/>
                  <a:pt x="1168400" y="35379"/>
                  <a:pt x="1219200" y="57150"/>
                </a:cubicBezTo>
                <a:cubicBezTo>
                  <a:pt x="1228428" y="61105"/>
                  <a:pt x="1238250" y="63500"/>
                  <a:pt x="1247775" y="66675"/>
                </a:cubicBezTo>
                <a:cubicBezTo>
                  <a:pt x="1254125" y="76200"/>
                  <a:pt x="1259220" y="86694"/>
                  <a:pt x="1266825" y="95250"/>
                </a:cubicBezTo>
                <a:cubicBezTo>
                  <a:pt x="1284723" y="115386"/>
                  <a:pt x="1311927" y="128303"/>
                  <a:pt x="1323975" y="152400"/>
                </a:cubicBezTo>
                <a:cubicBezTo>
                  <a:pt x="1330325" y="165100"/>
                  <a:pt x="1333935" y="179592"/>
                  <a:pt x="1343025" y="190500"/>
                </a:cubicBezTo>
                <a:cubicBezTo>
                  <a:pt x="1352642" y="202040"/>
                  <a:pt x="1399530" y="223515"/>
                  <a:pt x="1409700" y="228600"/>
                </a:cubicBezTo>
                <a:cubicBezTo>
                  <a:pt x="1453434" y="294202"/>
                  <a:pt x="1397558" y="214434"/>
                  <a:pt x="1466850" y="295275"/>
                </a:cubicBezTo>
                <a:cubicBezTo>
                  <a:pt x="1474300" y="303967"/>
                  <a:pt x="1478571" y="315056"/>
                  <a:pt x="1485900" y="323850"/>
                </a:cubicBezTo>
                <a:cubicBezTo>
                  <a:pt x="1494524" y="334198"/>
                  <a:pt x="1505709" y="342198"/>
                  <a:pt x="1514475" y="352425"/>
                </a:cubicBezTo>
                <a:cubicBezTo>
                  <a:pt x="1524806" y="364478"/>
                  <a:pt x="1532719" y="378472"/>
                  <a:pt x="1543050" y="390525"/>
                </a:cubicBezTo>
                <a:cubicBezTo>
                  <a:pt x="1551816" y="400752"/>
                  <a:pt x="1563001" y="408752"/>
                  <a:pt x="1571625" y="419100"/>
                </a:cubicBezTo>
                <a:cubicBezTo>
                  <a:pt x="1578954" y="427894"/>
                  <a:pt x="1582580" y="439580"/>
                  <a:pt x="1590675" y="447675"/>
                </a:cubicBezTo>
                <a:cubicBezTo>
                  <a:pt x="1598770" y="455770"/>
                  <a:pt x="1609725" y="460375"/>
                  <a:pt x="1619250" y="466725"/>
                </a:cubicBezTo>
                <a:cubicBezTo>
                  <a:pt x="1625600" y="476250"/>
                  <a:pt x="1632233" y="485592"/>
                  <a:pt x="1638300" y="495300"/>
                </a:cubicBezTo>
                <a:cubicBezTo>
                  <a:pt x="1648112" y="510999"/>
                  <a:pt x="1655767" y="528114"/>
                  <a:pt x="1666875" y="542925"/>
                </a:cubicBezTo>
                <a:cubicBezTo>
                  <a:pt x="1674957" y="553701"/>
                  <a:pt x="1685925" y="561975"/>
                  <a:pt x="1695450" y="571500"/>
                </a:cubicBezTo>
                <a:cubicBezTo>
                  <a:pt x="1701800" y="587375"/>
                  <a:pt x="1705438" y="604626"/>
                  <a:pt x="1714500" y="619125"/>
                </a:cubicBezTo>
                <a:cubicBezTo>
                  <a:pt x="1740507" y="660736"/>
                  <a:pt x="1740929" y="636029"/>
                  <a:pt x="1771650" y="666750"/>
                </a:cubicBezTo>
                <a:cubicBezTo>
                  <a:pt x="1826487" y="721587"/>
                  <a:pt x="1774385" y="688991"/>
                  <a:pt x="1828800" y="752475"/>
                </a:cubicBezTo>
                <a:cubicBezTo>
                  <a:pt x="1836250" y="761167"/>
                  <a:pt x="1847850" y="765175"/>
                  <a:pt x="1857375" y="771525"/>
                </a:cubicBezTo>
                <a:cubicBezTo>
                  <a:pt x="1863725" y="781050"/>
                  <a:pt x="1867486" y="792949"/>
                  <a:pt x="1876425" y="800100"/>
                </a:cubicBezTo>
                <a:cubicBezTo>
                  <a:pt x="1884265" y="806372"/>
                  <a:pt x="1896020" y="805135"/>
                  <a:pt x="1905000" y="809625"/>
                </a:cubicBezTo>
                <a:cubicBezTo>
                  <a:pt x="1921559" y="817904"/>
                  <a:pt x="1936926" y="828388"/>
                  <a:pt x="1952625" y="838200"/>
                </a:cubicBezTo>
                <a:cubicBezTo>
                  <a:pt x="1980990" y="855928"/>
                  <a:pt x="2045894" y="902894"/>
                  <a:pt x="2057400" y="914400"/>
                </a:cubicBezTo>
                <a:lnTo>
                  <a:pt x="2085975" y="942975"/>
                </a:lnTo>
                <a:cubicBezTo>
                  <a:pt x="2089150" y="952500"/>
                  <a:pt x="2091010" y="962570"/>
                  <a:pt x="2095500" y="971550"/>
                </a:cubicBezTo>
                <a:cubicBezTo>
                  <a:pt x="2100620" y="981789"/>
                  <a:pt x="2108483" y="990417"/>
                  <a:pt x="2114550" y="1000125"/>
                </a:cubicBezTo>
                <a:cubicBezTo>
                  <a:pt x="2124362" y="1015824"/>
                  <a:pt x="2133313" y="1032051"/>
                  <a:pt x="2143125" y="1047750"/>
                </a:cubicBezTo>
                <a:cubicBezTo>
                  <a:pt x="2149192" y="1057458"/>
                  <a:pt x="2157055" y="1066086"/>
                  <a:pt x="2162175" y="1076325"/>
                </a:cubicBezTo>
                <a:cubicBezTo>
                  <a:pt x="2166665" y="1085305"/>
                  <a:pt x="2167210" y="1095920"/>
                  <a:pt x="2171700" y="1104900"/>
                </a:cubicBezTo>
                <a:cubicBezTo>
                  <a:pt x="2180769" y="1123038"/>
                  <a:pt x="2212897" y="1174672"/>
                  <a:pt x="2228850" y="1190625"/>
                </a:cubicBezTo>
                <a:cubicBezTo>
                  <a:pt x="2236945" y="1198720"/>
                  <a:pt x="2247900" y="1203325"/>
                  <a:pt x="2257425" y="1209675"/>
                </a:cubicBezTo>
                <a:cubicBezTo>
                  <a:pt x="2268666" y="1243398"/>
                  <a:pt x="2266383" y="1241040"/>
                  <a:pt x="2286000" y="1276350"/>
                </a:cubicBezTo>
                <a:cubicBezTo>
                  <a:pt x="2308788" y="1317368"/>
                  <a:pt x="2337585" y="1354904"/>
                  <a:pt x="2352675" y="1400175"/>
                </a:cubicBezTo>
                <a:cubicBezTo>
                  <a:pt x="2361753" y="1427410"/>
                  <a:pt x="2365745" y="1436950"/>
                  <a:pt x="2371725" y="1466850"/>
                </a:cubicBezTo>
                <a:cubicBezTo>
                  <a:pt x="2375513" y="1485788"/>
                  <a:pt x="2376566" y="1505264"/>
                  <a:pt x="2381250" y="1524000"/>
                </a:cubicBezTo>
                <a:cubicBezTo>
                  <a:pt x="2386120" y="1543481"/>
                  <a:pt x="2396999" y="1561343"/>
                  <a:pt x="2400300" y="1581150"/>
                </a:cubicBezTo>
                <a:cubicBezTo>
                  <a:pt x="2403475" y="1600200"/>
                  <a:pt x="2405778" y="1619416"/>
                  <a:pt x="2409825" y="1638300"/>
                </a:cubicBezTo>
                <a:cubicBezTo>
                  <a:pt x="2415311" y="1663901"/>
                  <a:pt x="2428875" y="1714500"/>
                  <a:pt x="2428875" y="1714500"/>
                </a:cubicBezTo>
                <a:cubicBezTo>
                  <a:pt x="2430734" y="1744244"/>
                  <a:pt x="2436745" y="1890927"/>
                  <a:pt x="2447925" y="1943100"/>
                </a:cubicBezTo>
                <a:cubicBezTo>
                  <a:pt x="2452132" y="1962735"/>
                  <a:pt x="2466975" y="2000250"/>
                  <a:pt x="2466975" y="2000250"/>
                </a:cubicBezTo>
                <a:cubicBezTo>
                  <a:pt x="2470013" y="2021519"/>
                  <a:pt x="2480739" y="2100286"/>
                  <a:pt x="2486025" y="2124075"/>
                </a:cubicBezTo>
                <a:cubicBezTo>
                  <a:pt x="2488203" y="2133876"/>
                  <a:pt x="2493115" y="2142910"/>
                  <a:pt x="2495550" y="2152650"/>
                </a:cubicBezTo>
                <a:cubicBezTo>
                  <a:pt x="2499477" y="2168356"/>
                  <a:pt x="2501563" y="2184471"/>
                  <a:pt x="2505075" y="2200275"/>
                </a:cubicBezTo>
                <a:cubicBezTo>
                  <a:pt x="2507915" y="2213054"/>
                  <a:pt x="2511425" y="2225675"/>
                  <a:pt x="2514600" y="2238375"/>
                </a:cubicBezTo>
                <a:cubicBezTo>
                  <a:pt x="2517775" y="2266950"/>
                  <a:pt x="2519753" y="2295683"/>
                  <a:pt x="2524125" y="2324100"/>
                </a:cubicBezTo>
                <a:cubicBezTo>
                  <a:pt x="2526116" y="2337039"/>
                  <a:pt x="2533650" y="2349109"/>
                  <a:pt x="2533650" y="2362200"/>
                </a:cubicBezTo>
                <a:cubicBezTo>
                  <a:pt x="2533650" y="2451157"/>
                  <a:pt x="2535159" y="2540630"/>
                  <a:pt x="2524125" y="2628900"/>
                </a:cubicBezTo>
                <a:cubicBezTo>
                  <a:pt x="2521653" y="2648680"/>
                  <a:pt x="2477769" y="2680464"/>
                  <a:pt x="2466975" y="2695575"/>
                </a:cubicBezTo>
                <a:cubicBezTo>
                  <a:pt x="2458722" y="2707129"/>
                  <a:pt x="2457965" y="2723635"/>
                  <a:pt x="2447925" y="2733675"/>
                </a:cubicBezTo>
                <a:cubicBezTo>
                  <a:pt x="2437885" y="2743715"/>
                  <a:pt x="2421379" y="2744472"/>
                  <a:pt x="2409825" y="2752725"/>
                </a:cubicBezTo>
                <a:cubicBezTo>
                  <a:pt x="2398864" y="2760555"/>
                  <a:pt x="2391477" y="2772534"/>
                  <a:pt x="2381250" y="2781300"/>
                </a:cubicBezTo>
                <a:cubicBezTo>
                  <a:pt x="2369197" y="2791631"/>
                  <a:pt x="2355203" y="2799544"/>
                  <a:pt x="2343150" y="2809875"/>
                </a:cubicBezTo>
                <a:cubicBezTo>
                  <a:pt x="2332923" y="2818641"/>
                  <a:pt x="2324712" y="2829580"/>
                  <a:pt x="2314575" y="2838450"/>
                </a:cubicBezTo>
                <a:cubicBezTo>
                  <a:pt x="2280501" y="2868264"/>
                  <a:pt x="2248470" y="2890711"/>
                  <a:pt x="2209800" y="2914650"/>
                </a:cubicBezTo>
                <a:cubicBezTo>
                  <a:pt x="2162576" y="2943884"/>
                  <a:pt x="2111357" y="2967051"/>
                  <a:pt x="2066925" y="3000375"/>
                </a:cubicBezTo>
                <a:cubicBezTo>
                  <a:pt x="2041525" y="3019425"/>
                  <a:pt x="2017381" y="3040277"/>
                  <a:pt x="1990725" y="3057525"/>
                </a:cubicBezTo>
                <a:cubicBezTo>
                  <a:pt x="1928174" y="3097999"/>
                  <a:pt x="1892539" y="3108724"/>
                  <a:pt x="1828800" y="3143250"/>
                </a:cubicBezTo>
                <a:cubicBezTo>
                  <a:pt x="1747940" y="3187049"/>
                  <a:pt x="1691550" y="3228327"/>
                  <a:pt x="1609725" y="3257550"/>
                </a:cubicBezTo>
                <a:cubicBezTo>
                  <a:pt x="1547490" y="3279777"/>
                  <a:pt x="1540652" y="3276236"/>
                  <a:pt x="1476375" y="3286125"/>
                </a:cubicBezTo>
                <a:cubicBezTo>
                  <a:pt x="1457287" y="3289062"/>
                  <a:pt x="1438207" y="3292091"/>
                  <a:pt x="1419225" y="3295650"/>
                </a:cubicBezTo>
                <a:cubicBezTo>
                  <a:pt x="1387401" y="3301617"/>
                  <a:pt x="1356344" y="3313911"/>
                  <a:pt x="1323975" y="3314700"/>
                </a:cubicBezTo>
                <a:lnTo>
                  <a:pt x="933450" y="3324225"/>
                </a:lnTo>
                <a:cubicBezTo>
                  <a:pt x="734395" y="3390577"/>
                  <a:pt x="892658" y="3341345"/>
                  <a:pt x="361950" y="3324225"/>
                </a:cubicBezTo>
                <a:cubicBezTo>
                  <a:pt x="350879" y="3323868"/>
                  <a:pt x="290093" y="3309137"/>
                  <a:pt x="276225" y="3305175"/>
                </a:cubicBezTo>
                <a:cubicBezTo>
                  <a:pt x="266571" y="3302417"/>
                  <a:pt x="257554" y="3297301"/>
                  <a:pt x="247650" y="3295650"/>
                </a:cubicBezTo>
                <a:cubicBezTo>
                  <a:pt x="219290" y="3290923"/>
                  <a:pt x="190500" y="3289300"/>
                  <a:pt x="161925" y="3286125"/>
                </a:cubicBezTo>
                <a:cubicBezTo>
                  <a:pt x="149718" y="3283073"/>
                  <a:pt x="108915" y="3273907"/>
                  <a:pt x="95250" y="3267075"/>
                </a:cubicBezTo>
                <a:cubicBezTo>
                  <a:pt x="85011" y="3261955"/>
                  <a:pt x="76200" y="3254375"/>
                  <a:pt x="66675" y="3248025"/>
                </a:cubicBezTo>
                <a:cubicBezTo>
                  <a:pt x="15970" y="3171967"/>
                  <a:pt x="63551" y="3253694"/>
                  <a:pt x="38100" y="3067050"/>
                </a:cubicBezTo>
                <a:cubicBezTo>
                  <a:pt x="35387" y="3047154"/>
                  <a:pt x="22351" y="3029707"/>
                  <a:pt x="19050" y="3009900"/>
                </a:cubicBezTo>
                <a:cubicBezTo>
                  <a:pt x="3760" y="2918158"/>
                  <a:pt x="11273" y="2971983"/>
                  <a:pt x="0" y="2847975"/>
                </a:cubicBezTo>
                <a:cubicBezTo>
                  <a:pt x="3175" y="2800350"/>
                  <a:pt x="2081" y="2752247"/>
                  <a:pt x="9525" y="2705100"/>
                </a:cubicBezTo>
                <a:cubicBezTo>
                  <a:pt x="11740" y="2691075"/>
                  <a:pt x="23478" y="2680253"/>
                  <a:pt x="28575" y="2667000"/>
                </a:cubicBezTo>
                <a:cubicBezTo>
                  <a:pt x="39388" y="2638887"/>
                  <a:pt x="45963" y="2609241"/>
                  <a:pt x="57150" y="2581275"/>
                </a:cubicBezTo>
                <a:cubicBezTo>
                  <a:pt x="63500" y="2565400"/>
                  <a:pt x="70793" y="2549870"/>
                  <a:pt x="76200" y="2533650"/>
                </a:cubicBezTo>
                <a:cubicBezTo>
                  <a:pt x="80340" y="2521231"/>
                  <a:pt x="80408" y="2507513"/>
                  <a:pt x="85725" y="2495550"/>
                </a:cubicBezTo>
                <a:cubicBezTo>
                  <a:pt x="93244" y="2478632"/>
                  <a:pt x="105309" y="2464109"/>
                  <a:pt x="114300" y="2447925"/>
                </a:cubicBezTo>
                <a:cubicBezTo>
                  <a:pt x="133382" y="2413577"/>
                  <a:pt x="141514" y="2392589"/>
                  <a:pt x="152400" y="2352675"/>
                </a:cubicBezTo>
                <a:cubicBezTo>
                  <a:pt x="156660" y="2337056"/>
                  <a:pt x="158285" y="2320825"/>
                  <a:pt x="161925" y="2305050"/>
                </a:cubicBezTo>
                <a:cubicBezTo>
                  <a:pt x="167812" y="2279539"/>
                  <a:pt x="180975" y="2228850"/>
                  <a:pt x="180975" y="2228850"/>
                </a:cubicBezTo>
                <a:cubicBezTo>
                  <a:pt x="184150" y="2200275"/>
                  <a:pt x="186128" y="2171542"/>
                  <a:pt x="190500" y="2143125"/>
                </a:cubicBezTo>
                <a:cubicBezTo>
                  <a:pt x="192491" y="2130186"/>
                  <a:pt x="197185" y="2117804"/>
                  <a:pt x="200025" y="2105025"/>
                </a:cubicBezTo>
                <a:cubicBezTo>
                  <a:pt x="203537" y="2089221"/>
                  <a:pt x="205623" y="2073106"/>
                  <a:pt x="209550" y="2057400"/>
                </a:cubicBezTo>
                <a:cubicBezTo>
                  <a:pt x="224324" y="1998305"/>
                  <a:pt x="216897" y="2063118"/>
                  <a:pt x="228600" y="1981200"/>
                </a:cubicBezTo>
                <a:cubicBezTo>
                  <a:pt x="241611" y="1890121"/>
                  <a:pt x="239175" y="1854295"/>
                  <a:pt x="247650" y="1752600"/>
                </a:cubicBezTo>
                <a:cubicBezTo>
                  <a:pt x="250038" y="1723948"/>
                  <a:pt x="254000" y="1695450"/>
                  <a:pt x="257175" y="1666875"/>
                </a:cubicBezTo>
                <a:cubicBezTo>
                  <a:pt x="254000" y="1600200"/>
                  <a:pt x="253193" y="1533370"/>
                  <a:pt x="247650" y="1466850"/>
                </a:cubicBezTo>
                <a:cubicBezTo>
                  <a:pt x="246816" y="1456844"/>
                  <a:pt x="240883" y="1447929"/>
                  <a:pt x="238125" y="1438275"/>
                </a:cubicBezTo>
                <a:cubicBezTo>
                  <a:pt x="234529" y="1425688"/>
                  <a:pt x="233757" y="1412207"/>
                  <a:pt x="228600" y="1400175"/>
                </a:cubicBezTo>
                <a:cubicBezTo>
                  <a:pt x="224091" y="1389653"/>
                  <a:pt x="214670" y="1381839"/>
                  <a:pt x="209550" y="1371600"/>
                </a:cubicBezTo>
                <a:cubicBezTo>
                  <a:pt x="201937" y="1356375"/>
                  <a:pt x="194569" y="1319167"/>
                  <a:pt x="190500" y="1304925"/>
                </a:cubicBezTo>
                <a:cubicBezTo>
                  <a:pt x="171578" y="1238697"/>
                  <a:pt x="192405" y="1319530"/>
                  <a:pt x="161925" y="1238250"/>
                </a:cubicBezTo>
                <a:cubicBezTo>
                  <a:pt x="157328" y="1225993"/>
                  <a:pt x="158254" y="1211859"/>
                  <a:pt x="152400" y="1200150"/>
                </a:cubicBezTo>
                <a:cubicBezTo>
                  <a:pt x="142161" y="1179672"/>
                  <a:pt x="114300" y="1143000"/>
                  <a:pt x="114300" y="1143000"/>
                </a:cubicBezTo>
                <a:cubicBezTo>
                  <a:pt x="86954" y="1033617"/>
                  <a:pt x="125192" y="1168415"/>
                  <a:pt x="85725" y="1076325"/>
                </a:cubicBezTo>
                <a:cubicBezTo>
                  <a:pt x="80568" y="1064293"/>
                  <a:pt x="80340" y="1050644"/>
                  <a:pt x="76200" y="1038225"/>
                </a:cubicBezTo>
                <a:cubicBezTo>
                  <a:pt x="70793" y="1022005"/>
                  <a:pt x="63500" y="1006475"/>
                  <a:pt x="57150" y="990600"/>
                </a:cubicBezTo>
                <a:cubicBezTo>
                  <a:pt x="53975" y="968375"/>
                  <a:pt x="54076" y="945429"/>
                  <a:pt x="47625" y="923925"/>
                </a:cubicBezTo>
                <a:cubicBezTo>
                  <a:pt x="44336" y="912960"/>
                  <a:pt x="33695" y="905589"/>
                  <a:pt x="28575" y="895350"/>
                </a:cubicBezTo>
                <a:cubicBezTo>
                  <a:pt x="24085" y="886370"/>
                  <a:pt x="22225" y="876300"/>
                  <a:pt x="19050" y="866775"/>
                </a:cubicBezTo>
                <a:cubicBezTo>
                  <a:pt x="21196" y="808828"/>
                  <a:pt x="13257" y="653066"/>
                  <a:pt x="38100" y="561975"/>
                </a:cubicBezTo>
                <a:cubicBezTo>
                  <a:pt x="43384" y="542602"/>
                  <a:pt x="46011" y="521533"/>
                  <a:pt x="57150" y="504825"/>
                </a:cubicBezTo>
                <a:lnTo>
                  <a:pt x="76200" y="476250"/>
                </a:lnTo>
                <a:cubicBezTo>
                  <a:pt x="79375" y="457200"/>
                  <a:pt x="78297" y="436927"/>
                  <a:pt x="85725" y="419100"/>
                </a:cubicBezTo>
                <a:cubicBezTo>
                  <a:pt x="97668" y="390436"/>
                  <a:pt x="127421" y="354786"/>
                  <a:pt x="152400" y="333375"/>
                </a:cubicBezTo>
                <a:cubicBezTo>
                  <a:pt x="164453" y="323044"/>
                  <a:pt x="177800" y="314325"/>
                  <a:pt x="190500" y="304800"/>
                </a:cubicBezTo>
                <a:cubicBezTo>
                  <a:pt x="239189" y="223651"/>
                  <a:pt x="194875" y="282104"/>
                  <a:pt x="247650" y="238125"/>
                </a:cubicBezTo>
                <a:cubicBezTo>
                  <a:pt x="257998" y="229501"/>
                  <a:pt x="265017" y="217022"/>
                  <a:pt x="276225" y="209550"/>
                </a:cubicBezTo>
                <a:cubicBezTo>
                  <a:pt x="284579" y="203981"/>
                  <a:pt x="296023" y="204901"/>
                  <a:pt x="304800" y="200025"/>
                </a:cubicBezTo>
                <a:cubicBezTo>
                  <a:pt x="324814" y="188906"/>
                  <a:pt x="342900" y="174625"/>
                  <a:pt x="361950" y="161925"/>
                </a:cubicBezTo>
                <a:cubicBezTo>
                  <a:pt x="371475" y="155575"/>
                  <a:pt x="379419" y="145651"/>
                  <a:pt x="390525" y="142875"/>
                </a:cubicBezTo>
                <a:cubicBezTo>
                  <a:pt x="403225" y="139700"/>
                  <a:pt x="415788" y="135917"/>
                  <a:pt x="428625" y="133350"/>
                </a:cubicBezTo>
                <a:cubicBezTo>
                  <a:pt x="447563" y="129562"/>
                  <a:pt x="467039" y="128509"/>
                  <a:pt x="485775" y="123825"/>
                </a:cubicBezTo>
                <a:cubicBezTo>
                  <a:pt x="505256" y="118955"/>
                  <a:pt x="523444" y="109645"/>
                  <a:pt x="542925" y="104775"/>
                </a:cubicBezTo>
                <a:cubicBezTo>
                  <a:pt x="590765" y="92815"/>
                  <a:pt x="568606" y="99390"/>
                  <a:pt x="609600" y="85725"/>
                </a:cubicBezTo>
                <a:lnTo>
                  <a:pt x="647700" y="0"/>
                </a:ln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E6C3B63-709C-42BD-B2C9-C8FDD42274E8}"/>
              </a:ext>
            </a:extLst>
          </p:cNvPr>
          <p:cNvSpPr/>
          <p:nvPr/>
        </p:nvSpPr>
        <p:spPr>
          <a:xfrm>
            <a:off x="557050" y="3787496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DA1D1-0598-4215-AAE5-7CA2DADBAEA3}"/>
              </a:ext>
            </a:extLst>
          </p:cNvPr>
          <p:cNvSpPr/>
          <p:nvPr/>
        </p:nvSpPr>
        <p:spPr>
          <a:xfrm>
            <a:off x="610325" y="4307850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B57807A-4558-49ED-BBF7-E0F7D07484AB}"/>
              </a:ext>
            </a:extLst>
          </p:cNvPr>
          <p:cNvSpPr/>
          <p:nvPr/>
        </p:nvSpPr>
        <p:spPr>
          <a:xfrm>
            <a:off x="347934" y="4764366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0DAB5D-37A0-48D2-A197-DF9AADDCBF18}"/>
              </a:ext>
            </a:extLst>
          </p:cNvPr>
          <p:cNvSpPr txBox="1"/>
          <p:nvPr/>
        </p:nvSpPr>
        <p:spPr>
          <a:xfrm>
            <a:off x="340250" y="2031393"/>
            <a:ext cx="1334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Trainset</a:t>
            </a:r>
            <a:endParaRPr lang="en-US" sz="2800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E9041BF-BAD8-45ED-A353-C6C1967FC020}"/>
              </a:ext>
            </a:extLst>
          </p:cNvPr>
          <p:cNvSpPr/>
          <p:nvPr/>
        </p:nvSpPr>
        <p:spPr>
          <a:xfrm>
            <a:off x="877650" y="3004457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FF17F7A-C938-4B15-8A66-EFE9A9421E99}"/>
              </a:ext>
            </a:extLst>
          </p:cNvPr>
          <p:cNvSpPr/>
          <p:nvPr/>
        </p:nvSpPr>
        <p:spPr>
          <a:xfrm>
            <a:off x="630603" y="5604782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0D183A0-B5D1-4E23-B295-38CD4C11D9BE}"/>
              </a:ext>
            </a:extLst>
          </p:cNvPr>
          <p:cNvSpPr/>
          <p:nvPr/>
        </p:nvSpPr>
        <p:spPr>
          <a:xfrm>
            <a:off x="1362109" y="5604782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FF8DEBAA-4EB1-47A3-B055-8B0115B6B8C5}"/>
              </a:ext>
            </a:extLst>
          </p:cNvPr>
          <p:cNvSpPr/>
          <p:nvPr/>
        </p:nvSpPr>
        <p:spPr>
          <a:xfrm>
            <a:off x="1410917" y="3731215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DA792A7-805F-4B0D-9C96-81E6D9513F41}"/>
              </a:ext>
            </a:extLst>
          </p:cNvPr>
          <p:cNvSpPr/>
          <p:nvPr/>
        </p:nvSpPr>
        <p:spPr>
          <a:xfrm>
            <a:off x="1761882" y="3733211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898B8D9-52DA-4D7C-9F64-BB29F3180B2D}"/>
              </a:ext>
            </a:extLst>
          </p:cNvPr>
          <p:cNvSpPr/>
          <p:nvPr/>
        </p:nvSpPr>
        <p:spPr>
          <a:xfrm>
            <a:off x="2090259" y="3731215"/>
            <a:ext cx="13939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CAB0BC97-2532-47B9-90D6-1CC7C4EC2C1C}"/>
              </a:ext>
            </a:extLst>
          </p:cNvPr>
          <p:cNvSpPr/>
          <p:nvPr/>
        </p:nvSpPr>
        <p:spPr>
          <a:xfrm rot="16200000">
            <a:off x="1637231" y="3463964"/>
            <a:ext cx="388694" cy="105591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EF20F0-72DA-4A2B-BC17-3ADC58A19E77}"/>
              </a:ext>
            </a:extLst>
          </p:cNvPr>
          <p:cNvSpPr/>
          <p:nvPr/>
        </p:nvSpPr>
        <p:spPr>
          <a:xfrm>
            <a:off x="9769079" y="1617558"/>
            <a:ext cx="2290318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248A8-C092-4E05-A877-BB68C824B3CF}"/>
              </a:ext>
            </a:extLst>
          </p:cNvPr>
          <p:cNvSpPr txBox="1"/>
          <p:nvPr/>
        </p:nvSpPr>
        <p:spPr>
          <a:xfrm>
            <a:off x="9850421" y="1667894"/>
            <a:ext cx="212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Early Stopper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3F31F-2F1F-4901-9987-CD6299452F94}"/>
              </a:ext>
            </a:extLst>
          </p:cNvPr>
          <p:cNvSpPr/>
          <p:nvPr/>
        </p:nvSpPr>
        <p:spPr>
          <a:xfrm>
            <a:off x="9500971" y="4288678"/>
            <a:ext cx="665060" cy="31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E9B970D-8A79-4614-ADE6-8EACA0FB3F6A}"/>
              </a:ext>
            </a:extLst>
          </p:cNvPr>
          <p:cNvSpPr/>
          <p:nvPr/>
        </p:nvSpPr>
        <p:spPr>
          <a:xfrm rot="10800000">
            <a:off x="6159823" y="5455693"/>
            <a:ext cx="1104577" cy="472023"/>
          </a:xfrm>
          <a:prstGeom prst="rightArrow">
            <a:avLst>
              <a:gd name="adj1" fmla="val 2982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814B4-1010-4A01-862D-7779CFDB588E}"/>
              </a:ext>
            </a:extLst>
          </p:cNvPr>
          <p:cNvSpPr txBox="1"/>
          <p:nvPr/>
        </p:nvSpPr>
        <p:spPr>
          <a:xfrm>
            <a:off x="7968749" y="3007886"/>
            <a:ext cx="14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Neurons</a:t>
            </a:r>
            <a:endParaRPr lang="en-US" sz="28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A94F08-861D-4D46-87E3-85105DB4B9A5}"/>
              </a:ext>
            </a:extLst>
          </p:cNvPr>
          <p:cNvSpPr/>
          <p:nvPr/>
        </p:nvSpPr>
        <p:spPr>
          <a:xfrm>
            <a:off x="5521340" y="6209676"/>
            <a:ext cx="2665099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82BE54-6589-489E-9F79-7C3A5CCF8230}"/>
              </a:ext>
            </a:extLst>
          </p:cNvPr>
          <p:cNvSpPr txBox="1"/>
          <p:nvPr/>
        </p:nvSpPr>
        <p:spPr>
          <a:xfrm>
            <a:off x="5726599" y="6250181"/>
            <a:ext cx="2181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Weight Decay</a:t>
            </a:r>
            <a:endParaRPr lang="en-US" sz="28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FE83D1-7835-4D9B-B8B2-3C8BFE1F96EE}"/>
              </a:ext>
            </a:extLst>
          </p:cNvPr>
          <p:cNvSpPr/>
          <p:nvPr/>
        </p:nvSpPr>
        <p:spPr>
          <a:xfrm>
            <a:off x="10135908" y="4745313"/>
            <a:ext cx="1812507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A12FB6-5EF2-4538-94AC-8CB52B2B65F2}"/>
              </a:ext>
            </a:extLst>
          </p:cNvPr>
          <p:cNvSpPr txBox="1"/>
          <p:nvPr/>
        </p:nvSpPr>
        <p:spPr>
          <a:xfrm>
            <a:off x="10237285" y="4795649"/>
            <a:ext cx="1616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Optimizer</a:t>
            </a:r>
            <a:endParaRPr lang="en-US" sz="28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2DBB6CF-4572-46D5-BF5D-02ED69B9A10F}"/>
              </a:ext>
            </a:extLst>
          </p:cNvPr>
          <p:cNvSpPr/>
          <p:nvPr/>
        </p:nvSpPr>
        <p:spPr>
          <a:xfrm>
            <a:off x="10364383" y="5576056"/>
            <a:ext cx="1409700" cy="1050300"/>
          </a:xfrm>
          <a:custGeom>
            <a:avLst/>
            <a:gdLst>
              <a:gd name="connsiteX0" fmla="*/ 0 w 1409700"/>
              <a:gd name="connsiteY0" fmla="*/ 135900 h 1050300"/>
              <a:gd name="connsiteX1" fmla="*/ 590550 w 1409700"/>
              <a:gd name="connsiteY1" fmla="*/ 1050300 h 1050300"/>
              <a:gd name="connsiteX2" fmla="*/ 1200150 w 1409700"/>
              <a:gd name="connsiteY2" fmla="*/ 135900 h 1050300"/>
              <a:gd name="connsiteX3" fmla="*/ 1409700 w 1409700"/>
              <a:gd name="connsiteY3" fmla="*/ 21600 h 105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1050300">
                <a:moveTo>
                  <a:pt x="0" y="135900"/>
                </a:moveTo>
                <a:cubicBezTo>
                  <a:pt x="195262" y="593100"/>
                  <a:pt x="390525" y="1050300"/>
                  <a:pt x="590550" y="1050300"/>
                </a:cubicBezTo>
                <a:cubicBezTo>
                  <a:pt x="790575" y="1050300"/>
                  <a:pt x="1063625" y="307350"/>
                  <a:pt x="1200150" y="135900"/>
                </a:cubicBezTo>
                <a:cubicBezTo>
                  <a:pt x="1336675" y="-35550"/>
                  <a:pt x="1373187" y="-6975"/>
                  <a:pt x="1409700" y="216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3943A64-ACA7-45E9-9527-219B4B301D9D}"/>
              </a:ext>
            </a:extLst>
          </p:cNvPr>
          <p:cNvSpPr/>
          <p:nvPr/>
        </p:nvSpPr>
        <p:spPr>
          <a:xfrm>
            <a:off x="11350188" y="5438155"/>
            <a:ext cx="277292" cy="27729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A730020-2DE8-403B-9F8B-4466B80D5627}"/>
              </a:ext>
            </a:extLst>
          </p:cNvPr>
          <p:cNvSpPr/>
          <p:nvPr/>
        </p:nvSpPr>
        <p:spPr>
          <a:xfrm rot="7423034">
            <a:off x="10935041" y="5871383"/>
            <a:ext cx="580438" cy="248041"/>
          </a:xfrm>
          <a:prstGeom prst="rightArrow">
            <a:avLst>
              <a:gd name="adj1" fmla="val 2982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CE9972E-626D-4E3D-A479-B2E168531314}"/>
              </a:ext>
            </a:extLst>
          </p:cNvPr>
          <p:cNvSpPr/>
          <p:nvPr/>
        </p:nvSpPr>
        <p:spPr>
          <a:xfrm>
            <a:off x="9753600" y="2484147"/>
            <a:ext cx="2275114" cy="1227882"/>
          </a:xfrm>
          <a:custGeom>
            <a:avLst/>
            <a:gdLst>
              <a:gd name="connsiteX0" fmla="*/ 0 w 2275114"/>
              <a:gd name="connsiteY0" fmla="*/ 1227882 h 1227882"/>
              <a:gd name="connsiteX1" fmla="*/ 522514 w 2275114"/>
              <a:gd name="connsiteY1" fmla="*/ 63110 h 1227882"/>
              <a:gd name="connsiteX2" fmla="*/ 2275114 w 2275114"/>
              <a:gd name="connsiteY2" fmla="*/ 259053 h 122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5114" h="1227882">
                <a:moveTo>
                  <a:pt x="0" y="1227882"/>
                </a:moveTo>
                <a:cubicBezTo>
                  <a:pt x="71664" y="726231"/>
                  <a:pt x="143328" y="224581"/>
                  <a:pt x="522514" y="63110"/>
                </a:cubicBezTo>
                <a:cubicBezTo>
                  <a:pt x="901700" y="-98361"/>
                  <a:pt x="1588407" y="80346"/>
                  <a:pt x="2275114" y="25905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98E28B-542E-411C-AE6B-B12F7FDF821B}"/>
              </a:ext>
            </a:extLst>
          </p:cNvPr>
          <p:cNvCxnSpPr>
            <a:cxnSpLocks/>
          </p:cNvCxnSpPr>
          <p:nvPr/>
        </p:nvCxnSpPr>
        <p:spPr>
          <a:xfrm>
            <a:off x="11089466" y="2291699"/>
            <a:ext cx="0" cy="16109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543A-F342-4D57-8982-85AE068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Hyperparameter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2DB44-3D28-40F5-81A9-7057E1C9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21" y="3000364"/>
            <a:ext cx="4328129" cy="328748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1B4C58-CFCE-42EB-8042-FB834A03BDE4}"/>
              </a:ext>
            </a:extLst>
          </p:cNvPr>
          <p:cNvSpPr/>
          <p:nvPr/>
        </p:nvSpPr>
        <p:spPr>
          <a:xfrm>
            <a:off x="2056946" y="2033580"/>
            <a:ext cx="1812507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CEF-6F43-4B8D-B02B-36A7839E2E32}"/>
              </a:ext>
            </a:extLst>
          </p:cNvPr>
          <p:cNvSpPr txBox="1"/>
          <p:nvPr/>
        </p:nvSpPr>
        <p:spPr>
          <a:xfrm>
            <a:off x="2414605" y="2071310"/>
            <a:ext cx="1101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K-Fold</a:t>
            </a:r>
            <a:endParaRPr lang="en-US" sz="28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466D20-DB85-4B40-AEB2-F9CCBCCA6DE8}"/>
              </a:ext>
            </a:extLst>
          </p:cNvPr>
          <p:cNvSpPr/>
          <p:nvPr/>
        </p:nvSpPr>
        <p:spPr>
          <a:xfrm rot="5400000">
            <a:off x="556416" y="4709499"/>
            <a:ext cx="2684679" cy="472023"/>
          </a:xfrm>
          <a:prstGeom prst="rightArrow">
            <a:avLst>
              <a:gd name="adj1" fmla="val 2982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1EE837-1E21-4ABE-9EA8-95455A342E2D}"/>
              </a:ext>
            </a:extLst>
          </p:cNvPr>
          <p:cNvSpPr/>
          <p:nvPr/>
        </p:nvSpPr>
        <p:spPr>
          <a:xfrm>
            <a:off x="8243276" y="2034938"/>
            <a:ext cx="2446495" cy="623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6999E-1F79-41C0-A078-642FDD22CB6E}"/>
              </a:ext>
            </a:extLst>
          </p:cNvPr>
          <p:cNvSpPr txBox="1"/>
          <p:nvPr/>
        </p:nvSpPr>
        <p:spPr>
          <a:xfrm>
            <a:off x="8565475" y="207131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Hyperband</a:t>
            </a:r>
            <a:endParaRPr lang="en-US" sz="2800" dirty="0"/>
          </a:p>
        </p:txBody>
      </p:sp>
      <p:pic>
        <p:nvPicPr>
          <p:cNvPr id="19" name="Picture 18" descr="Hyperparameter Optimization | SpringerLink">
            <a:extLst>
              <a:ext uri="{FF2B5EF4-FFF2-40B4-BE49-F238E27FC236}">
                <a16:creationId xmlns:a16="http://schemas.microsoft.com/office/drawing/2014/main" id="{8DA0788D-CCDD-40A7-BA46-4B98E3AE9F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76" y="3219375"/>
            <a:ext cx="5432615" cy="3089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19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47E4-8F1E-46FC-B595-7EF3C935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7076D4-A404-4E51-A591-9B33E313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91918"/>
              </p:ext>
            </p:extLst>
          </p:nvPr>
        </p:nvGraphicFramePr>
        <p:xfrm>
          <a:off x="547511" y="1412082"/>
          <a:ext cx="11096978" cy="2243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8593">
                  <a:extLst>
                    <a:ext uri="{9D8B030D-6E8A-4147-A177-3AD203B41FA5}">
                      <a16:colId xmlns:a16="http://schemas.microsoft.com/office/drawing/2014/main" val="2378578865"/>
                    </a:ext>
                  </a:extLst>
                </a:gridCol>
                <a:gridCol w="3477448">
                  <a:extLst>
                    <a:ext uri="{9D8B030D-6E8A-4147-A177-3AD203B41FA5}">
                      <a16:colId xmlns:a16="http://schemas.microsoft.com/office/drawing/2014/main" val="3165440874"/>
                    </a:ext>
                  </a:extLst>
                </a:gridCol>
                <a:gridCol w="2325025">
                  <a:extLst>
                    <a:ext uri="{9D8B030D-6E8A-4147-A177-3AD203B41FA5}">
                      <a16:colId xmlns:a16="http://schemas.microsoft.com/office/drawing/2014/main" val="2557070762"/>
                    </a:ext>
                  </a:extLst>
                </a:gridCol>
                <a:gridCol w="2228890">
                  <a:extLst>
                    <a:ext uri="{9D8B030D-6E8A-4147-A177-3AD203B41FA5}">
                      <a16:colId xmlns:a16="http://schemas.microsoft.com/office/drawing/2014/main" val="579134927"/>
                    </a:ext>
                  </a:extLst>
                </a:gridCol>
                <a:gridCol w="2217022">
                  <a:extLst>
                    <a:ext uri="{9D8B030D-6E8A-4147-A177-3AD203B41FA5}">
                      <a16:colId xmlns:a16="http://schemas.microsoft.com/office/drawing/2014/main" val="376159775"/>
                    </a:ext>
                  </a:extLst>
                </a:gridCol>
              </a:tblGrid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S/N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Various Result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F1-Score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3261836274"/>
                  </a:ext>
                </a:extLst>
              </a:tr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Original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1601677578"/>
                  </a:ext>
                </a:extLst>
              </a:tr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Preprocess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2611877032"/>
                  </a:ext>
                </a:extLst>
              </a:tr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Preprocess Upscale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2752812033"/>
                  </a:ext>
                </a:extLst>
              </a:tr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Preprocess Downscale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2047481753"/>
                  </a:ext>
                </a:extLst>
              </a:tr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Original (Optimal)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191747378"/>
                  </a:ext>
                </a:extLst>
              </a:tr>
              <a:tr h="320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Preprocess (Optimal)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178" marR="128178" marT="0" marB="0"/>
                </a:tc>
                <a:extLst>
                  <a:ext uri="{0D108BD9-81ED-4DB2-BD59-A6C34878D82A}">
                    <a16:rowId xmlns:a16="http://schemas.microsoft.com/office/drawing/2014/main" val="32042569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5AECD6-37BF-4550-8944-3304F45B325B}"/>
              </a:ext>
            </a:extLst>
          </p:cNvPr>
          <p:cNvPicPr/>
          <p:nvPr/>
        </p:nvPicPr>
        <p:blipFill rotWithShape="1">
          <a:blip r:embed="rId2"/>
          <a:srcRect t="46317"/>
          <a:stretch/>
        </p:blipFill>
        <p:spPr>
          <a:xfrm>
            <a:off x="3492817" y="3702843"/>
            <a:ext cx="4231958" cy="30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9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8D2-F697-4956-BA4F-705EC007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745C-F4A9-422A-94DD-77680A0E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3.1. Cross-validation: evaluating estimator performance — scikit-learn  0.23.2 documentation">
            <a:extLst>
              <a:ext uri="{FF2B5EF4-FFF2-40B4-BE49-F238E27FC236}">
                <a16:creationId xmlns:a16="http://schemas.microsoft.com/office/drawing/2014/main" id="{11FDF924-5468-4191-8F5B-9EBD4DD7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1" y="2946627"/>
            <a:ext cx="5340465" cy="369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36146-FF32-4101-9B5E-4D397CA6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4339476"/>
            <a:ext cx="4753429" cy="2153399"/>
          </a:xfrm>
          <a:prstGeom prst="rect">
            <a:avLst/>
          </a:prstGeom>
        </p:spPr>
      </p:pic>
      <p:pic>
        <p:nvPicPr>
          <p:cNvPr id="6" name="Picture 2" descr="Hyperband demo by kgjamieson">
            <a:extLst>
              <a:ext uri="{FF2B5EF4-FFF2-40B4-BE49-F238E27FC236}">
                <a16:creationId xmlns:a16="http://schemas.microsoft.com/office/drawing/2014/main" id="{478049C0-4D08-4836-A7B0-E93BFD51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0162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FEC61-5962-4598-A2B5-028E74A9EF33}"/>
              </a:ext>
            </a:extLst>
          </p:cNvPr>
          <p:cNvSpPr txBox="1"/>
          <p:nvPr/>
        </p:nvSpPr>
        <p:spPr>
          <a:xfrm>
            <a:off x="8041098" y="3613478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https://arxiv.org/abs/1603.06560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7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132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Neural Network Approach</vt:lpstr>
      <vt:lpstr>Further Preprocess</vt:lpstr>
      <vt:lpstr>Models’ Optimal Hyperparameters</vt:lpstr>
      <vt:lpstr>Optimal Hyperparameter Techniques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 Shen</cp:lastModifiedBy>
  <cp:revision>1</cp:revision>
  <dcterms:created xsi:type="dcterms:W3CDTF">2020-11-08T05:22:13Z</dcterms:created>
  <dcterms:modified xsi:type="dcterms:W3CDTF">2020-11-09T13:52:40Z</dcterms:modified>
</cp:coreProperties>
</file>