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787BD-19B4-4927-8AA0-C790C22F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4C120A-08BB-4565-9BA6-C9C1A5A69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1E1C19-478A-4A0D-A1BE-CFC96B4B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42163-DFE6-4F0F-9418-66699BD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0866A2-3D49-46CD-B6EC-20194592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0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56A3D-285F-4FE5-868B-B9D9055C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00528-0F3A-474E-98F4-D44F22B1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C0483-7F22-4ACF-AFC0-797199E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D03CD8-6002-4222-BAC0-77142AC7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4A419-CE79-46C7-AFF5-0ECDD18B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38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DFABF9-9649-4D67-9984-8E4D40F3D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38A1CB-FF44-494C-9745-FBAB92A7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C8B5E-B481-4DC1-8287-D8A66079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469FD-9537-4AD8-B0FA-8525AD32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FE02-E63D-4AA3-96CE-E887FE36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3CE7F-FB38-439E-B362-C64AB4D0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E3C7A-1D81-4C0B-9A95-350E835D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3EE5B-715B-4FEF-8140-3D86875E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0959E-4856-4150-A486-5496604C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FE925-061F-44E2-B7F8-2F510320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958D8-48B9-43E3-9C76-AD10B4CC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C097EA-30CD-4B63-9CAF-021CF8B6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8A49F-C23A-46FB-BC7D-CC4CAEBA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602EE-6245-45A8-BA95-2B459ED3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7A8AB0-C66F-42F2-B44A-7364B91E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D6DA3-D42A-4EED-BC30-96E3D032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BB2EB-366E-4E95-8526-2A1822222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204315-1AB7-4708-8D23-F234BA12A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6508C2-E6FF-4480-BE5B-4046D1B5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52FA6-71A5-4147-BC1E-BE0835E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73F950-34D7-4DA3-9E06-F3D2BB5D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81B49-A855-4F3B-98F5-A873553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33EFC-0D4E-4230-BBBD-047402CA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25D49-8B2E-4DF3-897B-0FC2C6A51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1B7570-5465-4B52-9A00-7365F4A6E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E82647-927E-4F96-9410-DF93B5B18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917EA4-3C82-4B44-971C-4BBED9F7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FED869-A4B5-4FCC-933C-75F7E9BF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730AE6-42B2-46EE-A585-10FE12B9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9FDD3-2D80-430B-B7B2-BCF1F442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21E0DF-698F-4158-B00A-18FB41F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AA9F46-7E12-4A73-9DCE-A06CC0A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C2F29A-2085-47EA-875A-68940E8B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90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F57875-90C5-45AA-ACF5-0AF4DB9D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68F0A4-CC08-4063-844A-E338CCFD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318F2-8AC5-4284-9BE3-1808A012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39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1747C-D4C1-477E-8704-A8B1F89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77045-F5DD-46F2-B0F5-CD865DFC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5DE4AB-127E-4BD2-AFF9-05D8EC28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03660E-8589-4E7F-BE88-7B4B3F4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884CC0-C4F7-47F3-B568-4A0AB13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3346E-9AC7-4D89-BEAD-7BE536A5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29CDB-576F-453B-B15D-ECBC1137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F27882-C3C3-4C28-BF57-24F0E253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F5E719-6178-48BC-A553-CB18BAE0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B99B81-4968-4E20-A40F-F5B96FE2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C598F6-B0FC-4124-BDA8-65ACE948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CD44A9-4089-4651-9DCF-A1CE041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0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9827A-2F34-49B9-8248-9BC5592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5A639-99C9-4FC0-AC96-2988B96D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53039-F16F-4D56-8226-A36E250EF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2439-E6AE-4284-BD2C-C643915D61F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4096C-CFB2-4691-AB7D-B4AA29D3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DC126-44F7-4F6C-B017-C062CB48A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C268-143E-4CE1-AEAF-03F5A77D7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28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E4C7F-9CF5-40B6-9A02-2DFCBD4C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DEB35D-3A5C-422E-9424-761EB7A2C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321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Borodin</dc:creator>
  <cp:lastModifiedBy>Andrey Borodin</cp:lastModifiedBy>
  <cp:revision>1</cp:revision>
  <dcterms:created xsi:type="dcterms:W3CDTF">2020-06-10T09:36:01Z</dcterms:created>
  <dcterms:modified xsi:type="dcterms:W3CDTF">2020-06-10T09:45:31Z</dcterms:modified>
</cp:coreProperties>
</file>