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2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47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05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75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2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8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2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7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4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A290-B857-4D9B-AE7F-020EB6E19E7F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9430-94DE-48D1-9947-37455D1CB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42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9497"/>
            <a:ext cx="9144000" cy="17247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Проект на тему:</a:t>
            </a:r>
            <a:br>
              <a:rPr lang="ru-RU" sz="4000" dirty="0" smtClean="0"/>
            </a:br>
            <a:r>
              <a:rPr lang="ru-RU" sz="4000" dirty="0" smtClean="0"/>
              <a:t>«Танджиро: в поисках Незуко»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76804"/>
            <a:ext cx="9144000" cy="1655762"/>
          </a:xfrm>
        </p:spPr>
        <p:txBody>
          <a:bodyPr/>
          <a:lstStyle/>
          <a:p>
            <a:r>
              <a:rPr lang="ru-RU" dirty="0" smtClean="0"/>
              <a:t>                         Подготовили:</a:t>
            </a:r>
          </a:p>
          <a:p>
            <a:pPr algn="r"/>
            <a:r>
              <a:rPr lang="ru-RU" dirty="0"/>
              <a:t>Богатырёв</a:t>
            </a:r>
            <a:r>
              <a:rPr lang="ru-RU" dirty="0" smtClean="0"/>
              <a:t> Илья, Крячко 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1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игры, </a:t>
            </a:r>
            <a:r>
              <a:rPr lang="ru-RU" dirty="0"/>
              <a:t>используя различные технологии языка </a:t>
            </a:r>
            <a:r>
              <a:rPr lang="ru-RU" dirty="0" err="1" smtClean="0"/>
              <a:t>Python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Написать проект, похожий на известную игру "Марио", в которой главный герой должен спасти свою сестру.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72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Сюжет игры: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 главного </a:t>
            </a:r>
            <a:r>
              <a:rPr lang="ru-RU" dirty="0"/>
              <a:t>героя по имени Танджиро </a:t>
            </a:r>
            <a:r>
              <a:rPr lang="ru-RU" dirty="0" smtClean="0"/>
              <a:t>злодей похитил </a:t>
            </a:r>
            <a:r>
              <a:rPr lang="ru-RU" dirty="0"/>
              <a:t>младшую сестру </a:t>
            </a:r>
            <a:r>
              <a:rPr lang="ru-RU" dirty="0" smtClean="0"/>
              <a:t>Незуко.</a:t>
            </a:r>
          </a:p>
          <a:p>
            <a:pPr marL="0" indent="0">
              <a:buNone/>
            </a:pPr>
            <a:r>
              <a:rPr lang="ru-RU" dirty="0" smtClean="0"/>
              <a:t>Танджиро </a:t>
            </a:r>
            <a:r>
              <a:rPr lang="ru-RU" dirty="0"/>
              <a:t>отправляется в путешествие на поиски своей сестры, но на пути его поджидает множество опасностей. Ему придётся пробираться через разные локации, отбиваясь от монстров и, в конечном итоге, в финале его будет ждать самый главный </a:t>
            </a:r>
            <a:r>
              <a:rPr lang="ru-RU" dirty="0" smtClean="0"/>
              <a:t>враг.</a:t>
            </a:r>
          </a:p>
          <a:p>
            <a:pPr marL="0" indent="0">
              <a:buNone/>
            </a:pPr>
            <a:r>
              <a:rPr lang="ru-RU" dirty="0" smtClean="0"/>
              <a:t>Тем </a:t>
            </a:r>
            <a:r>
              <a:rPr lang="ru-RU" dirty="0"/>
              <a:t>не менее, главный герой справится со всеми трудностями и спасёт свою сестру.</a:t>
            </a:r>
          </a:p>
        </p:txBody>
      </p:sp>
    </p:spTree>
    <p:extLst>
      <p:ext uri="{BB962C8B-B14F-4D97-AF65-F5344CB8AC3E}">
        <p14:creationId xmlns:p14="http://schemas.microsoft.com/office/powerpoint/2010/main" val="184506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карт уровней: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Разработка </a:t>
            </a:r>
            <a:r>
              <a:rPr lang="ru-RU" dirty="0"/>
              <a:t>дизайна и создание карты будет проводиться в специально созданной для этого программе - Tiled Map </a:t>
            </a:r>
            <a:r>
              <a:rPr lang="ru-RU" dirty="0" smtClean="0"/>
              <a:t>Editor.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приложение позволит использовать собственные </a:t>
            </a:r>
            <a:r>
              <a:rPr lang="ru-RU" dirty="0" err="1"/>
              <a:t>тайлы</a:t>
            </a:r>
            <a:r>
              <a:rPr lang="ru-RU" dirty="0"/>
              <a:t> и спрайты для реализации идей проекта, а также удобно создавать и корректировать карту по мере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4418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3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48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20</TotalTime>
  <Words>169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 на тему: «Танджиро: в поисках Незуко»</vt:lpstr>
      <vt:lpstr>Идея проекта:</vt:lpstr>
      <vt:lpstr>Сюжет игры:</vt:lpstr>
      <vt:lpstr>Описание реализации карт уровней:</vt:lpstr>
      <vt:lpstr>Описание реализации:</vt:lpstr>
      <vt:lpstr>Описание реализации</vt:lpstr>
      <vt:lpstr>Заключение: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«Танджиро: в поисках Незуко»</dc:title>
  <dc:creator>Учетная запись Майкрософт</dc:creator>
  <cp:lastModifiedBy>Учетная запись Майкрософт</cp:lastModifiedBy>
  <cp:revision>4</cp:revision>
  <dcterms:created xsi:type="dcterms:W3CDTF">2024-01-09T19:13:35Z</dcterms:created>
  <dcterms:modified xsi:type="dcterms:W3CDTF">2024-01-09T19:34:26Z</dcterms:modified>
</cp:coreProperties>
</file>