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0"/>
  </p:notesMasterIdLst>
  <p:handoutMasterIdLst>
    <p:handoutMasterId r:id="rId21"/>
  </p:handoutMasterIdLst>
  <p:sldIdLst>
    <p:sldId id="447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078"/>
    <a:srgbClr val="6667AB"/>
    <a:srgbClr val="436B32"/>
    <a:srgbClr val="E288B6"/>
    <a:srgbClr val="8C5896"/>
    <a:srgbClr val="7C6560"/>
    <a:srgbClr val="29282D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5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dya Sanwal" userId="89f882040d18d4e6" providerId="LiveId" clId="{999835E6-F0D9-45E8-974E-CC2FDF06234B}"/>
    <pc:docChg chg="undo custSel addSld delSld modSld sldOrd">
      <pc:chgData name="Aadya Sanwal" userId="89f882040d18d4e6" providerId="LiveId" clId="{999835E6-F0D9-45E8-974E-CC2FDF06234B}" dt="2022-11-15T01:52:33.592" v="2717" actId="1038"/>
      <pc:docMkLst>
        <pc:docMk/>
      </pc:docMkLst>
      <pc:sldChg chg="del">
        <pc:chgData name="Aadya Sanwal" userId="89f882040d18d4e6" providerId="LiveId" clId="{999835E6-F0D9-45E8-974E-CC2FDF06234B}" dt="2022-11-15T00:10:52.760" v="1942" actId="47"/>
        <pc:sldMkLst>
          <pc:docMk/>
          <pc:sldMk cId="1646138950" sldId="426"/>
        </pc:sldMkLst>
      </pc:sldChg>
      <pc:sldChg chg="del">
        <pc:chgData name="Aadya Sanwal" userId="89f882040d18d4e6" providerId="LiveId" clId="{999835E6-F0D9-45E8-974E-CC2FDF06234B}" dt="2022-11-15T00:10:49.844" v="1936" actId="47"/>
        <pc:sldMkLst>
          <pc:docMk/>
          <pc:sldMk cId="2708177211" sldId="427"/>
        </pc:sldMkLst>
      </pc:sldChg>
      <pc:sldChg chg="del">
        <pc:chgData name="Aadya Sanwal" userId="89f882040d18d4e6" providerId="LiveId" clId="{999835E6-F0D9-45E8-974E-CC2FDF06234B}" dt="2022-11-15T00:10:51.559" v="1940" actId="47"/>
        <pc:sldMkLst>
          <pc:docMk/>
          <pc:sldMk cId="2943388554" sldId="433"/>
        </pc:sldMkLst>
      </pc:sldChg>
      <pc:sldChg chg="del">
        <pc:chgData name="Aadya Sanwal" userId="89f882040d18d4e6" providerId="LiveId" clId="{999835E6-F0D9-45E8-974E-CC2FDF06234B}" dt="2022-11-15T00:10:50.789" v="1938" actId="47"/>
        <pc:sldMkLst>
          <pc:docMk/>
          <pc:sldMk cId="1881260077" sldId="434"/>
        </pc:sldMkLst>
      </pc:sldChg>
      <pc:sldChg chg="del">
        <pc:chgData name="Aadya Sanwal" userId="89f882040d18d4e6" providerId="LiveId" clId="{999835E6-F0D9-45E8-974E-CC2FDF06234B}" dt="2022-11-15T00:10:50.397" v="1937" actId="47"/>
        <pc:sldMkLst>
          <pc:docMk/>
          <pc:sldMk cId="2378376199" sldId="441"/>
        </pc:sldMkLst>
      </pc:sldChg>
      <pc:sldChg chg="del">
        <pc:chgData name="Aadya Sanwal" userId="89f882040d18d4e6" providerId="LiveId" clId="{999835E6-F0D9-45E8-974E-CC2FDF06234B}" dt="2022-11-15T00:10:51.216" v="1939" actId="47"/>
        <pc:sldMkLst>
          <pc:docMk/>
          <pc:sldMk cId="1294161663" sldId="443"/>
        </pc:sldMkLst>
      </pc:sldChg>
      <pc:sldChg chg="del">
        <pc:chgData name="Aadya Sanwal" userId="89f882040d18d4e6" providerId="LiveId" clId="{999835E6-F0D9-45E8-974E-CC2FDF06234B}" dt="2022-11-15T00:10:53.663" v="1943" actId="47"/>
        <pc:sldMkLst>
          <pc:docMk/>
          <pc:sldMk cId="366443420" sldId="445"/>
        </pc:sldMkLst>
      </pc:sldChg>
      <pc:sldChg chg="addSp modSp mod">
        <pc:chgData name="Aadya Sanwal" userId="89f882040d18d4e6" providerId="LiveId" clId="{999835E6-F0D9-45E8-974E-CC2FDF06234B}" dt="2022-11-14T23:19:05.019" v="201" actId="20577"/>
        <pc:sldMkLst>
          <pc:docMk/>
          <pc:sldMk cId="1558315191" sldId="446"/>
        </pc:sldMkLst>
        <pc:spChg chg="add mod">
          <ac:chgData name="Aadya Sanwal" userId="89f882040d18d4e6" providerId="LiveId" clId="{999835E6-F0D9-45E8-974E-CC2FDF06234B}" dt="2022-11-14T23:18:22.079" v="190" actId="27636"/>
          <ac:spMkLst>
            <pc:docMk/>
            <pc:sldMk cId="1558315191" sldId="446"/>
            <ac:spMk id="2" creationId="{6DC5C57B-921A-E1C2-6074-3FBFA6675E6F}"/>
          </ac:spMkLst>
        </pc:spChg>
        <pc:spChg chg="add mod">
          <ac:chgData name="Aadya Sanwal" userId="89f882040d18d4e6" providerId="LiveId" clId="{999835E6-F0D9-45E8-974E-CC2FDF06234B}" dt="2022-11-14T23:18:49.146" v="198" actId="207"/>
          <ac:spMkLst>
            <pc:docMk/>
            <pc:sldMk cId="1558315191" sldId="446"/>
            <ac:spMk id="3" creationId="{F964C9DF-A742-3FAB-3478-DDFE8AE911D0}"/>
          </ac:spMkLst>
        </pc:spChg>
        <pc:spChg chg="mod">
          <ac:chgData name="Aadya Sanwal" userId="89f882040d18d4e6" providerId="LiveId" clId="{999835E6-F0D9-45E8-974E-CC2FDF06234B}" dt="2022-11-14T23:19:05.019" v="201" actId="20577"/>
          <ac:spMkLst>
            <pc:docMk/>
            <pc:sldMk cId="1558315191" sldId="446"/>
            <ac:spMk id="4" creationId="{08347D8D-E852-43D5-858E-2D01BE57FA93}"/>
          </ac:spMkLst>
        </pc:spChg>
        <pc:picChg chg="mod">
          <ac:chgData name="Aadya Sanwal" userId="89f882040d18d4e6" providerId="LiveId" clId="{999835E6-F0D9-45E8-974E-CC2FDF06234B}" dt="2022-11-14T23:18:11.348" v="118" actId="1076"/>
          <ac:picMkLst>
            <pc:docMk/>
            <pc:sldMk cId="1558315191" sldId="446"/>
            <ac:picMk id="8" creationId="{81F59575-96AE-45B0-B1FB-3CFC139E9D12}"/>
          </ac:picMkLst>
        </pc:picChg>
      </pc:sldChg>
      <pc:sldChg chg="addSp delSp modSp mod setBg">
        <pc:chgData name="Aadya Sanwal" userId="89f882040d18d4e6" providerId="LiveId" clId="{999835E6-F0D9-45E8-974E-CC2FDF06234B}" dt="2022-11-15T01:24:38.720" v="2704" actId="465"/>
        <pc:sldMkLst>
          <pc:docMk/>
          <pc:sldMk cId="3898511310" sldId="447"/>
        </pc:sldMkLst>
        <pc:spChg chg="add del mod">
          <ac:chgData name="Aadya Sanwal" userId="89f882040d18d4e6" providerId="LiveId" clId="{999835E6-F0D9-45E8-974E-CC2FDF06234B}" dt="2022-11-14T23:19:39.350" v="253" actId="478"/>
          <ac:spMkLst>
            <pc:docMk/>
            <pc:sldMk cId="3898511310" sldId="447"/>
            <ac:spMk id="3" creationId="{7524E71E-7DB5-95B3-E586-749CF7B6DBC6}"/>
          </ac:spMkLst>
        </pc:spChg>
        <pc:spChg chg="del mod">
          <ac:chgData name="Aadya Sanwal" userId="89f882040d18d4e6" providerId="LiveId" clId="{999835E6-F0D9-45E8-974E-CC2FDF06234B}" dt="2022-11-14T23:43:25.148" v="1390" actId="478"/>
          <ac:spMkLst>
            <pc:docMk/>
            <pc:sldMk cId="3898511310" sldId="447"/>
            <ac:spMk id="4" creationId="{135A981B-6487-4B00-9EAF-D0D748FA6014}"/>
          </ac:spMkLst>
        </pc:spChg>
        <pc:spChg chg="add del mod">
          <ac:chgData name="Aadya Sanwal" userId="89f882040d18d4e6" providerId="LiveId" clId="{999835E6-F0D9-45E8-974E-CC2FDF06234B}" dt="2022-11-14T23:24:20.426" v="457" actId="14826"/>
          <ac:spMkLst>
            <pc:docMk/>
            <pc:sldMk cId="3898511310" sldId="447"/>
            <ac:spMk id="5" creationId="{A9D2A867-2EE8-CF2F-F895-84202AB66B91}"/>
          </ac:spMkLst>
        </pc:spChg>
        <pc:spChg chg="mod">
          <ac:chgData name="Aadya Sanwal" userId="89f882040d18d4e6" providerId="LiveId" clId="{999835E6-F0D9-45E8-974E-CC2FDF06234B}" dt="2022-11-14T23:47:17.696" v="1576" actId="113"/>
          <ac:spMkLst>
            <pc:docMk/>
            <pc:sldMk cId="3898511310" sldId="447"/>
            <ac:spMk id="6" creationId="{B43F7E3B-CE99-4770-8587-6554C15693F8}"/>
          </ac:spMkLst>
        </pc:spChg>
        <pc:spChg chg="add del mod ord">
          <ac:chgData name="Aadya Sanwal" userId="89f882040d18d4e6" providerId="LiveId" clId="{999835E6-F0D9-45E8-974E-CC2FDF06234B}" dt="2022-11-14T23:35:30.743" v="999" actId="478"/>
          <ac:spMkLst>
            <pc:docMk/>
            <pc:sldMk cId="3898511310" sldId="447"/>
            <ac:spMk id="9" creationId="{558C501A-DC1F-4BA4-BFFA-44EF8845A384}"/>
          </ac:spMkLst>
        </pc:spChg>
        <pc:spChg chg="add del mod">
          <ac:chgData name="Aadya Sanwal" userId="89f882040d18d4e6" providerId="LiveId" clId="{999835E6-F0D9-45E8-974E-CC2FDF06234B}" dt="2022-11-14T23:36:31.677" v="1148" actId="478"/>
          <ac:spMkLst>
            <pc:docMk/>
            <pc:sldMk cId="3898511310" sldId="447"/>
            <ac:spMk id="10" creationId="{EFF62BD9-B715-937E-F98F-4B2C04887582}"/>
          </ac:spMkLst>
        </pc:spChg>
        <pc:spChg chg="add mod topLvl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20" creationId="{F518BFA1-225B-A93D-37D5-A1BF7E7095E2}"/>
          </ac:spMkLst>
        </pc:spChg>
        <pc:spChg chg="add del mod topLvl">
          <ac:chgData name="Aadya Sanwal" userId="89f882040d18d4e6" providerId="LiveId" clId="{999835E6-F0D9-45E8-974E-CC2FDF06234B}" dt="2022-11-14T23:44:08.840" v="1409" actId="478"/>
          <ac:spMkLst>
            <pc:docMk/>
            <pc:sldMk cId="3898511310" sldId="447"/>
            <ac:spMk id="21" creationId="{32FC2E59-BF1B-0CBF-383E-563A0CF06C94}"/>
          </ac:spMkLst>
        </pc:spChg>
        <pc:spChg chg="add mod topLvl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22" creationId="{832683B9-60B1-BBAB-7E77-D48224986AFB}"/>
          </ac:spMkLst>
        </pc:spChg>
        <pc:spChg chg="add del mod topLvl">
          <ac:chgData name="Aadya Sanwal" userId="89f882040d18d4e6" providerId="LiveId" clId="{999835E6-F0D9-45E8-974E-CC2FDF06234B}" dt="2022-11-14T23:44:07.091" v="1408" actId="478"/>
          <ac:spMkLst>
            <pc:docMk/>
            <pc:sldMk cId="3898511310" sldId="447"/>
            <ac:spMk id="23" creationId="{2490C568-05FC-C47D-9817-875BDC99E8F0}"/>
          </ac:spMkLst>
        </pc:spChg>
        <pc:spChg chg="add mod topLvl">
          <ac:chgData name="Aadya Sanwal" userId="89f882040d18d4e6" providerId="LiveId" clId="{999835E6-F0D9-45E8-974E-CC2FDF06234B}" dt="2022-11-15T01:24:38.720" v="2704" actId="465"/>
          <ac:spMkLst>
            <pc:docMk/>
            <pc:sldMk cId="3898511310" sldId="447"/>
            <ac:spMk id="24" creationId="{85F353DA-67F3-5FBA-FEB9-465D93878054}"/>
          </ac:spMkLst>
        </pc:spChg>
        <pc:spChg chg="add del mod topLvl">
          <ac:chgData name="Aadya Sanwal" userId="89f882040d18d4e6" providerId="LiveId" clId="{999835E6-F0D9-45E8-974E-CC2FDF06234B}" dt="2022-11-14T23:44:05.916" v="1407" actId="478"/>
          <ac:spMkLst>
            <pc:docMk/>
            <pc:sldMk cId="3898511310" sldId="447"/>
            <ac:spMk id="25" creationId="{D1968925-6DD0-4FC1-B0A0-ACF5817CE402}"/>
          </ac:spMkLst>
        </pc:spChg>
        <pc:spChg chg="mod topLvl">
          <ac:chgData name="Aadya Sanwal" userId="89f882040d18d4e6" providerId="LiveId" clId="{999835E6-F0D9-45E8-974E-CC2FDF06234B}" dt="2022-11-15T01:24:38.720" v="2704" actId="465"/>
          <ac:spMkLst>
            <pc:docMk/>
            <pc:sldMk cId="3898511310" sldId="447"/>
            <ac:spMk id="28" creationId="{28E55D7A-D6EC-A4AC-92C6-BF70AC5BE372}"/>
          </ac:spMkLst>
        </pc:spChg>
        <pc:spChg chg="del mod topLvl">
          <ac:chgData name="Aadya Sanwal" userId="89f882040d18d4e6" providerId="LiveId" clId="{999835E6-F0D9-45E8-974E-CC2FDF06234B}" dt="2022-11-14T23:44:04.662" v="1406" actId="478"/>
          <ac:spMkLst>
            <pc:docMk/>
            <pc:sldMk cId="3898511310" sldId="447"/>
            <ac:spMk id="29" creationId="{3E32D2CF-C338-83F3-F1A2-6CDC065ECA7A}"/>
          </ac:spMkLst>
        </pc:spChg>
        <pc:spChg chg="mod topLvl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31" creationId="{393C56C1-76E1-4357-99F6-56677BC78C60}"/>
          </ac:spMkLst>
        </pc:spChg>
        <pc:spChg chg="del mod topLvl">
          <ac:chgData name="Aadya Sanwal" userId="89f882040d18d4e6" providerId="LiveId" clId="{999835E6-F0D9-45E8-974E-CC2FDF06234B}" dt="2022-11-14T23:44:03.071" v="1405" actId="478"/>
          <ac:spMkLst>
            <pc:docMk/>
            <pc:sldMk cId="3898511310" sldId="447"/>
            <ac:spMk id="32" creationId="{72BAF2E0-A6AE-27A5-2B74-C30B5D0A9FEC}"/>
          </ac:spMkLst>
        </pc:spChg>
        <pc:spChg chg="mod topLvl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34" creationId="{5CE4A55E-B498-0F76-8CF5-9AA28260EE13}"/>
          </ac:spMkLst>
        </pc:spChg>
        <pc:spChg chg="del mod topLvl">
          <ac:chgData name="Aadya Sanwal" userId="89f882040d18d4e6" providerId="LiveId" clId="{999835E6-F0D9-45E8-974E-CC2FDF06234B}" dt="2022-11-14T23:44:01.765" v="1404" actId="478"/>
          <ac:spMkLst>
            <pc:docMk/>
            <pc:sldMk cId="3898511310" sldId="447"/>
            <ac:spMk id="35" creationId="{26E94D4A-EBCB-72AE-79DB-140D46C362CE}"/>
          </ac:spMkLst>
        </pc:spChg>
        <pc:spChg chg="add mod topLvl">
          <ac:chgData name="Aadya Sanwal" userId="89f882040d18d4e6" providerId="LiveId" clId="{999835E6-F0D9-45E8-974E-CC2FDF06234B}" dt="2022-11-15T01:24:38.720" v="2704" actId="465"/>
          <ac:spMkLst>
            <pc:docMk/>
            <pc:sldMk cId="3898511310" sldId="447"/>
            <ac:spMk id="36" creationId="{86BFD0A2-49C3-D016-AF7E-1CE4AC58E0D3}"/>
          </ac:spMkLst>
        </pc:spChg>
        <pc:spChg chg="add mod topLvl">
          <ac:chgData name="Aadya Sanwal" userId="89f882040d18d4e6" providerId="LiveId" clId="{999835E6-F0D9-45E8-974E-CC2FDF06234B}" dt="2022-11-15T01:24:25.451" v="2696" actId="1036"/>
          <ac:spMkLst>
            <pc:docMk/>
            <pc:sldMk cId="3898511310" sldId="447"/>
            <ac:spMk id="37" creationId="{DC3534DC-AF8F-B0AD-A1DB-9C2F88591C11}"/>
          </ac:spMkLst>
        </pc:spChg>
        <pc:spChg chg="add del mod topLvl">
          <ac:chgData name="Aadya Sanwal" userId="89f882040d18d4e6" providerId="LiveId" clId="{999835E6-F0D9-45E8-974E-CC2FDF06234B}" dt="2022-11-15T01:24:29.855" v="2703" actId="1035"/>
          <ac:spMkLst>
            <pc:docMk/>
            <pc:sldMk cId="3898511310" sldId="447"/>
            <ac:spMk id="38" creationId="{7BF67901-B1AD-E763-D662-E3F574EEE177}"/>
          </ac:spMkLst>
        </pc:spChg>
        <pc:spChg chg="add mod topLvl">
          <ac:chgData name="Aadya Sanwal" userId="89f882040d18d4e6" providerId="LiveId" clId="{999835E6-F0D9-45E8-974E-CC2FDF06234B}" dt="2022-11-15T01:24:38.720" v="2704" actId="465"/>
          <ac:spMkLst>
            <pc:docMk/>
            <pc:sldMk cId="3898511310" sldId="447"/>
            <ac:spMk id="39" creationId="{9C71E5FA-07A3-BC91-B245-FA45611828ED}"/>
          </ac:spMkLst>
        </pc:spChg>
        <pc:spChg chg="add del mod">
          <ac:chgData name="Aadya Sanwal" userId="89f882040d18d4e6" providerId="LiveId" clId="{999835E6-F0D9-45E8-974E-CC2FDF06234B}" dt="2022-11-14T23:36:33.539" v="1149" actId="478"/>
          <ac:spMkLst>
            <pc:docMk/>
            <pc:sldMk cId="3898511310" sldId="447"/>
            <ac:spMk id="47" creationId="{2F91E458-8CFE-0B44-9708-E3A9CB9286EC}"/>
          </ac:spMkLst>
        </pc:spChg>
        <pc:spChg chg="add mod">
          <ac:chgData name="Aadya Sanwal" userId="89f882040d18d4e6" providerId="LiveId" clId="{999835E6-F0D9-45E8-974E-CC2FDF06234B}" dt="2022-11-14T23:43:22.158" v="1389"/>
          <ac:spMkLst>
            <pc:docMk/>
            <pc:sldMk cId="3898511310" sldId="447"/>
            <ac:spMk id="48" creationId="{C374D5E3-8B76-D8DD-16C5-02239225E3B9}"/>
          </ac:spMkLst>
        </pc:spChg>
        <pc:spChg chg="add mod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49" creationId="{C2A1C70C-68E0-738C-C543-67A38C0E57D5}"/>
          </ac:spMkLst>
        </pc:spChg>
        <pc:spChg chg="add del mod">
          <ac:chgData name="Aadya Sanwal" userId="89f882040d18d4e6" providerId="LiveId" clId="{999835E6-F0D9-45E8-974E-CC2FDF06234B}" dt="2022-11-14T23:46:53.158" v="1519" actId="478"/>
          <ac:spMkLst>
            <pc:docMk/>
            <pc:sldMk cId="3898511310" sldId="447"/>
            <ac:spMk id="50" creationId="{C951CB82-DF8D-2895-88D5-09E69C6C4211}"/>
          </ac:spMkLst>
        </pc:spChg>
        <pc:spChg chg="add del mod">
          <ac:chgData name="Aadya Sanwal" userId="89f882040d18d4e6" providerId="LiveId" clId="{999835E6-F0D9-45E8-974E-CC2FDF06234B}" dt="2022-11-14T23:46:53.158" v="1519" actId="478"/>
          <ac:spMkLst>
            <pc:docMk/>
            <pc:sldMk cId="3898511310" sldId="447"/>
            <ac:spMk id="51" creationId="{5F9FD031-D84B-FD33-DD87-BB5C6FE8D06E}"/>
          </ac:spMkLst>
        </pc:spChg>
        <pc:spChg chg="add del mod">
          <ac:chgData name="Aadya Sanwal" userId="89f882040d18d4e6" providerId="LiveId" clId="{999835E6-F0D9-45E8-974E-CC2FDF06234B}" dt="2022-11-14T23:46:53.158" v="1519" actId="478"/>
          <ac:spMkLst>
            <pc:docMk/>
            <pc:sldMk cId="3898511310" sldId="447"/>
            <ac:spMk id="52" creationId="{45E87164-9B7F-CAEA-F8AD-542EADDC3337}"/>
          </ac:spMkLst>
        </pc:spChg>
        <pc:spChg chg="add del mod">
          <ac:chgData name="Aadya Sanwal" userId="89f882040d18d4e6" providerId="LiveId" clId="{999835E6-F0D9-45E8-974E-CC2FDF06234B}" dt="2022-11-14T23:46:53.158" v="1519" actId="478"/>
          <ac:spMkLst>
            <pc:docMk/>
            <pc:sldMk cId="3898511310" sldId="447"/>
            <ac:spMk id="53" creationId="{7CE07F7C-6C72-1E96-7132-20FA3A1393C8}"/>
          </ac:spMkLst>
        </pc:spChg>
        <pc:spChg chg="add del mod">
          <ac:chgData name="Aadya Sanwal" userId="89f882040d18d4e6" providerId="LiveId" clId="{999835E6-F0D9-45E8-974E-CC2FDF06234B}" dt="2022-11-14T23:46:53.158" v="1519" actId="478"/>
          <ac:spMkLst>
            <pc:docMk/>
            <pc:sldMk cId="3898511310" sldId="447"/>
            <ac:spMk id="54" creationId="{8CFA0A4D-4750-4B5A-1D6B-A697889A6E7A}"/>
          </ac:spMkLst>
        </pc:spChg>
        <pc:spChg chg="add del mod">
          <ac:chgData name="Aadya Sanwal" userId="89f882040d18d4e6" providerId="LiveId" clId="{999835E6-F0D9-45E8-974E-CC2FDF06234B}" dt="2022-11-14T23:46:50.699" v="1518" actId="478"/>
          <ac:spMkLst>
            <pc:docMk/>
            <pc:sldMk cId="3898511310" sldId="447"/>
            <ac:spMk id="55" creationId="{A209AB68-E173-A722-F57E-2E545FFD3A17}"/>
          </ac:spMkLst>
        </pc:spChg>
        <pc:spChg chg="add mod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56" creationId="{3EB07131-60D9-C2B8-85AC-ABD203A84125}"/>
          </ac:spMkLst>
        </pc:spChg>
        <pc:spChg chg="add mod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57" creationId="{CEDA2B25-E844-3709-A9E8-1EEA1FEDDE5E}"/>
          </ac:spMkLst>
        </pc:spChg>
        <pc:spChg chg="add mod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58" creationId="{5AF7F1B3-EED0-DAC8-F8B8-D267170C14E7}"/>
          </ac:spMkLst>
        </pc:spChg>
        <pc:spChg chg="add mod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59" creationId="{E9736824-A2B1-75A4-DAD8-98F3AC839F24}"/>
          </ac:spMkLst>
        </pc:spChg>
        <pc:spChg chg="add mod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60" creationId="{9F2E20BD-DC23-FB94-ADEF-E22672BD9578}"/>
          </ac:spMkLst>
        </pc:spChg>
        <pc:spChg chg="add mod">
          <ac:chgData name="Aadya Sanwal" userId="89f882040d18d4e6" providerId="LiveId" clId="{999835E6-F0D9-45E8-974E-CC2FDF06234B}" dt="2022-11-15T01:24:03.321" v="2655" actId="120"/>
          <ac:spMkLst>
            <pc:docMk/>
            <pc:sldMk cId="3898511310" sldId="447"/>
            <ac:spMk id="61" creationId="{9109EE68-AB1A-8DAD-976E-36086BF6ED3B}"/>
          </ac:spMkLst>
        </pc:spChg>
        <pc:grpChg chg="add del mod">
          <ac:chgData name="Aadya Sanwal" userId="89f882040d18d4e6" providerId="LiveId" clId="{999835E6-F0D9-45E8-974E-CC2FDF06234B}" dt="2022-11-14T23:31:47.650" v="826" actId="165"/>
          <ac:grpSpMkLst>
            <pc:docMk/>
            <pc:sldMk cId="3898511310" sldId="447"/>
            <ac:grpSpMk id="26" creationId="{756D8693-CFFA-8C22-257C-B3A0D6A7431E}"/>
          </ac:grpSpMkLst>
        </pc:grpChg>
        <pc:grpChg chg="add del mod">
          <ac:chgData name="Aadya Sanwal" userId="89f882040d18d4e6" providerId="LiveId" clId="{999835E6-F0D9-45E8-974E-CC2FDF06234B}" dt="2022-11-14T23:32:07.041" v="848" actId="165"/>
          <ac:grpSpMkLst>
            <pc:docMk/>
            <pc:sldMk cId="3898511310" sldId="447"/>
            <ac:grpSpMk id="27" creationId="{6AF6232B-924A-C5CA-8965-0A4EC0E732E1}"/>
          </ac:grpSpMkLst>
        </pc:grpChg>
        <pc:grpChg chg="add del mod">
          <ac:chgData name="Aadya Sanwal" userId="89f882040d18d4e6" providerId="LiveId" clId="{999835E6-F0D9-45E8-974E-CC2FDF06234B}" dt="2022-11-14T23:32:38.017" v="875" actId="165"/>
          <ac:grpSpMkLst>
            <pc:docMk/>
            <pc:sldMk cId="3898511310" sldId="447"/>
            <ac:grpSpMk id="30" creationId="{22B1FF63-3EA6-3BA0-88A6-53B6C5531BEE}"/>
          </ac:grpSpMkLst>
        </pc:grpChg>
        <pc:grpChg chg="add del mod topLvl">
          <ac:chgData name="Aadya Sanwal" userId="89f882040d18d4e6" providerId="LiveId" clId="{999835E6-F0D9-45E8-974E-CC2FDF06234B}" dt="2022-11-14T23:43:55.937" v="1403" actId="165"/>
          <ac:grpSpMkLst>
            <pc:docMk/>
            <pc:sldMk cId="3898511310" sldId="447"/>
            <ac:grpSpMk id="33" creationId="{A31BE50F-7027-4F5B-D75D-78913FE6A72C}"/>
          </ac:grpSpMkLst>
        </pc:grpChg>
        <pc:grpChg chg="add del mod">
          <ac:chgData name="Aadya Sanwal" userId="89f882040d18d4e6" providerId="LiveId" clId="{999835E6-F0D9-45E8-974E-CC2FDF06234B}" dt="2022-11-14T23:36:48.150" v="1151" actId="165"/>
          <ac:grpSpMkLst>
            <pc:docMk/>
            <pc:sldMk cId="3898511310" sldId="447"/>
            <ac:grpSpMk id="40" creationId="{48A65188-5224-CECD-1AD6-E9F4B69AB733}"/>
          </ac:grpSpMkLst>
        </pc:grpChg>
        <pc:grpChg chg="add del mod">
          <ac:chgData name="Aadya Sanwal" userId="89f882040d18d4e6" providerId="LiveId" clId="{999835E6-F0D9-45E8-974E-CC2FDF06234B}" dt="2022-11-14T23:43:49.440" v="1402" actId="165"/>
          <ac:grpSpMkLst>
            <pc:docMk/>
            <pc:sldMk cId="3898511310" sldId="447"/>
            <ac:grpSpMk id="41" creationId="{B4A9A319-1AF3-7126-18CB-1DCC5DED258F}"/>
          </ac:grpSpMkLst>
        </pc:grpChg>
        <pc:grpChg chg="add del mod">
          <ac:chgData name="Aadya Sanwal" userId="89f882040d18d4e6" providerId="LiveId" clId="{999835E6-F0D9-45E8-974E-CC2FDF06234B}" dt="2022-11-14T23:43:49.440" v="1402" actId="165"/>
          <ac:grpSpMkLst>
            <pc:docMk/>
            <pc:sldMk cId="3898511310" sldId="447"/>
            <ac:grpSpMk id="42" creationId="{49C844D5-3830-168B-EBCC-F3E1212F5307}"/>
          </ac:grpSpMkLst>
        </pc:grpChg>
        <pc:grpChg chg="add del mod">
          <ac:chgData name="Aadya Sanwal" userId="89f882040d18d4e6" providerId="LiveId" clId="{999835E6-F0D9-45E8-974E-CC2FDF06234B}" dt="2022-11-14T23:43:49.440" v="1402" actId="165"/>
          <ac:grpSpMkLst>
            <pc:docMk/>
            <pc:sldMk cId="3898511310" sldId="447"/>
            <ac:grpSpMk id="43" creationId="{8E08D85D-181A-089D-A931-B720EFADC0E4}"/>
          </ac:grpSpMkLst>
        </pc:grpChg>
        <pc:grpChg chg="add del mod">
          <ac:chgData name="Aadya Sanwal" userId="89f882040d18d4e6" providerId="LiveId" clId="{999835E6-F0D9-45E8-974E-CC2FDF06234B}" dt="2022-11-14T23:43:49.440" v="1402" actId="165"/>
          <ac:grpSpMkLst>
            <pc:docMk/>
            <pc:sldMk cId="3898511310" sldId="447"/>
            <ac:grpSpMk id="44" creationId="{4F340C59-A748-D8B7-5523-36BE3A209113}"/>
          </ac:grpSpMkLst>
        </pc:grpChg>
        <pc:grpChg chg="add del mod">
          <ac:chgData name="Aadya Sanwal" userId="89f882040d18d4e6" providerId="LiveId" clId="{999835E6-F0D9-45E8-974E-CC2FDF06234B}" dt="2022-11-14T23:43:49.440" v="1402" actId="165"/>
          <ac:grpSpMkLst>
            <pc:docMk/>
            <pc:sldMk cId="3898511310" sldId="447"/>
            <ac:grpSpMk id="45" creationId="{B04A9F0B-8FC3-F093-16EF-2C306982A2B3}"/>
          </ac:grpSpMkLst>
        </pc:grpChg>
        <pc:grpChg chg="add mod">
          <ac:chgData name="Aadya Sanwal" userId="89f882040d18d4e6" providerId="LiveId" clId="{999835E6-F0D9-45E8-974E-CC2FDF06234B}" dt="2022-11-14T23:47:01.357" v="1573" actId="1037"/>
          <ac:grpSpMkLst>
            <pc:docMk/>
            <pc:sldMk cId="3898511310" sldId="447"/>
            <ac:grpSpMk id="62" creationId="{8B8C82DF-566F-7839-9152-CF1D41EF978F}"/>
          </ac:grpSpMkLst>
        </pc:grpChg>
        <pc:graphicFrameChg chg="add del modGraphic">
          <ac:chgData name="Aadya Sanwal" userId="89f882040d18d4e6" providerId="LiveId" clId="{999835E6-F0D9-45E8-974E-CC2FDF06234B}" dt="2022-11-14T23:29:49.461" v="700" actId="1032"/>
          <ac:graphicFrameMkLst>
            <pc:docMk/>
            <pc:sldMk cId="3898511310" sldId="447"/>
            <ac:graphicFrameMk id="19" creationId="{826EBB85-DE25-DD62-90D7-F6936C286920}"/>
          </ac:graphicFrameMkLst>
        </pc:graphicFrameChg>
        <pc:picChg chg="add del">
          <ac:chgData name="Aadya Sanwal" userId="89f882040d18d4e6" providerId="LiveId" clId="{999835E6-F0D9-45E8-974E-CC2FDF06234B}" dt="2022-11-14T23:26:04.969" v="464" actId="478"/>
          <ac:picMkLst>
            <pc:docMk/>
            <pc:sldMk cId="3898511310" sldId="447"/>
            <ac:picMk id="7" creationId="{4EE36BF8-E980-469A-814D-E91B4A9AAE46}"/>
          </ac:picMkLst>
        </pc:picChg>
        <pc:picChg chg="add del mod ord">
          <ac:chgData name="Aadya Sanwal" userId="89f882040d18d4e6" providerId="LiveId" clId="{999835E6-F0D9-45E8-974E-CC2FDF06234B}" dt="2022-11-14T23:36:31.677" v="1148" actId="478"/>
          <ac:picMkLst>
            <pc:docMk/>
            <pc:sldMk cId="3898511310" sldId="447"/>
            <ac:picMk id="8" creationId="{8C1A64BB-92C4-44CC-9AB7-8416F1B9BF56}"/>
          </ac:picMkLst>
        </pc:picChg>
        <pc:picChg chg="add del mod">
          <ac:chgData name="Aadya Sanwal" userId="89f882040d18d4e6" providerId="LiveId" clId="{999835E6-F0D9-45E8-974E-CC2FDF06234B}" dt="2022-11-14T23:29:22.034" v="694" actId="478"/>
          <ac:picMkLst>
            <pc:docMk/>
            <pc:sldMk cId="3898511310" sldId="447"/>
            <ac:picMk id="11" creationId="{289B7C0D-594E-06C2-0F9C-5E173371CC2A}"/>
          </ac:picMkLst>
        </pc:picChg>
        <pc:picChg chg="add del mod">
          <ac:chgData name="Aadya Sanwal" userId="89f882040d18d4e6" providerId="LiveId" clId="{999835E6-F0D9-45E8-974E-CC2FDF06234B}" dt="2022-11-14T23:29:22.034" v="694" actId="478"/>
          <ac:picMkLst>
            <pc:docMk/>
            <pc:sldMk cId="3898511310" sldId="447"/>
            <ac:picMk id="12" creationId="{A1B637D8-4731-8C79-78A5-33AEBCBB8054}"/>
          </ac:picMkLst>
        </pc:picChg>
        <pc:picChg chg="add del mod">
          <ac:chgData name="Aadya Sanwal" userId="89f882040d18d4e6" providerId="LiveId" clId="{999835E6-F0D9-45E8-974E-CC2FDF06234B}" dt="2022-11-14T23:29:22.034" v="694" actId="478"/>
          <ac:picMkLst>
            <pc:docMk/>
            <pc:sldMk cId="3898511310" sldId="447"/>
            <ac:picMk id="13" creationId="{C0BAD845-BB21-29FF-AF90-453F536F5806}"/>
          </ac:picMkLst>
        </pc:picChg>
        <pc:picChg chg="add del mod">
          <ac:chgData name="Aadya Sanwal" userId="89f882040d18d4e6" providerId="LiveId" clId="{999835E6-F0D9-45E8-974E-CC2FDF06234B}" dt="2022-11-14T23:29:22.034" v="694" actId="478"/>
          <ac:picMkLst>
            <pc:docMk/>
            <pc:sldMk cId="3898511310" sldId="447"/>
            <ac:picMk id="14" creationId="{366B5A73-61F9-7B8A-FE7C-0014F99E244B}"/>
          </ac:picMkLst>
        </pc:picChg>
        <pc:picChg chg="add del">
          <ac:chgData name="Aadya Sanwal" userId="89f882040d18d4e6" providerId="LiveId" clId="{999835E6-F0D9-45E8-974E-CC2FDF06234B}" dt="2022-11-14T23:29:26.501" v="696"/>
          <ac:picMkLst>
            <pc:docMk/>
            <pc:sldMk cId="3898511310" sldId="447"/>
            <ac:picMk id="15" creationId="{0F19BCC9-73A1-EE72-F6E5-532E8CB5A0A0}"/>
          </ac:picMkLst>
        </pc:picChg>
        <pc:picChg chg="add del mod">
          <ac:chgData name="Aadya Sanwal" userId="89f882040d18d4e6" providerId="LiveId" clId="{999835E6-F0D9-45E8-974E-CC2FDF06234B}" dt="2022-11-14T23:35:27.122" v="998" actId="478"/>
          <ac:picMkLst>
            <pc:docMk/>
            <pc:sldMk cId="3898511310" sldId="447"/>
            <ac:picMk id="16" creationId="{5D276116-29D2-BE20-31A9-B1FAF21FB28C}"/>
          </ac:picMkLst>
        </pc:picChg>
      </pc:sldChg>
      <pc:sldChg chg="del">
        <pc:chgData name="Aadya Sanwal" userId="89f882040d18d4e6" providerId="LiveId" clId="{999835E6-F0D9-45E8-974E-CC2FDF06234B}" dt="2022-11-15T00:10:49.104" v="1935" actId="47"/>
        <pc:sldMkLst>
          <pc:docMk/>
          <pc:sldMk cId="2382148752" sldId="449"/>
        </pc:sldMkLst>
      </pc:sldChg>
      <pc:sldChg chg="del">
        <pc:chgData name="Aadya Sanwal" userId="89f882040d18d4e6" providerId="LiveId" clId="{999835E6-F0D9-45E8-974E-CC2FDF06234B}" dt="2022-11-15T00:10:51.925" v="1941" actId="47"/>
        <pc:sldMkLst>
          <pc:docMk/>
          <pc:sldMk cId="3106832019" sldId="452"/>
        </pc:sldMkLst>
      </pc:sldChg>
      <pc:sldChg chg="addSp delSp modSp add mod">
        <pc:chgData name="Aadya Sanwal" userId="89f882040d18d4e6" providerId="LiveId" clId="{999835E6-F0D9-45E8-974E-CC2FDF06234B}" dt="2022-11-14T23:43:32.719" v="1401" actId="1035"/>
        <pc:sldMkLst>
          <pc:docMk/>
          <pc:sldMk cId="503292967" sldId="453"/>
        </pc:sldMkLst>
        <pc:spChg chg="add del mod">
          <ac:chgData name="Aadya Sanwal" userId="89f882040d18d4e6" providerId="LiveId" clId="{999835E6-F0D9-45E8-974E-CC2FDF06234B}" dt="2022-11-14T23:37:55.083" v="1184" actId="478"/>
          <ac:spMkLst>
            <pc:docMk/>
            <pc:sldMk cId="503292967" sldId="453"/>
            <ac:spMk id="3" creationId="{3FC71C8A-D267-3DC2-38D0-316B0119CABB}"/>
          </ac:spMkLst>
        </pc:spChg>
        <pc:spChg chg="mod">
          <ac:chgData name="Aadya Sanwal" userId="89f882040d18d4e6" providerId="LiveId" clId="{999835E6-F0D9-45E8-974E-CC2FDF06234B}" dt="2022-11-14T23:43:11.998" v="1386" actId="1076"/>
          <ac:spMkLst>
            <pc:docMk/>
            <pc:sldMk cId="503292967" sldId="453"/>
            <ac:spMk id="4" creationId="{135A981B-6487-4B00-9EAF-D0D748FA6014}"/>
          </ac:spMkLst>
        </pc:spChg>
        <pc:spChg chg="del">
          <ac:chgData name="Aadya Sanwal" userId="89f882040d18d4e6" providerId="LiveId" clId="{999835E6-F0D9-45E8-974E-CC2FDF06234B}" dt="2022-11-14T23:37:52.939" v="1183" actId="478"/>
          <ac:spMkLst>
            <pc:docMk/>
            <pc:sldMk cId="503292967" sldId="453"/>
            <ac:spMk id="6" creationId="{B43F7E3B-CE99-4770-8587-6554C15693F8}"/>
          </ac:spMkLst>
        </pc:spChg>
        <pc:spChg chg="add mod">
          <ac:chgData name="Aadya Sanwal" userId="89f882040d18d4e6" providerId="LiveId" clId="{999835E6-F0D9-45E8-974E-CC2FDF06234B}" dt="2022-11-14T23:43:32.719" v="1401" actId="1035"/>
          <ac:spMkLst>
            <pc:docMk/>
            <pc:sldMk cId="503292967" sldId="453"/>
            <ac:spMk id="9" creationId="{F5876A26-3E46-0BBC-7C33-1A123D904A3A}"/>
          </ac:spMkLst>
        </pc:spChg>
        <pc:spChg chg="add mod">
          <ac:chgData name="Aadya Sanwal" userId="89f882040d18d4e6" providerId="LiveId" clId="{999835E6-F0D9-45E8-974E-CC2FDF06234B}" dt="2022-11-14T23:39:18.441" v="1250" actId="14100"/>
          <ac:spMkLst>
            <pc:docMk/>
            <pc:sldMk cId="503292967" sldId="453"/>
            <ac:spMk id="11" creationId="{ECABC3F3-4239-DA34-90FC-C738BCAFBE54}"/>
          </ac:spMkLst>
        </pc:spChg>
        <pc:spChg chg="add mod">
          <ac:chgData name="Aadya Sanwal" userId="89f882040d18d4e6" providerId="LiveId" clId="{999835E6-F0D9-45E8-974E-CC2FDF06234B}" dt="2022-11-14T23:42:44.320" v="1358" actId="20577"/>
          <ac:spMkLst>
            <pc:docMk/>
            <pc:sldMk cId="503292967" sldId="453"/>
            <ac:spMk id="16" creationId="{A41DBB55-91B6-D842-20A4-60378DDE66A9}"/>
          </ac:spMkLst>
        </pc:spChg>
        <pc:spChg chg="del">
          <ac:chgData name="Aadya Sanwal" userId="89f882040d18d4e6" providerId="LiveId" clId="{999835E6-F0D9-45E8-974E-CC2FDF06234B}" dt="2022-11-14T23:37:52.939" v="1183" actId="478"/>
          <ac:spMkLst>
            <pc:docMk/>
            <pc:sldMk cId="503292967" sldId="453"/>
            <ac:spMk id="20" creationId="{F518BFA1-225B-A93D-37D5-A1BF7E7095E2}"/>
          </ac:spMkLst>
        </pc:spChg>
        <pc:spChg chg="del">
          <ac:chgData name="Aadya Sanwal" userId="89f882040d18d4e6" providerId="LiveId" clId="{999835E6-F0D9-45E8-974E-CC2FDF06234B}" dt="2022-11-14T23:37:52.939" v="1183" actId="478"/>
          <ac:spMkLst>
            <pc:docMk/>
            <pc:sldMk cId="503292967" sldId="453"/>
            <ac:spMk id="21" creationId="{32FC2E59-BF1B-0CBF-383E-563A0CF06C94}"/>
          </ac:spMkLst>
        </pc:spChg>
        <pc:spChg chg="del">
          <ac:chgData name="Aadya Sanwal" userId="89f882040d18d4e6" providerId="LiveId" clId="{999835E6-F0D9-45E8-974E-CC2FDF06234B}" dt="2022-11-14T23:37:52.939" v="1183" actId="478"/>
          <ac:spMkLst>
            <pc:docMk/>
            <pc:sldMk cId="503292967" sldId="453"/>
            <ac:spMk id="38" creationId="{7BF67901-B1AD-E763-D662-E3F574EEE177}"/>
          </ac:spMkLst>
        </pc:spChg>
        <pc:grpChg chg="del">
          <ac:chgData name="Aadya Sanwal" userId="89f882040d18d4e6" providerId="LiveId" clId="{999835E6-F0D9-45E8-974E-CC2FDF06234B}" dt="2022-11-14T23:37:52.939" v="1183" actId="478"/>
          <ac:grpSpMkLst>
            <pc:docMk/>
            <pc:sldMk cId="503292967" sldId="453"/>
            <ac:grpSpMk id="41" creationId="{B4A9A319-1AF3-7126-18CB-1DCC5DED258F}"/>
          </ac:grpSpMkLst>
        </pc:grpChg>
        <pc:grpChg chg="del">
          <ac:chgData name="Aadya Sanwal" userId="89f882040d18d4e6" providerId="LiveId" clId="{999835E6-F0D9-45E8-974E-CC2FDF06234B}" dt="2022-11-14T23:37:52.939" v="1183" actId="478"/>
          <ac:grpSpMkLst>
            <pc:docMk/>
            <pc:sldMk cId="503292967" sldId="453"/>
            <ac:grpSpMk id="42" creationId="{49C844D5-3830-168B-EBCC-F3E1212F5307}"/>
          </ac:grpSpMkLst>
        </pc:grpChg>
        <pc:grpChg chg="del">
          <ac:chgData name="Aadya Sanwal" userId="89f882040d18d4e6" providerId="LiveId" clId="{999835E6-F0D9-45E8-974E-CC2FDF06234B}" dt="2022-11-14T23:37:52.939" v="1183" actId="478"/>
          <ac:grpSpMkLst>
            <pc:docMk/>
            <pc:sldMk cId="503292967" sldId="453"/>
            <ac:grpSpMk id="43" creationId="{8E08D85D-181A-089D-A931-B720EFADC0E4}"/>
          </ac:grpSpMkLst>
        </pc:grpChg>
        <pc:grpChg chg="del">
          <ac:chgData name="Aadya Sanwal" userId="89f882040d18d4e6" providerId="LiveId" clId="{999835E6-F0D9-45E8-974E-CC2FDF06234B}" dt="2022-11-14T23:37:52.939" v="1183" actId="478"/>
          <ac:grpSpMkLst>
            <pc:docMk/>
            <pc:sldMk cId="503292967" sldId="453"/>
            <ac:grpSpMk id="44" creationId="{4F340C59-A748-D8B7-5523-36BE3A209113}"/>
          </ac:grpSpMkLst>
        </pc:grpChg>
        <pc:grpChg chg="del">
          <ac:chgData name="Aadya Sanwal" userId="89f882040d18d4e6" providerId="LiveId" clId="{999835E6-F0D9-45E8-974E-CC2FDF06234B}" dt="2022-11-14T23:37:52.939" v="1183" actId="478"/>
          <ac:grpSpMkLst>
            <pc:docMk/>
            <pc:sldMk cId="503292967" sldId="453"/>
            <ac:grpSpMk id="45" creationId="{B04A9F0B-8FC3-F093-16EF-2C306982A2B3}"/>
          </ac:grpSpMkLst>
        </pc:grpChg>
        <pc:picChg chg="add del">
          <ac:chgData name="Aadya Sanwal" userId="89f882040d18d4e6" providerId="LiveId" clId="{999835E6-F0D9-45E8-974E-CC2FDF06234B}" dt="2022-11-14T23:37:57.383" v="1186" actId="22"/>
          <ac:picMkLst>
            <pc:docMk/>
            <pc:sldMk cId="503292967" sldId="453"/>
            <ac:picMk id="7" creationId="{691798A3-40C9-2A5E-D5AE-E8B0C1477C12}"/>
          </ac:picMkLst>
        </pc:picChg>
        <pc:picChg chg="add mod">
          <ac:chgData name="Aadya Sanwal" userId="89f882040d18d4e6" providerId="LiveId" clId="{999835E6-F0D9-45E8-974E-CC2FDF06234B}" dt="2022-11-14T23:38:33.530" v="1207" actId="1076"/>
          <ac:picMkLst>
            <pc:docMk/>
            <pc:sldMk cId="503292967" sldId="453"/>
            <ac:picMk id="8" creationId="{7CFC5698-BD6B-5541-E09D-BE82CCEA041A}"/>
          </ac:picMkLst>
        </pc:picChg>
        <pc:picChg chg="add del mod modCrop">
          <ac:chgData name="Aadya Sanwal" userId="89f882040d18d4e6" providerId="LiveId" clId="{999835E6-F0D9-45E8-974E-CC2FDF06234B}" dt="2022-11-14T23:42:17.897" v="1294" actId="478"/>
          <ac:picMkLst>
            <pc:docMk/>
            <pc:sldMk cId="503292967" sldId="453"/>
            <ac:picMk id="12" creationId="{E6EA6FDB-2FE5-0EB8-44CD-84A66105BFB5}"/>
          </ac:picMkLst>
        </pc:picChg>
        <pc:picChg chg="add mod modCrop">
          <ac:chgData name="Aadya Sanwal" userId="89f882040d18d4e6" providerId="LiveId" clId="{999835E6-F0D9-45E8-974E-CC2FDF06234B}" dt="2022-11-14T23:41:50.962" v="1287" actId="14100"/>
          <ac:picMkLst>
            <pc:docMk/>
            <pc:sldMk cId="503292967" sldId="453"/>
            <ac:picMk id="13" creationId="{0DE4DC22-2A97-8FA5-B081-4BB101F57285}"/>
          </ac:picMkLst>
        </pc:picChg>
        <pc:picChg chg="add mod modCrop">
          <ac:chgData name="Aadya Sanwal" userId="89f882040d18d4e6" providerId="LiveId" clId="{999835E6-F0D9-45E8-974E-CC2FDF06234B}" dt="2022-11-14T23:42:05.686" v="1293" actId="1076"/>
          <ac:picMkLst>
            <pc:docMk/>
            <pc:sldMk cId="503292967" sldId="453"/>
            <ac:picMk id="14" creationId="{61CB49A7-2F5D-AAAD-E5DA-9F1CA3D9B847}"/>
          </ac:picMkLst>
        </pc:picChg>
        <pc:picChg chg="add mod modCrop">
          <ac:chgData name="Aadya Sanwal" userId="89f882040d18d4e6" providerId="LiveId" clId="{999835E6-F0D9-45E8-974E-CC2FDF06234B}" dt="2022-11-14T23:41:59.904" v="1290" actId="14100"/>
          <ac:picMkLst>
            <pc:docMk/>
            <pc:sldMk cId="503292967" sldId="453"/>
            <ac:picMk id="15" creationId="{3DE33EF2-5F7A-4329-85F0-D163A1894A45}"/>
          </ac:picMkLst>
        </pc:picChg>
      </pc:sldChg>
      <pc:sldChg chg="addSp delSp modSp add mod">
        <pc:chgData name="Aadya Sanwal" userId="89f882040d18d4e6" providerId="LiveId" clId="{999835E6-F0D9-45E8-974E-CC2FDF06234B}" dt="2022-11-14T23:49:16.093" v="1632" actId="20577"/>
        <pc:sldMkLst>
          <pc:docMk/>
          <pc:sldMk cId="7235469" sldId="454"/>
        </pc:sldMkLst>
        <pc:spChg chg="add mod">
          <ac:chgData name="Aadya Sanwal" userId="89f882040d18d4e6" providerId="LiveId" clId="{999835E6-F0D9-45E8-974E-CC2FDF06234B}" dt="2022-11-14T23:49:16.093" v="1632" actId="20577"/>
          <ac:spMkLst>
            <pc:docMk/>
            <pc:sldMk cId="7235469" sldId="454"/>
            <ac:spMk id="3" creationId="{65724830-1FBD-8EB7-0AF3-B765D3495367}"/>
          </ac:spMkLst>
        </pc:spChg>
        <pc:spChg chg="del">
          <ac:chgData name="Aadya Sanwal" userId="89f882040d18d4e6" providerId="LiveId" clId="{999835E6-F0D9-45E8-974E-CC2FDF06234B}" dt="2022-11-14T23:47:40.152" v="1579" actId="478"/>
          <ac:spMkLst>
            <pc:docMk/>
            <pc:sldMk cId="7235469" sldId="454"/>
            <ac:spMk id="9" creationId="{F5876A26-3E46-0BBC-7C33-1A123D904A3A}"/>
          </ac:spMkLst>
        </pc:spChg>
        <pc:spChg chg="del">
          <ac:chgData name="Aadya Sanwal" userId="89f882040d18d4e6" providerId="LiveId" clId="{999835E6-F0D9-45E8-974E-CC2FDF06234B}" dt="2022-11-14T23:47:37.555" v="1578" actId="478"/>
          <ac:spMkLst>
            <pc:docMk/>
            <pc:sldMk cId="7235469" sldId="454"/>
            <ac:spMk id="11" creationId="{ECABC3F3-4239-DA34-90FC-C738BCAFBE54}"/>
          </ac:spMkLst>
        </pc:spChg>
        <pc:spChg chg="del">
          <ac:chgData name="Aadya Sanwal" userId="89f882040d18d4e6" providerId="LiveId" clId="{999835E6-F0D9-45E8-974E-CC2FDF06234B}" dt="2022-11-14T23:47:37.555" v="1578" actId="478"/>
          <ac:spMkLst>
            <pc:docMk/>
            <pc:sldMk cId="7235469" sldId="454"/>
            <ac:spMk id="16" creationId="{A41DBB55-91B6-D842-20A4-60378DDE66A9}"/>
          </ac:spMkLst>
        </pc:spChg>
        <pc:picChg chg="add mod">
          <ac:chgData name="Aadya Sanwal" userId="89f882040d18d4e6" providerId="LiveId" clId="{999835E6-F0D9-45E8-974E-CC2FDF06234B}" dt="2022-11-14T23:48:33.447" v="1596" actId="1076"/>
          <ac:picMkLst>
            <pc:docMk/>
            <pc:sldMk cId="7235469" sldId="454"/>
            <ac:picMk id="2" creationId="{923F7472-6CA6-C0BD-E4BA-C5662EBE240D}"/>
          </ac:picMkLst>
        </pc:picChg>
        <pc:picChg chg="del">
          <ac:chgData name="Aadya Sanwal" userId="89f882040d18d4e6" providerId="LiveId" clId="{999835E6-F0D9-45E8-974E-CC2FDF06234B}" dt="2022-11-14T23:47:37.555" v="1578" actId="478"/>
          <ac:picMkLst>
            <pc:docMk/>
            <pc:sldMk cId="7235469" sldId="454"/>
            <ac:picMk id="8" creationId="{7CFC5698-BD6B-5541-E09D-BE82CCEA041A}"/>
          </ac:picMkLst>
        </pc:picChg>
        <pc:picChg chg="del">
          <ac:chgData name="Aadya Sanwal" userId="89f882040d18d4e6" providerId="LiveId" clId="{999835E6-F0D9-45E8-974E-CC2FDF06234B}" dt="2022-11-14T23:47:37.555" v="1578" actId="478"/>
          <ac:picMkLst>
            <pc:docMk/>
            <pc:sldMk cId="7235469" sldId="454"/>
            <ac:picMk id="13" creationId="{0DE4DC22-2A97-8FA5-B081-4BB101F57285}"/>
          </ac:picMkLst>
        </pc:picChg>
        <pc:picChg chg="del">
          <ac:chgData name="Aadya Sanwal" userId="89f882040d18d4e6" providerId="LiveId" clId="{999835E6-F0D9-45E8-974E-CC2FDF06234B}" dt="2022-11-14T23:47:37.555" v="1578" actId="478"/>
          <ac:picMkLst>
            <pc:docMk/>
            <pc:sldMk cId="7235469" sldId="454"/>
            <ac:picMk id="14" creationId="{61CB49A7-2F5D-AAAD-E5DA-9F1CA3D9B847}"/>
          </ac:picMkLst>
        </pc:picChg>
        <pc:picChg chg="del">
          <ac:chgData name="Aadya Sanwal" userId="89f882040d18d4e6" providerId="LiveId" clId="{999835E6-F0D9-45E8-974E-CC2FDF06234B}" dt="2022-11-14T23:47:37.555" v="1578" actId="478"/>
          <ac:picMkLst>
            <pc:docMk/>
            <pc:sldMk cId="7235469" sldId="454"/>
            <ac:picMk id="15" creationId="{3DE33EF2-5F7A-4329-85F0-D163A1894A45}"/>
          </ac:picMkLst>
        </pc:picChg>
      </pc:sldChg>
      <pc:sldChg chg="addSp delSp modSp add mod">
        <pc:chgData name="Aadya Sanwal" userId="89f882040d18d4e6" providerId="LiveId" clId="{999835E6-F0D9-45E8-974E-CC2FDF06234B}" dt="2022-11-15T01:52:33.592" v="2717" actId="1038"/>
        <pc:sldMkLst>
          <pc:docMk/>
          <pc:sldMk cId="3129524421" sldId="455"/>
        </pc:sldMkLst>
        <pc:spChg chg="add mod">
          <ac:chgData name="Aadya Sanwal" userId="89f882040d18d4e6" providerId="LiveId" clId="{999835E6-F0D9-45E8-974E-CC2FDF06234B}" dt="2022-11-14T23:50:19.875" v="1659" actId="20577"/>
          <ac:spMkLst>
            <pc:docMk/>
            <pc:sldMk cId="3129524421" sldId="455"/>
            <ac:spMk id="5" creationId="{035AD59E-9509-298B-05D5-F7AD01A09A50}"/>
          </ac:spMkLst>
        </pc:spChg>
        <pc:picChg chg="del">
          <ac:chgData name="Aadya Sanwal" userId="89f882040d18d4e6" providerId="LiveId" clId="{999835E6-F0D9-45E8-974E-CC2FDF06234B}" dt="2022-11-14T23:48:01.508" v="1585" actId="478"/>
          <ac:picMkLst>
            <pc:docMk/>
            <pc:sldMk cId="3129524421" sldId="455"/>
            <ac:picMk id="2" creationId="{923F7472-6CA6-C0BD-E4BA-C5662EBE240D}"/>
          </ac:picMkLst>
        </pc:picChg>
        <pc:picChg chg="add del mod">
          <ac:chgData name="Aadya Sanwal" userId="89f882040d18d4e6" providerId="LiveId" clId="{999835E6-F0D9-45E8-974E-CC2FDF06234B}" dt="2022-11-15T01:52:23.627" v="2706" actId="478"/>
          <ac:picMkLst>
            <pc:docMk/>
            <pc:sldMk cId="3129524421" sldId="455"/>
            <ac:picMk id="3" creationId="{17F61286-0D8F-5B79-3F27-B0156A3C1DBE}"/>
          </ac:picMkLst>
        </pc:picChg>
        <pc:picChg chg="add mod">
          <ac:chgData name="Aadya Sanwal" userId="89f882040d18d4e6" providerId="LiveId" clId="{999835E6-F0D9-45E8-974E-CC2FDF06234B}" dt="2022-11-15T01:52:33.592" v="2717" actId="1038"/>
          <ac:picMkLst>
            <pc:docMk/>
            <pc:sldMk cId="3129524421" sldId="455"/>
            <ac:picMk id="6" creationId="{3AB774B2-C789-5790-5F77-DC8D55B39E90}"/>
          </ac:picMkLst>
        </pc:picChg>
      </pc:sldChg>
      <pc:sldChg chg="addSp delSp modSp add mod">
        <pc:chgData name="Aadya Sanwal" userId="89f882040d18d4e6" providerId="LiveId" clId="{999835E6-F0D9-45E8-974E-CC2FDF06234B}" dt="2022-11-15T00:17:17.090" v="1969" actId="20577"/>
        <pc:sldMkLst>
          <pc:docMk/>
          <pc:sldMk cId="3962511719" sldId="456"/>
        </pc:sldMkLst>
        <pc:spChg chg="mod">
          <ac:chgData name="Aadya Sanwal" userId="89f882040d18d4e6" providerId="LiveId" clId="{999835E6-F0D9-45E8-974E-CC2FDF06234B}" dt="2022-11-14T23:50:59.777" v="1679" actId="20577"/>
          <ac:spMkLst>
            <pc:docMk/>
            <pc:sldMk cId="3962511719" sldId="456"/>
            <ac:spMk id="4" creationId="{135A981B-6487-4B00-9EAF-D0D748FA6014}"/>
          </ac:spMkLst>
        </pc:spChg>
        <pc:spChg chg="del">
          <ac:chgData name="Aadya Sanwal" userId="89f882040d18d4e6" providerId="LiveId" clId="{999835E6-F0D9-45E8-974E-CC2FDF06234B}" dt="2022-11-14T23:51:03.058" v="1681" actId="478"/>
          <ac:spMkLst>
            <pc:docMk/>
            <pc:sldMk cId="3962511719" sldId="456"/>
            <ac:spMk id="5" creationId="{035AD59E-9509-298B-05D5-F7AD01A09A50}"/>
          </ac:spMkLst>
        </pc:spChg>
        <pc:spChg chg="add del mod">
          <ac:chgData name="Aadya Sanwal" userId="89f882040d18d4e6" providerId="LiveId" clId="{999835E6-F0D9-45E8-974E-CC2FDF06234B}" dt="2022-11-14T23:51:04.924" v="1682" actId="478"/>
          <ac:spMkLst>
            <pc:docMk/>
            <pc:sldMk cId="3962511719" sldId="456"/>
            <ac:spMk id="6" creationId="{00D6DBEB-09DA-1925-3F1F-57BC9688F120}"/>
          </ac:spMkLst>
        </pc:spChg>
        <pc:spChg chg="add mod">
          <ac:chgData name="Aadya Sanwal" userId="89f882040d18d4e6" providerId="LiveId" clId="{999835E6-F0D9-45E8-974E-CC2FDF06234B}" dt="2022-11-15T00:17:17.090" v="1969" actId="20577"/>
          <ac:spMkLst>
            <pc:docMk/>
            <pc:sldMk cId="3962511719" sldId="456"/>
            <ac:spMk id="7" creationId="{277D9197-A112-C040-C566-87DF5818DB55}"/>
          </ac:spMkLst>
        </pc:spChg>
        <pc:picChg chg="del">
          <ac:chgData name="Aadya Sanwal" userId="89f882040d18d4e6" providerId="LiveId" clId="{999835E6-F0D9-45E8-974E-CC2FDF06234B}" dt="2022-11-14T23:51:01.171" v="1680" actId="478"/>
          <ac:picMkLst>
            <pc:docMk/>
            <pc:sldMk cId="3962511719" sldId="456"/>
            <ac:picMk id="3" creationId="{17F61286-0D8F-5B79-3F27-B0156A3C1DBE}"/>
          </ac:picMkLst>
        </pc:picChg>
        <pc:picChg chg="add mod">
          <ac:chgData name="Aadya Sanwal" userId="89f882040d18d4e6" providerId="LiveId" clId="{999835E6-F0D9-45E8-974E-CC2FDF06234B}" dt="2022-11-15T00:10:13.926" v="1934" actId="14100"/>
          <ac:picMkLst>
            <pc:docMk/>
            <pc:sldMk cId="3962511719" sldId="456"/>
            <ac:picMk id="9" creationId="{AC561841-1689-239C-C49C-9F5FC7DBCBBC}"/>
          </ac:picMkLst>
        </pc:picChg>
      </pc:sldChg>
      <pc:sldChg chg="addSp delSp modSp add mod">
        <pc:chgData name="Aadya Sanwal" userId="89f882040d18d4e6" providerId="LiveId" clId="{999835E6-F0D9-45E8-974E-CC2FDF06234B}" dt="2022-11-15T00:20:31.971" v="2016" actId="20577"/>
        <pc:sldMkLst>
          <pc:docMk/>
          <pc:sldMk cId="3462528662" sldId="457"/>
        </pc:sldMkLst>
        <pc:spChg chg="mod">
          <ac:chgData name="Aadya Sanwal" userId="89f882040d18d4e6" providerId="LiveId" clId="{999835E6-F0D9-45E8-974E-CC2FDF06234B}" dt="2022-11-15T00:14:00.257" v="1963" actId="20577"/>
          <ac:spMkLst>
            <pc:docMk/>
            <pc:sldMk cId="3462528662" sldId="457"/>
            <ac:spMk id="4" creationId="{135A981B-6487-4B00-9EAF-D0D748FA6014}"/>
          </ac:spMkLst>
        </pc:spChg>
        <pc:spChg chg="add mod">
          <ac:chgData name="Aadya Sanwal" userId="89f882040d18d4e6" providerId="LiveId" clId="{999835E6-F0D9-45E8-974E-CC2FDF06234B}" dt="2022-11-15T00:18:25.844" v="1978" actId="1076"/>
          <ac:spMkLst>
            <pc:docMk/>
            <pc:sldMk cId="3462528662" sldId="457"/>
            <ac:spMk id="5" creationId="{55C711F1-37BE-1C82-B01B-CC0A42AD794C}"/>
          </ac:spMkLst>
        </pc:spChg>
        <pc:spChg chg="add del mod">
          <ac:chgData name="Aadya Sanwal" userId="89f882040d18d4e6" providerId="LiveId" clId="{999835E6-F0D9-45E8-974E-CC2FDF06234B}" dt="2022-11-15T00:20:10.021" v="2007"/>
          <ac:spMkLst>
            <pc:docMk/>
            <pc:sldMk cId="3462528662" sldId="457"/>
            <ac:spMk id="6" creationId="{94743FA3-A50F-9194-907F-0C6C90996355}"/>
          </ac:spMkLst>
        </pc:spChg>
        <pc:spChg chg="mod">
          <ac:chgData name="Aadya Sanwal" userId="89f882040d18d4e6" providerId="LiveId" clId="{999835E6-F0D9-45E8-974E-CC2FDF06234B}" dt="2022-11-15T00:20:31.971" v="2016" actId="20577"/>
          <ac:spMkLst>
            <pc:docMk/>
            <pc:sldMk cId="3462528662" sldId="457"/>
            <ac:spMk id="7" creationId="{277D9197-A112-C040-C566-87DF5818DB55}"/>
          </ac:spMkLst>
        </pc:spChg>
        <pc:spChg chg="add del mod">
          <ac:chgData name="Aadya Sanwal" userId="89f882040d18d4e6" providerId="LiveId" clId="{999835E6-F0D9-45E8-974E-CC2FDF06234B}" dt="2022-11-15T00:20:10.021" v="2007"/>
          <ac:spMkLst>
            <pc:docMk/>
            <pc:sldMk cId="3462528662" sldId="457"/>
            <ac:spMk id="8" creationId="{5B675B9A-3D08-C49D-8C1B-C2FB59BC3F84}"/>
          </ac:spMkLst>
        </pc:spChg>
        <pc:spChg chg="add del mod">
          <ac:chgData name="Aadya Sanwal" userId="89f882040d18d4e6" providerId="LiveId" clId="{999835E6-F0D9-45E8-974E-CC2FDF06234B}" dt="2022-11-15T00:20:10.021" v="2007"/>
          <ac:spMkLst>
            <pc:docMk/>
            <pc:sldMk cId="3462528662" sldId="457"/>
            <ac:spMk id="10" creationId="{41DEAFE8-8C90-1385-8C0C-6C894D2D901E}"/>
          </ac:spMkLst>
        </pc:spChg>
        <pc:picChg chg="add mod">
          <ac:chgData name="Aadya Sanwal" userId="89f882040d18d4e6" providerId="LiveId" clId="{999835E6-F0D9-45E8-974E-CC2FDF06234B}" dt="2022-11-15T00:18:07.673" v="1973" actId="14100"/>
          <ac:picMkLst>
            <pc:docMk/>
            <pc:sldMk cId="3462528662" sldId="457"/>
            <ac:picMk id="2" creationId="{6A363925-78F6-B5CC-C3B8-042500DB2E86}"/>
          </ac:picMkLst>
        </pc:picChg>
        <pc:picChg chg="del">
          <ac:chgData name="Aadya Sanwal" userId="89f882040d18d4e6" providerId="LiveId" clId="{999835E6-F0D9-45E8-974E-CC2FDF06234B}" dt="2022-11-15T00:17:21.302" v="1970" actId="478"/>
          <ac:picMkLst>
            <pc:docMk/>
            <pc:sldMk cId="3462528662" sldId="457"/>
            <ac:picMk id="9" creationId="{AC561841-1689-239C-C49C-9F5FC7DBCBBC}"/>
          </ac:picMkLst>
        </pc:picChg>
        <pc:picChg chg="add del mod">
          <ac:chgData name="Aadya Sanwal" userId="89f882040d18d4e6" providerId="LiveId" clId="{999835E6-F0D9-45E8-974E-CC2FDF06234B}" dt="2022-11-15T00:20:10.021" v="2007"/>
          <ac:picMkLst>
            <pc:docMk/>
            <pc:sldMk cId="3462528662" sldId="457"/>
            <ac:picMk id="2049" creationId="{32D618AA-CEBE-5A67-4BF1-105327D88B67}"/>
          </ac:picMkLst>
        </pc:picChg>
        <pc:picChg chg="add del mod">
          <ac:chgData name="Aadya Sanwal" userId="89f882040d18d4e6" providerId="LiveId" clId="{999835E6-F0D9-45E8-974E-CC2FDF06234B}" dt="2022-11-15T00:20:10.021" v="2007"/>
          <ac:picMkLst>
            <pc:docMk/>
            <pc:sldMk cId="3462528662" sldId="457"/>
            <ac:picMk id="2050" creationId="{3F3A5BD8-64B0-0ACE-E101-CD0AE95E7B96}"/>
          </ac:picMkLst>
        </pc:picChg>
      </pc:sldChg>
      <pc:sldChg chg="addSp delSp modSp add mod">
        <pc:chgData name="Aadya Sanwal" userId="89f882040d18d4e6" providerId="LiveId" clId="{999835E6-F0D9-45E8-974E-CC2FDF06234B}" dt="2022-11-15T00:21:08.067" v="2025" actId="1076"/>
        <pc:sldMkLst>
          <pc:docMk/>
          <pc:sldMk cId="187129526" sldId="458"/>
        </pc:sldMkLst>
        <pc:spChg chg="del">
          <ac:chgData name="Aadya Sanwal" userId="89f882040d18d4e6" providerId="LiveId" clId="{999835E6-F0D9-45E8-974E-CC2FDF06234B}" dt="2022-11-15T00:20:53.199" v="2020" actId="478"/>
          <ac:spMkLst>
            <pc:docMk/>
            <pc:sldMk cId="187129526" sldId="458"/>
            <ac:spMk id="5" creationId="{55C711F1-37BE-1C82-B01B-CC0A42AD794C}"/>
          </ac:spMkLst>
        </pc:spChg>
        <pc:spChg chg="add del mod">
          <ac:chgData name="Aadya Sanwal" userId="89f882040d18d4e6" providerId="LiveId" clId="{999835E6-F0D9-45E8-974E-CC2FDF06234B}" dt="2022-11-15T00:20:56.637" v="2021" actId="478"/>
          <ac:spMkLst>
            <pc:docMk/>
            <pc:sldMk cId="187129526" sldId="458"/>
            <ac:spMk id="6" creationId="{1F2EFF03-E091-652C-57E1-6AB5977C523B}"/>
          </ac:spMkLst>
        </pc:spChg>
        <pc:spChg chg="del">
          <ac:chgData name="Aadya Sanwal" userId="89f882040d18d4e6" providerId="LiveId" clId="{999835E6-F0D9-45E8-974E-CC2FDF06234B}" dt="2022-11-15T00:20:47.328" v="2018" actId="478"/>
          <ac:spMkLst>
            <pc:docMk/>
            <pc:sldMk cId="187129526" sldId="458"/>
            <ac:spMk id="7" creationId="{277D9197-A112-C040-C566-87DF5818DB55}"/>
          </ac:spMkLst>
        </pc:spChg>
        <pc:picChg chg="del">
          <ac:chgData name="Aadya Sanwal" userId="89f882040d18d4e6" providerId="LiveId" clId="{999835E6-F0D9-45E8-974E-CC2FDF06234B}" dt="2022-11-15T00:20:48.680" v="2019" actId="478"/>
          <ac:picMkLst>
            <pc:docMk/>
            <pc:sldMk cId="187129526" sldId="458"/>
            <ac:picMk id="2" creationId="{6A363925-78F6-B5CC-C3B8-042500DB2E86}"/>
          </ac:picMkLst>
        </pc:picChg>
        <pc:picChg chg="add mod">
          <ac:chgData name="Aadya Sanwal" userId="89f882040d18d4e6" providerId="LiveId" clId="{999835E6-F0D9-45E8-974E-CC2FDF06234B}" dt="2022-11-15T00:21:08.067" v="2025" actId="1076"/>
          <ac:picMkLst>
            <pc:docMk/>
            <pc:sldMk cId="187129526" sldId="458"/>
            <ac:picMk id="8" creationId="{12799988-2370-2C18-67EE-1CE972216B0F}"/>
          </ac:picMkLst>
        </pc:picChg>
      </pc:sldChg>
      <pc:sldChg chg="addSp delSp modSp add mod ord">
        <pc:chgData name="Aadya Sanwal" userId="89f882040d18d4e6" providerId="LiveId" clId="{999835E6-F0D9-45E8-974E-CC2FDF06234B}" dt="2022-11-15T00:23:30.201" v="2101" actId="1076"/>
        <pc:sldMkLst>
          <pc:docMk/>
          <pc:sldMk cId="3398532995" sldId="459"/>
        </pc:sldMkLst>
        <pc:spChg chg="mod">
          <ac:chgData name="Aadya Sanwal" userId="89f882040d18d4e6" providerId="LiveId" clId="{999835E6-F0D9-45E8-974E-CC2FDF06234B}" dt="2022-11-15T00:21:41.422" v="2056" actId="20577"/>
          <ac:spMkLst>
            <pc:docMk/>
            <pc:sldMk cId="3398532995" sldId="459"/>
            <ac:spMk id="4" creationId="{135A981B-6487-4B00-9EAF-D0D748FA6014}"/>
          </ac:spMkLst>
        </pc:spChg>
        <pc:spChg chg="mod">
          <ac:chgData name="Aadya Sanwal" userId="89f882040d18d4e6" providerId="LiveId" clId="{999835E6-F0D9-45E8-974E-CC2FDF06234B}" dt="2022-11-15T00:23:08.454" v="2096"/>
          <ac:spMkLst>
            <pc:docMk/>
            <pc:sldMk cId="3398532995" sldId="459"/>
            <ac:spMk id="7" creationId="{277D9197-A112-C040-C566-87DF5818DB55}"/>
          </ac:spMkLst>
        </pc:spChg>
        <pc:picChg chg="del">
          <ac:chgData name="Aadya Sanwal" userId="89f882040d18d4e6" providerId="LiveId" clId="{999835E6-F0D9-45E8-974E-CC2FDF06234B}" dt="2022-11-15T00:23:13.914" v="2097" actId="478"/>
          <ac:picMkLst>
            <pc:docMk/>
            <pc:sldMk cId="3398532995" sldId="459"/>
            <ac:picMk id="2" creationId="{6A363925-78F6-B5CC-C3B8-042500DB2E86}"/>
          </ac:picMkLst>
        </pc:picChg>
        <pc:picChg chg="add mod">
          <ac:chgData name="Aadya Sanwal" userId="89f882040d18d4e6" providerId="LiveId" clId="{999835E6-F0D9-45E8-974E-CC2FDF06234B}" dt="2022-11-15T00:23:30.201" v="2101" actId="1076"/>
          <ac:picMkLst>
            <pc:docMk/>
            <pc:sldMk cId="3398532995" sldId="459"/>
            <ac:picMk id="3" creationId="{A82EA3B8-7A90-66F6-4232-5B2031F10939}"/>
          </ac:picMkLst>
        </pc:picChg>
      </pc:sldChg>
      <pc:sldChg chg="addSp delSp modSp add mod">
        <pc:chgData name="Aadya Sanwal" userId="89f882040d18d4e6" providerId="LiveId" clId="{999835E6-F0D9-45E8-974E-CC2FDF06234B}" dt="2022-11-15T00:23:58.776" v="2108" actId="1076"/>
        <pc:sldMkLst>
          <pc:docMk/>
          <pc:sldMk cId="181596857" sldId="460"/>
        </pc:sldMkLst>
        <pc:spChg chg="del">
          <ac:chgData name="Aadya Sanwal" userId="89f882040d18d4e6" providerId="LiveId" clId="{999835E6-F0D9-45E8-974E-CC2FDF06234B}" dt="2022-11-15T00:23:38.503" v="2103" actId="478"/>
          <ac:spMkLst>
            <pc:docMk/>
            <pc:sldMk cId="181596857" sldId="460"/>
            <ac:spMk id="5" creationId="{55C711F1-37BE-1C82-B01B-CC0A42AD794C}"/>
          </ac:spMkLst>
        </pc:spChg>
        <pc:spChg chg="add del mod">
          <ac:chgData name="Aadya Sanwal" userId="89f882040d18d4e6" providerId="LiveId" clId="{999835E6-F0D9-45E8-974E-CC2FDF06234B}" dt="2022-11-15T00:23:40.374" v="2104" actId="478"/>
          <ac:spMkLst>
            <pc:docMk/>
            <pc:sldMk cId="181596857" sldId="460"/>
            <ac:spMk id="6" creationId="{1B2AA448-0CCA-86A4-CB7B-6E62F7F47DCF}"/>
          </ac:spMkLst>
        </pc:spChg>
        <pc:spChg chg="del">
          <ac:chgData name="Aadya Sanwal" userId="89f882040d18d4e6" providerId="LiveId" clId="{999835E6-F0D9-45E8-974E-CC2FDF06234B}" dt="2022-11-15T00:23:38.503" v="2103" actId="478"/>
          <ac:spMkLst>
            <pc:docMk/>
            <pc:sldMk cId="181596857" sldId="460"/>
            <ac:spMk id="7" creationId="{277D9197-A112-C040-C566-87DF5818DB55}"/>
          </ac:spMkLst>
        </pc:spChg>
        <pc:picChg chg="del">
          <ac:chgData name="Aadya Sanwal" userId="89f882040d18d4e6" providerId="LiveId" clId="{999835E6-F0D9-45E8-974E-CC2FDF06234B}" dt="2022-11-15T00:23:38.503" v="2103" actId="478"/>
          <ac:picMkLst>
            <pc:docMk/>
            <pc:sldMk cId="181596857" sldId="460"/>
            <ac:picMk id="3" creationId="{A82EA3B8-7A90-66F6-4232-5B2031F10939}"/>
          </ac:picMkLst>
        </pc:picChg>
        <pc:picChg chg="add mod">
          <ac:chgData name="Aadya Sanwal" userId="89f882040d18d4e6" providerId="LiveId" clId="{999835E6-F0D9-45E8-974E-CC2FDF06234B}" dt="2022-11-15T00:23:58.776" v="2108" actId="1076"/>
          <ac:picMkLst>
            <pc:docMk/>
            <pc:sldMk cId="181596857" sldId="460"/>
            <ac:picMk id="8" creationId="{F39AE32B-F302-F7C9-E289-BF24E56C12B1}"/>
          </ac:picMkLst>
        </pc:picChg>
      </pc:sldChg>
      <pc:sldChg chg="addSp delSp modSp add mod ord">
        <pc:chgData name="Aadya Sanwal" userId="89f882040d18d4e6" providerId="LiveId" clId="{999835E6-F0D9-45E8-974E-CC2FDF06234B}" dt="2022-11-15T00:26:13.483" v="2174" actId="14100"/>
        <pc:sldMkLst>
          <pc:docMk/>
          <pc:sldMk cId="2918214053" sldId="461"/>
        </pc:sldMkLst>
        <pc:spChg chg="mod">
          <ac:chgData name="Aadya Sanwal" userId="89f882040d18d4e6" providerId="LiveId" clId="{999835E6-F0D9-45E8-974E-CC2FDF06234B}" dt="2022-11-15T00:24:29.099" v="2138" actId="20577"/>
          <ac:spMkLst>
            <pc:docMk/>
            <pc:sldMk cId="2918214053" sldId="461"/>
            <ac:spMk id="4" creationId="{135A981B-6487-4B00-9EAF-D0D748FA6014}"/>
          </ac:spMkLst>
        </pc:spChg>
        <pc:spChg chg="mod">
          <ac:chgData name="Aadya Sanwal" userId="89f882040d18d4e6" providerId="LiveId" clId="{999835E6-F0D9-45E8-974E-CC2FDF06234B}" dt="2022-11-15T00:26:01.651" v="2170"/>
          <ac:spMkLst>
            <pc:docMk/>
            <pc:sldMk cId="2918214053" sldId="461"/>
            <ac:spMk id="7" creationId="{277D9197-A112-C040-C566-87DF5818DB55}"/>
          </ac:spMkLst>
        </pc:spChg>
        <pc:picChg chg="del">
          <ac:chgData name="Aadya Sanwal" userId="89f882040d18d4e6" providerId="LiveId" clId="{999835E6-F0D9-45E8-974E-CC2FDF06234B}" dt="2022-11-15T00:26:03.462" v="2171" actId="478"/>
          <ac:picMkLst>
            <pc:docMk/>
            <pc:sldMk cId="2918214053" sldId="461"/>
            <ac:picMk id="3" creationId="{A82EA3B8-7A90-66F6-4232-5B2031F10939}"/>
          </ac:picMkLst>
        </pc:picChg>
        <pc:picChg chg="add del">
          <ac:chgData name="Aadya Sanwal" userId="89f882040d18d4e6" providerId="LiveId" clId="{999835E6-F0D9-45E8-974E-CC2FDF06234B}" dt="2022-11-15T00:25:00.817" v="2142" actId="22"/>
          <ac:picMkLst>
            <pc:docMk/>
            <pc:sldMk cId="2918214053" sldId="461"/>
            <ac:picMk id="6" creationId="{A66754D0-97E6-4ACD-C815-80871905656B}"/>
          </ac:picMkLst>
        </pc:picChg>
        <pc:picChg chg="add mod">
          <ac:chgData name="Aadya Sanwal" userId="89f882040d18d4e6" providerId="LiveId" clId="{999835E6-F0D9-45E8-974E-CC2FDF06234B}" dt="2022-11-15T00:26:13.483" v="2174" actId="14100"/>
          <ac:picMkLst>
            <pc:docMk/>
            <pc:sldMk cId="2918214053" sldId="461"/>
            <ac:picMk id="8" creationId="{AB7BE138-DA70-EE52-7D43-0423090A5B71}"/>
          </ac:picMkLst>
        </pc:picChg>
      </pc:sldChg>
      <pc:sldChg chg="addSp delSp modSp add mod">
        <pc:chgData name="Aadya Sanwal" userId="89f882040d18d4e6" providerId="LiveId" clId="{999835E6-F0D9-45E8-974E-CC2FDF06234B}" dt="2022-11-15T00:26:36.828" v="2182" actId="1076"/>
        <pc:sldMkLst>
          <pc:docMk/>
          <pc:sldMk cId="980358374" sldId="462"/>
        </pc:sldMkLst>
        <pc:spChg chg="add mod">
          <ac:chgData name="Aadya Sanwal" userId="89f882040d18d4e6" providerId="LiveId" clId="{999835E6-F0D9-45E8-974E-CC2FDF06234B}" dt="2022-11-15T00:26:24.951" v="2176" actId="478"/>
          <ac:spMkLst>
            <pc:docMk/>
            <pc:sldMk cId="980358374" sldId="462"/>
            <ac:spMk id="3" creationId="{3380CC3E-7183-6BE6-C820-1EA3E7247EF4}"/>
          </ac:spMkLst>
        </pc:spChg>
        <pc:spChg chg="del">
          <ac:chgData name="Aadya Sanwal" userId="89f882040d18d4e6" providerId="LiveId" clId="{999835E6-F0D9-45E8-974E-CC2FDF06234B}" dt="2022-11-15T00:26:24.951" v="2176" actId="478"/>
          <ac:spMkLst>
            <pc:docMk/>
            <pc:sldMk cId="980358374" sldId="462"/>
            <ac:spMk id="5" creationId="{55C711F1-37BE-1C82-B01B-CC0A42AD794C}"/>
          </ac:spMkLst>
        </pc:spChg>
        <pc:spChg chg="del">
          <ac:chgData name="Aadya Sanwal" userId="89f882040d18d4e6" providerId="LiveId" clId="{999835E6-F0D9-45E8-974E-CC2FDF06234B}" dt="2022-11-15T00:26:24.951" v="2176" actId="478"/>
          <ac:spMkLst>
            <pc:docMk/>
            <pc:sldMk cId="980358374" sldId="462"/>
            <ac:spMk id="7" creationId="{277D9197-A112-C040-C566-87DF5818DB55}"/>
          </ac:spMkLst>
        </pc:spChg>
        <pc:picChg chg="add mod">
          <ac:chgData name="Aadya Sanwal" userId="89f882040d18d4e6" providerId="LiveId" clId="{999835E6-F0D9-45E8-974E-CC2FDF06234B}" dt="2022-11-15T00:26:36.828" v="2182" actId="1076"/>
          <ac:picMkLst>
            <pc:docMk/>
            <pc:sldMk cId="980358374" sldId="462"/>
            <ac:picMk id="6" creationId="{A2C9D488-ACE8-7541-D12A-F55791D5F0A8}"/>
          </ac:picMkLst>
        </pc:picChg>
        <pc:picChg chg="del">
          <ac:chgData name="Aadya Sanwal" userId="89f882040d18d4e6" providerId="LiveId" clId="{999835E6-F0D9-45E8-974E-CC2FDF06234B}" dt="2022-11-15T00:26:24.951" v="2176" actId="478"/>
          <ac:picMkLst>
            <pc:docMk/>
            <pc:sldMk cId="980358374" sldId="462"/>
            <ac:picMk id="8" creationId="{AB7BE138-DA70-EE52-7D43-0423090A5B71}"/>
          </ac:picMkLst>
        </pc:picChg>
      </pc:sldChg>
      <pc:sldChg chg="addSp delSp modSp add mod ord">
        <pc:chgData name="Aadya Sanwal" userId="89f882040d18d4e6" providerId="LiveId" clId="{999835E6-F0D9-45E8-974E-CC2FDF06234B}" dt="2022-11-15T00:29:00.854" v="2278" actId="20577"/>
        <pc:sldMkLst>
          <pc:docMk/>
          <pc:sldMk cId="3670362778" sldId="463"/>
        </pc:sldMkLst>
        <pc:spChg chg="add del">
          <ac:chgData name="Aadya Sanwal" userId="89f882040d18d4e6" providerId="LiveId" clId="{999835E6-F0D9-45E8-974E-CC2FDF06234B}" dt="2022-11-15T00:28:08.477" v="2210"/>
          <ac:spMkLst>
            <pc:docMk/>
            <pc:sldMk cId="3670362778" sldId="463"/>
            <ac:spMk id="3" creationId="{13A976FA-846F-4BB4-7AD0-63193938C795}"/>
          </ac:spMkLst>
        </pc:spChg>
        <pc:spChg chg="mod">
          <ac:chgData name="Aadya Sanwal" userId="89f882040d18d4e6" providerId="LiveId" clId="{999835E6-F0D9-45E8-974E-CC2FDF06234B}" dt="2022-11-15T00:26:51.325" v="2196" actId="20577"/>
          <ac:spMkLst>
            <pc:docMk/>
            <pc:sldMk cId="3670362778" sldId="463"/>
            <ac:spMk id="4" creationId="{135A981B-6487-4B00-9EAF-D0D748FA6014}"/>
          </ac:spMkLst>
        </pc:spChg>
        <pc:spChg chg="add del">
          <ac:chgData name="Aadya Sanwal" userId="89f882040d18d4e6" providerId="LiveId" clId="{999835E6-F0D9-45E8-974E-CC2FDF06234B}" dt="2022-11-15T00:28:08.477" v="2210"/>
          <ac:spMkLst>
            <pc:docMk/>
            <pc:sldMk cId="3670362778" sldId="463"/>
            <ac:spMk id="6" creationId="{62A28768-8526-1869-BCEE-91C0B0442999}"/>
          </ac:spMkLst>
        </pc:spChg>
        <pc:spChg chg="mod">
          <ac:chgData name="Aadya Sanwal" userId="89f882040d18d4e6" providerId="LiveId" clId="{999835E6-F0D9-45E8-974E-CC2FDF06234B}" dt="2022-11-15T00:29:00.854" v="2278" actId="20577"/>
          <ac:spMkLst>
            <pc:docMk/>
            <pc:sldMk cId="3670362778" sldId="463"/>
            <ac:spMk id="7" creationId="{277D9197-A112-C040-C566-87DF5818DB55}"/>
          </ac:spMkLst>
        </pc:spChg>
        <pc:picChg chg="add mod">
          <ac:chgData name="Aadya Sanwal" userId="89f882040d18d4e6" providerId="LiveId" clId="{999835E6-F0D9-45E8-974E-CC2FDF06234B}" dt="2022-11-15T00:27:59.562" v="2208" actId="1076"/>
          <ac:picMkLst>
            <pc:docMk/>
            <pc:sldMk cId="3670362778" sldId="463"/>
            <ac:picMk id="2" creationId="{0736E064-AA72-5A88-20D1-B21CC96EDB5B}"/>
          </ac:picMkLst>
        </pc:picChg>
        <pc:picChg chg="del">
          <ac:chgData name="Aadya Sanwal" userId="89f882040d18d4e6" providerId="LiveId" clId="{999835E6-F0D9-45E8-974E-CC2FDF06234B}" dt="2022-11-15T00:27:51.247" v="2204" actId="478"/>
          <ac:picMkLst>
            <pc:docMk/>
            <pc:sldMk cId="3670362778" sldId="463"/>
            <ac:picMk id="8" creationId="{AB7BE138-DA70-EE52-7D43-0423090A5B71}"/>
          </ac:picMkLst>
        </pc:picChg>
        <pc:picChg chg="add del">
          <ac:chgData name="Aadya Sanwal" userId="89f882040d18d4e6" providerId="LiveId" clId="{999835E6-F0D9-45E8-974E-CC2FDF06234B}" dt="2022-11-15T00:28:08.477" v="2210"/>
          <ac:picMkLst>
            <pc:docMk/>
            <pc:sldMk cId="3670362778" sldId="463"/>
            <ac:picMk id="3073" creationId="{DD4F430E-A19B-B36C-1673-AAF48E8B82FA}"/>
          </ac:picMkLst>
        </pc:picChg>
      </pc:sldChg>
      <pc:sldChg chg="addSp delSp modSp add mod">
        <pc:chgData name="Aadya Sanwal" userId="89f882040d18d4e6" providerId="LiveId" clId="{999835E6-F0D9-45E8-974E-CC2FDF06234B}" dt="2022-11-15T00:29:25.054" v="2285" actId="1076"/>
        <pc:sldMkLst>
          <pc:docMk/>
          <pc:sldMk cId="3675261768" sldId="464"/>
        </pc:sldMkLst>
        <pc:spChg chg="del">
          <ac:chgData name="Aadya Sanwal" userId="89f882040d18d4e6" providerId="LiveId" clId="{999835E6-F0D9-45E8-974E-CC2FDF06234B}" dt="2022-11-15T00:29:13.559" v="2280" actId="478"/>
          <ac:spMkLst>
            <pc:docMk/>
            <pc:sldMk cId="3675261768" sldId="464"/>
            <ac:spMk id="5" creationId="{55C711F1-37BE-1C82-B01B-CC0A42AD794C}"/>
          </ac:spMkLst>
        </pc:spChg>
        <pc:spChg chg="add del mod">
          <ac:chgData name="Aadya Sanwal" userId="89f882040d18d4e6" providerId="LiveId" clId="{999835E6-F0D9-45E8-974E-CC2FDF06234B}" dt="2022-11-15T00:29:17.983" v="2281" actId="478"/>
          <ac:spMkLst>
            <pc:docMk/>
            <pc:sldMk cId="3675261768" sldId="464"/>
            <ac:spMk id="6" creationId="{F97AADF4-42A2-C6F4-5DB4-165C34F302E2}"/>
          </ac:spMkLst>
        </pc:spChg>
        <pc:spChg chg="del">
          <ac:chgData name="Aadya Sanwal" userId="89f882040d18d4e6" providerId="LiveId" clId="{999835E6-F0D9-45E8-974E-CC2FDF06234B}" dt="2022-11-15T00:29:13.559" v="2280" actId="478"/>
          <ac:spMkLst>
            <pc:docMk/>
            <pc:sldMk cId="3675261768" sldId="464"/>
            <ac:spMk id="7" creationId="{277D9197-A112-C040-C566-87DF5818DB55}"/>
          </ac:spMkLst>
        </pc:spChg>
        <pc:picChg chg="del">
          <ac:chgData name="Aadya Sanwal" userId="89f882040d18d4e6" providerId="LiveId" clId="{999835E6-F0D9-45E8-974E-CC2FDF06234B}" dt="2022-11-15T00:29:13.559" v="2280" actId="478"/>
          <ac:picMkLst>
            <pc:docMk/>
            <pc:sldMk cId="3675261768" sldId="464"/>
            <ac:picMk id="2" creationId="{0736E064-AA72-5A88-20D1-B21CC96EDB5B}"/>
          </ac:picMkLst>
        </pc:picChg>
        <pc:picChg chg="add mod">
          <ac:chgData name="Aadya Sanwal" userId="89f882040d18d4e6" providerId="LiveId" clId="{999835E6-F0D9-45E8-974E-CC2FDF06234B}" dt="2022-11-15T00:29:25.054" v="2285" actId="1076"/>
          <ac:picMkLst>
            <pc:docMk/>
            <pc:sldMk cId="3675261768" sldId="464"/>
            <ac:picMk id="8" creationId="{376C0955-A20B-4B8C-7053-C997D5558C85}"/>
          </ac:picMkLst>
        </pc:picChg>
      </pc:sldChg>
      <pc:sldChg chg="addSp delSp modSp add mod">
        <pc:chgData name="Aadya Sanwal" userId="89f882040d18d4e6" providerId="LiveId" clId="{999835E6-F0D9-45E8-974E-CC2FDF06234B}" dt="2022-11-15T00:39:12.111" v="2654" actId="478"/>
        <pc:sldMkLst>
          <pc:docMk/>
          <pc:sldMk cId="1296399098" sldId="465"/>
        </pc:sldMkLst>
        <pc:spChg chg="mod">
          <ac:chgData name="Aadya Sanwal" userId="89f882040d18d4e6" providerId="LiveId" clId="{999835E6-F0D9-45E8-974E-CC2FDF06234B}" dt="2022-11-15T00:29:37.887" v="2293" actId="20577"/>
          <ac:spMkLst>
            <pc:docMk/>
            <pc:sldMk cId="1296399098" sldId="465"/>
            <ac:spMk id="4" creationId="{135A981B-6487-4B00-9EAF-D0D748FA6014}"/>
          </ac:spMkLst>
        </pc:spChg>
        <pc:spChg chg="add del mod">
          <ac:chgData name="Aadya Sanwal" userId="89f882040d18d4e6" providerId="LiveId" clId="{999835E6-F0D9-45E8-974E-CC2FDF06234B}" dt="2022-11-15T00:33:28.087" v="2556" actId="478"/>
          <ac:spMkLst>
            <pc:docMk/>
            <pc:sldMk cId="1296399098" sldId="465"/>
            <ac:spMk id="5" creationId="{1386FEF3-44F6-C3F9-95C9-07E52400BDB3}"/>
          </ac:spMkLst>
        </pc:spChg>
        <pc:spChg chg="add del mod">
          <ac:chgData name="Aadya Sanwal" userId="89f882040d18d4e6" providerId="LiveId" clId="{999835E6-F0D9-45E8-974E-CC2FDF06234B}" dt="2022-11-15T00:34:59.400" v="2581" actId="478"/>
          <ac:spMkLst>
            <pc:docMk/>
            <pc:sldMk cId="1296399098" sldId="465"/>
            <ac:spMk id="7" creationId="{1E4FCD3A-0230-3624-082E-023761C8AD85}"/>
          </ac:spMkLst>
        </pc:spChg>
        <pc:spChg chg="add del mod">
          <ac:chgData name="Aadya Sanwal" userId="89f882040d18d4e6" providerId="LiveId" clId="{999835E6-F0D9-45E8-974E-CC2FDF06234B}" dt="2022-11-15T00:37:03.304" v="2639" actId="478"/>
          <ac:spMkLst>
            <pc:docMk/>
            <pc:sldMk cId="1296399098" sldId="465"/>
            <ac:spMk id="10" creationId="{D7302419-C979-F74A-B8EB-5B733C521CE3}"/>
          </ac:spMkLst>
        </pc:spChg>
        <pc:spChg chg="add del mod">
          <ac:chgData name="Aadya Sanwal" userId="89f882040d18d4e6" providerId="LiveId" clId="{999835E6-F0D9-45E8-974E-CC2FDF06234B}" dt="2022-11-15T00:39:12.111" v="2654" actId="478"/>
          <ac:spMkLst>
            <pc:docMk/>
            <pc:sldMk cId="1296399098" sldId="465"/>
            <ac:spMk id="12" creationId="{F64FB53E-ECFB-9A34-CA51-6760AB2F0B6C}"/>
          </ac:spMkLst>
        </pc:spChg>
        <pc:graphicFrameChg chg="add mod modGraphic">
          <ac:chgData name="Aadya Sanwal" userId="89f882040d18d4e6" providerId="LiveId" clId="{999835E6-F0D9-45E8-974E-CC2FDF06234B}" dt="2022-11-15T00:39:07.255" v="2653" actId="20577"/>
          <ac:graphicFrameMkLst>
            <pc:docMk/>
            <pc:sldMk cId="1296399098" sldId="465"/>
            <ac:graphicFrameMk id="2" creationId="{F798E6CA-05F3-ACD0-0352-F50E160327AA}"/>
          </ac:graphicFrameMkLst>
        </pc:graphicFrameChg>
        <pc:picChg chg="del">
          <ac:chgData name="Aadya Sanwal" userId="89f882040d18d4e6" providerId="LiveId" clId="{999835E6-F0D9-45E8-974E-CC2FDF06234B}" dt="2022-11-15T00:29:39.290" v="2294" actId="478"/>
          <ac:picMkLst>
            <pc:docMk/>
            <pc:sldMk cId="1296399098" sldId="465"/>
            <ac:picMk id="8" creationId="{376C0955-A20B-4B8C-7053-C997D5558C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6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3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9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6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3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9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8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7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6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9982" y="1791075"/>
            <a:ext cx="5544670" cy="4197096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Response Variable: Default Payment (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Yes = 1, No = 0)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Explanatory Variables: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X1: Amount of the given credit (NT dollar)</a:t>
            </a:r>
          </a:p>
          <a:p>
            <a:r>
              <a:rPr lang="en-US" sz="1400" dirty="0">
                <a:solidFill>
                  <a:schemeClr val="tx1"/>
                </a:solidFill>
              </a:rPr>
              <a:t>X2: Gender (1 = male; 2 = female).</a:t>
            </a:r>
          </a:p>
          <a:p>
            <a:r>
              <a:rPr lang="en-US" sz="1400" dirty="0">
                <a:solidFill>
                  <a:schemeClr val="tx1"/>
                </a:solidFill>
              </a:rPr>
              <a:t>X3: Education (1 = graduate school; 2 = university; 3 = high school; 4 = others).</a:t>
            </a:r>
          </a:p>
          <a:p>
            <a:r>
              <a:rPr lang="en-US" sz="1400" dirty="0">
                <a:solidFill>
                  <a:schemeClr val="tx1"/>
                </a:solidFill>
              </a:rPr>
              <a:t>X4: Marital status (1 = married; 2 = single; 3 = others).</a:t>
            </a:r>
          </a:p>
          <a:p>
            <a:r>
              <a:rPr lang="en-US" sz="1400" dirty="0">
                <a:solidFill>
                  <a:schemeClr val="tx1"/>
                </a:solidFill>
              </a:rPr>
              <a:t>X5: Age (year).</a:t>
            </a:r>
          </a:p>
          <a:p>
            <a:r>
              <a:rPr lang="en-US" sz="1400" dirty="0">
                <a:solidFill>
                  <a:schemeClr val="tx1"/>
                </a:solidFill>
              </a:rPr>
              <a:t>X6 - X11: History of past payment - repayment status of past monthly payment records</a:t>
            </a:r>
          </a:p>
          <a:p>
            <a:r>
              <a:rPr lang="en-US" sz="1400" dirty="0">
                <a:solidFill>
                  <a:schemeClr val="tx1"/>
                </a:solidFill>
              </a:rPr>
              <a:t>X12-X17: Amount of bill statement (NT dollar) – by month</a:t>
            </a:r>
          </a:p>
          <a:p>
            <a:r>
              <a:rPr lang="en-US" sz="1400" dirty="0">
                <a:solidFill>
                  <a:schemeClr val="tx1"/>
                </a:solidFill>
              </a:rPr>
              <a:t>X18-X23: Amount of previous payment (NT dollar) – by month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353DA-67F3-5FBA-FEB9-465D93878054}"/>
              </a:ext>
            </a:extLst>
          </p:cNvPr>
          <p:cNvSpPr/>
          <p:nvPr/>
        </p:nvSpPr>
        <p:spPr>
          <a:xfrm>
            <a:off x="7925721" y="3327560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E55D7A-D6EC-A4AC-92C6-BF70AC5BE372}"/>
              </a:ext>
            </a:extLst>
          </p:cNvPr>
          <p:cNvSpPr/>
          <p:nvPr/>
        </p:nvSpPr>
        <p:spPr>
          <a:xfrm>
            <a:off x="7925721" y="4073649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Random Forest Classifier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C56C1-76E1-4357-99F6-56677BC78C60}"/>
              </a:ext>
            </a:extLst>
          </p:cNvPr>
          <p:cNvSpPr/>
          <p:nvPr/>
        </p:nvSpPr>
        <p:spPr>
          <a:xfrm>
            <a:off x="6934200" y="4799086"/>
            <a:ext cx="4486835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BFD0A2-49C3-D016-AF7E-1CE4AC58E0D3}"/>
              </a:ext>
            </a:extLst>
          </p:cNvPr>
          <p:cNvSpPr/>
          <p:nvPr/>
        </p:nvSpPr>
        <p:spPr>
          <a:xfrm>
            <a:off x="7925721" y="4819738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Support Vector Machines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E4A55E-B498-0F76-8CF5-9AA28260EE13}"/>
              </a:ext>
            </a:extLst>
          </p:cNvPr>
          <p:cNvSpPr/>
          <p:nvPr/>
        </p:nvSpPr>
        <p:spPr>
          <a:xfrm>
            <a:off x="6947647" y="5521757"/>
            <a:ext cx="4486835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3534DC-AF8F-B0AD-A1DB-9C2F88591C11}"/>
              </a:ext>
            </a:extLst>
          </p:cNvPr>
          <p:cNvSpPr/>
          <p:nvPr/>
        </p:nvSpPr>
        <p:spPr>
          <a:xfrm>
            <a:off x="7925721" y="5565825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AdaBoosting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8BFA1-225B-A93D-37D5-A1BF7E7095E2}"/>
              </a:ext>
            </a:extLst>
          </p:cNvPr>
          <p:cNvSpPr/>
          <p:nvPr/>
        </p:nvSpPr>
        <p:spPr>
          <a:xfrm>
            <a:off x="6934200" y="1926906"/>
            <a:ext cx="4486835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F67901-B1AD-E763-D662-E3F574EEE177}"/>
              </a:ext>
            </a:extLst>
          </p:cNvPr>
          <p:cNvSpPr/>
          <p:nvPr/>
        </p:nvSpPr>
        <p:spPr>
          <a:xfrm>
            <a:off x="7935601" y="1835382"/>
            <a:ext cx="3508762" cy="53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2683B9-60B1-BBAB-7E77-D48224986AFB}"/>
              </a:ext>
            </a:extLst>
          </p:cNvPr>
          <p:cNvSpPr/>
          <p:nvPr/>
        </p:nvSpPr>
        <p:spPr>
          <a:xfrm>
            <a:off x="6934200" y="2657962"/>
            <a:ext cx="4486835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1E5FA-07A3-BC91-B245-FA45611828ED}"/>
              </a:ext>
            </a:extLst>
          </p:cNvPr>
          <p:cNvSpPr/>
          <p:nvPr/>
        </p:nvSpPr>
        <p:spPr>
          <a:xfrm>
            <a:off x="7934683" y="2581471"/>
            <a:ext cx="3508762" cy="538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Dimension Reduction</a:t>
            </a: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C374D5E3-8B76-D8DD-16C5-02239225E3B9}"/>
              </a:ext>
            </a:extLst>
          </p:cNvPr>
          <p:cNvSpPr txBox="1">
            <a:spLocks/>
          </p:cNvSpPr>
          <p:nvPr/>
        </p:nvSpPr>
        <p:spPr>
          <a:xfrm>
            <a:off x="457199" y="61753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APPLICATION OF CLASSIFICATION METHODS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A1C70C-68E0-738C-C543-67A38C0E57D5}"/>
              </a:ext>
            </a:extLst>
          </p:cNvPr>
          <p:cNvSpPr/>
          <p:nvPr/>
        </p:nvSpPr>
        <p:spPr>
          <a:xfrm>
            <a:off x="7101072" y="1934535"/>
            <a:ext cx="297897" cy="430593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B8C82DF-566F-7839-9152-CF1D41EF978F}"/>
              </a:ext>
            </a:extLst>
          </p:cNvPr>
          <p:cNvGrpSpPr/>
          <p:nvPr/>
        </p:nvGrpSpPr>
        <p:grpSpPr>
          <a:xfrm>
            <a:off x="7448638" y="1993707"/>
            <a:ext cx="349507" cy="4021365"/>
            <a:chOff x="7399206" y="1993707"/>
            <a:chExt cx="349507" cy="402136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B07131-60D9-C2B8-85AC-ABD203A84125}"/>
                </a:ext>
              </a:extLst>
            </p:cNvPr>
            <p:cNvSpPr/>
            <p:nvPr/>
          </p:nvSpPr>
          <p:spPr>
            <a:xfrm rot="2700000">
              <a:off x="7413322" y="1979591"/>
              <a:ext cx="321275" cy="349507"/>
            </a:xfrm>
            <a:prstGeom prst="rect">
              <a:avLst/>
            </a:prstGeom>
            <a:solidFill>
              <a:srgbClr val="D750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A2B25-E844-3709-A9E8-1EEA1FEDDE5E}"/>
                </a:ext>
              </a:extLst>
            </p:cNvPr>
            <p:cNvSpPr/>
            <p:nvPr/>
          </p:nvSpPr>
          <p:spPr>
            <a:xfrm rot="2700000">
              <a:off x="7413322" y="2719609"/>
              <a:ext cx="321275" cy="349507"/>
            </a:xfrm>
            <a:prstGeom prst="rect">
              <a:avLst/>
            </a:prstGeom>
            <a:solidFill>
              <a:srgbClr val="D750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AF7F1B3-EED0-DAC8-F8B8-D267170C14E7}"/>
                </a:ext>
              </a:extLst>
            </p:cNvPr>
            <p:cNvSpPr/>
            <p:nvPr/>
          </p:nvSpPr>
          <p:spPr>
            <a:xfrm rot="2700000">
              <a:off x="7413322" y="3459627"/>
              <a:ext cx="321275" cy="349507"/>
            </a:xfrm>
            <a:prstGeom prst="rect">
              <a:avLst/>
            </a:prstGeom>
            <a:solidFill>
              <a:srgbClr val="D750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736824-A2B1-75A4-DAD8-98F3AC839F24}"/>
                </a:ext>
              </a:extLst>
            </p:cNvPr>
            <p:cNvSpPr/>
            <p:nvPr/>
          </p:nvSpPr>
          <p:spPr>
            <a:xfrm rot="2700000">
              <a:off x="7413322" y="4199645"/>
              <a:ext cx="321275" cy="349507"/>
            </a:xfrm>
            <a:prstGeom prst="rect">
              <a:avLst/>
            </a:prstGeom>
            <a:solidFill>
              <a:srgbClr val="D750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2E20BD-DC23-FB94-ADEF-E22672BD9578}"/>
                </a:ext>
              </a:extLst>
            </p:cNvPr>
            <p:cNvSpPr/>
            <p:nvPr/>
          </p:nvSpPr>
          <p:spPr>
            <a:xfrm rot="2700000">
              <a:off x="7413322" y="4939663"/>
              <a:ext cx="321275" cy="349507"/>
            </a:xfrm>
            <a:prstGeom prst="rect">
              <a:avLst/>
            </a:prstGeom>
            <a:solidFill>
              <a:srgbClr val="D750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09EE68-AB1A-8DAD-976E-36086BF6ED3B}"/>
                </a:ext>
              </a:extLst>
            </p:cNvPr>
            <p:cNvSpPr/>
            <p:nvPr/>
          </p:nvSpPr>
          <p:spPr>
            <a:xfrm rot="2700000">
              <a:off x="7413322" y="5679681"/>
              <a:ext cx="321275" cy="349507"/>
            </a:xfrm>
            <a:prstGeom prst="rect">
              <a:avLst/>
            </a:prstGeom>
            <a:solidFill>
              <a:srgbClr val="D750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SUPPORT VECTOR MACHINES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7D9197-A112-C040-C566-87DF5818D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664" y="1667508"/>
            <a:ext cx="6155055" cy="40783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Identifies a linearly separable hyperplane, or a decision boundary separating members of one class from the other</a:t>
            </a:r>
          </a:p>
          <a:p>
            <a:r>
              <a:rPr lang="en-US" dirty="0">
                <a:solidFill>
                  <a:schemeClr val="tx1"/>
                </a:solidFill>
              </a:rPr>
              <a:t>Regularization Parameter, C= 2</a:t>
            </a:r>
          </a:p>
          <a:p>
            <a:r>
              <a:rPr lang="en-US" dirty="0">
                <a:solidFill>
                  <a:schemeClr val="tx1"/>
                </a:solidFill>
              </a:rPr>
              <a:t>Kernel Coefficient, gamma = 0.03166227766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Accuracy = 81.64%</a:t>
            </a:r>
          </a:p>
          <a:p>
            <a:r>
              <a:rPr lang="en-US" dirty="0">
                <a:solidFill>
                  <a:schemeClr val="tx1"/>
                </a:solidFill>
              </a:rPr>
              <a:t>Error Rate= 18.36%</a:t>
            </a:r>
          </a:p>
          <a:p>
            <a:r>
              <a:rPr lang="en-US" dirty="0">
                <a:solidFill>
                  <a:schemeClr val="tx1"/>
                </a:solidFill>
              </a:rPr>
              <a:t>Precision= 67.55%</a:t>
            </a:r>
          </a:p>
          <a:p>
            <a:r>
              <a:rPr lang="en-US" dirty="0">
                <a:solidFill>
                  <a:schemeClr val="tx1"/>
                </a:solidFill>
              </a:rPr>
              <a:t>F1 score= 45.94%</a:t>
            </a:r>
          </a:p>
          <a:p>
            <a:r>
              <a:rPr lang="en-US" dirty="0">
                <a:solidFill>
                  <a:schemeClr val="tx1"/>
                </a:solidFill>
              </a:rPr>
              <a:t>Computing Time: 30.44 sec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11F1-37BE-1C82-B01B-CC0A42AD794C}"/>
              </a:ext>
            </a:extLst>
          </p:cNvPr>
          <p:cNvSpPr txBox="1"/>
          <p:nvPr/>
        </p:nvSpPr>
        <p:spPr>
          <a:xfrm>
            <a:off x="7859816" y="4763236"/>
            <a:ext cx="289457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BE138-DA70-EE52-7D43-0423090A5B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 r="23187"/>
          <a:stretch/>
        </p:blipFill>
        <p:spPr bwMode="auto">
          <a:xfrm>
            <a:off x="7154175" y="1667507"/>
            <a:ext cx="4666069" cy="3188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821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SUPPORT VECTOR MACHINES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CC3E-7183-6BE6-C820-1EA3E7247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9D488-ACE8-7541-D12A-F55791D5F0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93" y="1521297"/>
            <a:ext cx="7326613" cy="53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5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AdaBoosting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7D9197-A112-C040-C566-87DF5818D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664" y="1667508"/>
            <a:ext cx="6155055" cy="40783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each tree is grown using information from previously grown tree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Learning Rate: 1</a:t>
            </a:r>
          </a:p>
          <a:p>
            <a:r>
              <a:rPr lang="en-US" dirty="0">
                <a:solidFill>
                  <a:schemeClr val="tx1"/>
                </a:solidFill>
              </a:rPr>
              <a:t>#Estimators: 100</a:t>
            </a:r>
          </a:p>
          <a:p>
            <a:r>
              <a:rPr lang="en-US" dirty="0">
                <a:solidFill>
                  <a:schemeClr val="tx1"/>
                </a:solidFill>
              </a:rPr>
              <a:t>Score for best Ada Boosting model =  0.8184</a:t>
            </a:r>
          </a:p>
          <a:p>
            <a:r>
              <a:rPr lang="en-US" dirty="0">
                <a:solidFill>
                  <a:schemeClr val="tx1"/>
                </a:solidFill>
              </a:rPr>
              <a:t>Accuracy = 81.79%</a:t>
            </a:r>
          </a:p>
          <a:p>
            <a:r>
              <a:rPr lang="en-US" dirty="0">
                <a:solidFill>
                  <a:schemeClr val="tx1"/>
                </a:solidFill>
              </a:rPr>
              <a:t>Error Rate= 18.21%</a:t>
            </a:r>
          </a:p>
          <a:p>
            <a:r>
              <a:rPr lang="en-US" dirty="0">
                <a:solidFill>
                  <a:schemeClr val="tx1"/>
                </a:solidFill>
              </a:rPr>
              <a:t>Precision= 66.299%</a:t>
            </a:r>
          </a:p>
          <a:p>
            <a:r>
              <a:rPr lang="en-US" dirty="0">
                <a:solidFill>
                  <a:schemeClr val="tx1"/>
                </a:solidFill>
              </a:rPr>
              <a:t>F1 score= 44.199%			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Computing Time: 3.267 sec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11F1-37BE-1C82-B01B-CC0A42AD794C}"/>
              </a:ext>
            </a:extLst>
          </p:cNvPr>
          <p:cNvSpPr txBox="1"/>
          <p:nvPr/>
        </p:nvSpPr>
        <p:spPr>
          <a:xfrm>
            <a:off x="7859816" y="4763236"/>
            <a:ext cx="289457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36E064-AA72-5A88-20D1-B21CC96ED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87" y="1667508"/>
            <a:ext cx="4500769" cy="3034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036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AdaBoosting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C0955-A20B-4B8C-7053-C997D5558C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04" y="1521297"/>
            <a:ext cx="7017591" cy="50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98E6CA-05F3-ACD0-0352-F50E16032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77286"/>
              </p:ext>
            </p:extLst>
          </p:nvPr>
        </p:nvGraphicFramePr>
        <p:xfrm>
          <a:off x="598616" y="1609351"/>
          <a:ext cx="10633675" cy="504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35">
                  <a:extLst>
                    <a:ext uri="{9D8B030D-6E8A-4147-A177-3AD203B41FA5}">
                      <a16:colId xmlns:a16="http://schemas.microsoft.com/office/drawing/2014/main" val="353159284"/>
                    </a:ext>
                  </a:extLst>
                </a:gridCol>
                <a:gridCol w="2126735">
                  <a:extLst>
                    <a:ext uri="{9D8B030D-6E8A-4147-A177-3AD203B41FA5}">
                      <a16:colId xmlns:a16="http://schemas.microsoft.com/office/drawing/2014/main" val="81652294"/>
                    </a:ext>
                  </a:extLst>
                </a:gridCol>
                <a:gridCol w="2126735">
                  <a:extLst>
                    <a:ext uri="{9D8B030D-6E8A-4147-A177-3AD203B41FA5}">
                      <a16:colId xmlns:a16="http://schemas.microsoft.com/office/drawing/2014/main" val="1568177706"/>
                    </a:ext>
                  </a:extLst>
                </a:gridCol>
                <a:gridCol w="2126735">
                  <a:extLst>
                    <a:ext uri="{9D8B030D-6E8A-4147-A177-3AD203B41FA5}">
                      <a16:colId xmlns:a16="http://schemas.microsoft.com/office/drawing/2014/main" val="3769820573"/>
                    </a:ext>
                  </a:extLst>
                </a:gridCol>
                <a:gridCol w="2126735">
                  <a:extLst>
                    <a:ext uri="{9D8B030D-6E8A-4147-A177-3AD203B41FA5}">
                      <a16:colId xmlns:a16="http://schemas.microsoft.com/office/drawing/2014/main" val="33067549"/>
                    </a:ext>
                  </a:extLst>
                </a:gridCol>
              </a:tblGrid>
              <a:tr h="47463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Support Vector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AdaBoosting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998135"/>
                  </a:ext>
                </a:extLst>
              </a:tr>
              <a:tr h="15829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Best Model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C= 0.9541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Bootstrap = True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Criterion = Gini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MaxTree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Depth = 6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Auto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Estimators = 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C=2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gamma = 0.03167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Learning Rate: 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#Estimators: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188302"/>
                  </a:ext>
                </a:extLst>
              </a:tr>
              <a:tr h="44412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39469"/>
                  </a:ext>
                </a:extLst>
              </a:tr>
              <a:tr h="4441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79.75%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81.67%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81.64%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81.79%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149784"/>
                  </a:ext>
                </a:extLst>
              </a:tr>
              <a:tr h="4441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18.33%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18.36%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18.21%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03121"/>
                  </a:ext>
                </a:extLst>
              </a:tr>
              <a:tr h="4441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69.63%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66.85%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67.55%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66.29%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132032"/>
                  </a:ext>
                </a:extLst>
              </a:tr>
              <a:tr h="4441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33.52%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46.89%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45.94%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44.199%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65631"/>
                  </a:ext>
                </a:extLst>
              </a:tr>
              <a:tr h="4441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Computing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0.0909 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25.6793 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30.44 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3.267 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62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3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85AC9A-5FF3-6A1F-CEDE-838A417F39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14005" r="32379" b="2745"/>
          <a:stretch/>
        </p:blipFill>
        <p:spPr bwMode="auto">
          <a:xfrm>
            <a:off x="970202" y="158849"/>
            <a:ext cx="4295226" cy="2949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3B610-4DD1-E474-53D9-9C8A36E7C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13483" r="28159" b="1811"/>
          <a:stretch/>
        </p:blipFill>
        <p:spPr bwMode="auto">
          <a:xfrm>
            <a:off x="6766632" y="158849"/>
            <a:ext cx="4615103" cy="3009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548CFC-B82F-0334-C592-B9D2B91209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 r="23187"/>
          <a:stretch/>
        </p:blipFill>
        <p:spPr bwMode="auto">
          <a:xfrm>
            <a:off x="970202" y="3536315"/>
            <a:ext cx="4072151" cy="2782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D97993-F7D3-E76D-7215-10752DD5F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07" y="3536315"/>
            <a:ext cx="4072152" cy="2745598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140C79-37B6-882F-EAED-16F42048A22F}"/>
              </a:ext>
            </a:extLst>
          </p:cNvPr>
          <p:cNvSpPr txBox="1"/>
          <p:nvPr/>
        </p:nvSpPr>
        <p:spPr>
          <a:xfrm>
            <a:off x="1774380" y="3059668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10676-5717-9619-31A0-14F7BADC090B}"/>
              </a:ext>
            </a:extLst>
          </p:cNvPr>
          <p:cNvSpPr txBox="1"/>
          <p:nvPr/>
        </p:nvSpPr>
        <p:spPr>
          <a:xfrm>
            <a:off x="7808090" y="3108366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5EBB8-BE2E-C7BB-3284-2CB25D60F1E3}"/>
              </a:ext>
            </a:extLst>
          </p:cNvPr>
          <p:cNvSpPr txBox="1"/>
          <p:nvPr/>
        </p:nvSpPr>
        <p:spPr>
          <a:xfrm>
            <a:off x="2510168" y="6145153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C72E4-3896-D6AA-0D40-CB896393A53A}"/>
              </a:ext>
            </a:extLst>
          </p:cNvPr>
          <p:cNvSpPr txBox="1"/>
          <p:nvPr/>
        </p:nvSpPr>
        <p:spPr>
          <a:xfrm>
            <a:off x="8016761" y="6268193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 Boosting</a:t>
            </a:r>
          </a:p>
        </p:txBody>
      </p:sp>
    </p:spTree>
    <p:extLst>
      <p:ext uri="{BB962C8B-B14F-4D97-AF65-F5344CB8AC3E}">
        <p14:creationId xmlns:p14="http://schemas.microsoft.com/office/powerpoint/2010/main" val="18673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C5698-BD6B-5541-E09D-BE82CCEA0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78" y="2252875"/>
            <a:ext cx="3636029" cy="3690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76A26-3E46-0BBC-7C33-1A123D904A3A}"/>
              </a:ext>
            </a:extLst>
          </p:cNvPr>
          <p:cNvSpPr txBox="1"/>
          <p:nvPr/>
        </p:nvSpPr>
        <p:spPr>
          <a:xfrm>
            <a:off x="457199" y="1505548"/>
            <a:ext cx="443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Total: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30,000 observations for all 25 variables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(No missing observations)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BC3F3-4239-DA34-90FC-C738BCAFBE54}"/>
              </a:ext>
            </a:extLst>
          </p:cNvPr>
          <p:cNvSpPr txBox="1"/>
          <p:nvPr/>
        </p:nvSpPr>
        <p:spPr>
          <a:xfrm>
            <a:off x="755178" y="5976288"/>
            <a:ext cx="394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23,364 out of 30,000 observations were in the default = 0 category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E4DC22-2A97-8FA5-B081-4BB101F572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62" t="19833"/>
          <a:stretch/>
        </p:blipFill>
        <p:spPr>
          <a:xfrm>
            <a:off x="5181886" y="2193122"/>
            <a:ext cx="3366633" cy="2111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CB49A7-2F5D-AAAD-E5DA-9F1CA3D9B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" t="15619" r="66335"/>
          <a:stretch/>
        </p:blipFill>
        <p:spPr>
          <a:xfrm>
            <a:off x="8639779" y="3225368"/>
            <a:ext cx="3152005" cy="21113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E33EF2-5F7A-4329-85F0-D163A1894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97" t="16102" r="33373" b="-1259"/>
          <a:stretch/>
        </p:blipFill>
        <p:spPr>
          <a:xfrm>
            <a:off x="5181886" y="4290684"/>
            <a:ext cx="3342525" cy="22810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1DBB55-91B6-D842-20A4-60378DDE66A9}"/>
              </a:ext>
            </a:extLst>
          </p:cNvPr>
          <p:cNvSpPr txBox="1"/>
          <p:nvPr/>
        </p:nvSpPr>
        <p:spPr>
          <a:xfrm>
            <a:off x="5539945" y="1666189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Frequency of Categorical variables (by default):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F7472-6CA6-C0BD-E4BA-C5662EBE2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67288"/>
            <a:ext cx="7987785" cy="3668269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5724830-1FBD-8EB7-0AF3-B765D3495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9683" y="1716935"/>
            <a:ext cx="2875118" cy="419709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Observation: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Most defaults happen for credit limits in the range of 0 – 100,000. </a:t>
            </a:r>
          </a:p>
        </p:txBody>
      </p:sp>
    </p:spTree>
    <p:extLst>
      <p:ext uri="{BB962C8B-B14F-4D97-AF65-F5344CB8AC3E}">
        <p14:creationId xmlns:p14="http://schemas.microsoft.com/office/powerpoint/2010/main" val="723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5AD59E-9509-298B-05D5-F7AD01A09A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9032" y="1716935"/>
            <a:ext cx="4655769" cy="419709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Observations: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Variables that measure the same construct (repayment status and bill amounts) in different time periods exhibit a high correlation.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Correlation decreases with distance between months.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correlation between amounts of previous payments for April-Sept 2005.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774B2-C789-5790-5F77-DC8D55B3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2" y="1521296"/>
            <a:ext cx="5818784" cy="51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2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DIMENSION REDUCTION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7D9197-A112-C040-C566-87DF5818D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664" y="1667508"/>
            <a:ext cx="6155055" cy="40783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Standardization</a:t>
            </a:r>
            <a:r>
              <a:rPr lang="en-US" dirty="0">
                <a:solidFill>
                  <a:schemeClr val="tx1"/>
                </a:solidFill>
              </a:rPr>
              <a:t>: to ensure that all variables are on the same scale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Training-Test Data Split: </a:t>
            </a:r>
            <a:r>
              <a:rPr lang="en-US" dirty="0">
                <a:solidFill>
                  <a:schemeClr val="tx1"/>
                </a:solidFill>
              </a:rPr>
              <a:t>randomly in the ratio of 75:25.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FEATURE SELECTION USING LASSO REGRESSION:</a:t>
            </a:r>
          </a:p>
          <a:p>
            <a:r>
              <a:rPr lang="en-US" dirty="0">
                <a:solidFill>
                  <a:schemeClr val="tx1"/>
                </a:solidFill>
              </a:rPr>
              <a:t>Five-fold cross validation</a:t>
            </a:r>
          </a:p>
          <a:p>
            <a:r>
              <a:rPr lang="en-US" dirty="0">
                <a:solidFill>
                  <a:schemeClr val="tx1"/>
                </a:solidFill>
              </a:rPr>
              <a:t>Tuning parameter: 0.0010608</a:t>
            </a:r>
          </a:p>
          <a:p>
            <a:r>
              <a:rPr lang="en-US" dirty="0">
                <a:solidFill>
                  <a:schemeClr val="tx1"/>
                </a:solidFill>
              </a:rPr>
              <a:t>4 of the coefficients were exactly zero: </a:t>
            </a:r>
          </a:p>
          <a:p>
            <a:r>
              <a:rPr lang="en-US" dirty="0">
                <a:solidFill>
                  <a:schemeClr val="tx1"/>
                </a:solidFill>
              </a:rPr>
              <a:t>'BILL_AMT2', 'BILL_AMT3', 'BILL_AMT4', 'BILL_AMT5’</a:t>
            </a:r>
          </a:p>
          <a:p>
            <a:r>
              <a:rPr lang="en-US" dirty="0">
                <a:solidFill>
                  <a:schemeClr val="tx1"/>
                </a:solidFill>
              </a:rPr>
              <a:t>(dropped from the model)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561841-1689-239C-C49C-9F5FC7DB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88" y="1521297"/>
            <a:ext cx="5385927" cy="44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7D9197-A112-C040-C566-87DF5818D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664" y="1667508"/>
            <a:ext cx="6155055" cy="40783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models the probability that default belongs to a particular category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Inverse of regularization strength (C): 0.9541</a:t>
            </a:r>
          </a:p>
          <a:p>
            <a:r>
              <a:rPr lang="en-US" dirty="0">
                <a:solidFill>
                  <a:schemeClr val="tx1"/>
                </a:solidFill>
              </a:rPr>
              <a:t>Score for best logistic regression model = 0.813156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Accuracy = 79.75%			</a:t>
            </a:r>
          </a:p>
          <a:p>
            <a:r>
              <a:rPr lang="en-US" dirty="0">
                <a:solidFill>
                  <a:schemeClr val="tx1"/>
                </a:solidFill>
              </a:rPr>
              <a:t>Error Rate=  20.25%</a:t>
            </a:r>
          </a:p>
          <a:p>
            <a:r>
              <a:rPr lang="en-US" dirty="0">
                <a:solidFill>
                  <a:schemeClr val="tx1"/>
                </a:solidFill>
              </a:rPr>
              <a:t>Precision = 69.636%</a:t>
            </a:r>
          </a:p>
          <a:p>
            <a:r>
              <a:rPr lang="en-US" dirty="0">
                <a:solidFill>
                  <a:schemeClr val="tx1"/>
                </a:solidFill>
              </a:rPr>
              <a:t>F1 score = 33.52%</a:t>
            </a:r>
          </a:p>
          <a:p>
            <a:r>
              <a:rPr lang="en-US" dirty="0">
                <a:solidFill>
                  <a:schemeClr val="tx1"/>
                </a:solidFill>
              </a:rPr>
              <a:t>Computing Time: 0.0909 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363925-78F6-B5CC-C3B8-042500DB2E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14005" r="32379" b="2745"/>
          <a:stretch/>
        </p:blipFill>
        <p:spPr bwMode="auto">
          <a:xfrm>
            <a:off x="7159488" y="1667508"/>
            <a:ext cx="4295226" cy="2949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711F1-37BE-1C82-B01B-CC0A42AD794C}"/>
              </a:ext>
            </a:extLst>
          </p:cNvPr>
          <p:cNvSpPr txBox="1"/>
          <p:nvPr/>
        </p:nvSpPr>
        <p:spPr>
          <a:xfrm>
            <a:off x="7859816" y="4763236"/>
            <a:ext cx="289457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799988-2370-2C18-67EE-1CE972216B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01" y="1521297"/>
            <a:ext cx="7036014" cy="51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CLASSIFICATION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7D9197-A112-C040-C566-87DF5818D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664" y="1667508"/>
            <a:ext cx="6155055" cy="40783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decorrelates the trees by forcing each split to consider only a subset of the predictors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Bootstrap = True </a:t>
            </a:r>
          </a:p>
          <a:p>
            <a:r>
              <a:rPr lang="en-US" dirty="0">
                <a:solidFill>
                  <a:schemeClr val="tx1"/>
                </a:solidFill>
              </a:rPr>
              <a:t>Criterion = Gini</a:t>
            </a:r>
          </a:p>
          <a:p>
            <a:r>
              <a:rPr lang="en-US" dirty="0">
                <a:solidFill>
                  <a:schemeClr val="tx1"/>
                </a:solidFill>
              </a:rPr>
              <a:t>Maximum Tree Depth = 6</a:t>
            </a:r>
          </a:p>
          <a:p>
            <a:r>
              <a:rPr lang="en-US" dirty="0">
                <a:solidFill>
                  <a:schemeClr val="tx1"/>
                </a:solidFill>
              </a:rPr>
              <a:t>Maximum Features = Auto</a:t>
            </a:r>
          </a:p>
          <a:p>
            <a:r>
              <a:rPr lang="en-US" dirty="0">
                <a:solidFill>
                  <a:schemeClr val="tx1"/>
                </a:solidFill>
              </a:rPr>
              <a:t># Estimators = 700</a:t>
            </a:r>
          </a:p>
          <a:p>
            <a:r>
              <a:rPr lang="en-US" dirty="0">
                <a:solidFill>
                  <a:schemeClr val="tx1"/>
                </a:solidFill>
              </a:rPr>
              <a:t>Score for best random forest classifier = 0.823066</a:t>
            </a:r>
          </a:p>
          <a:p>
            <a:r>
              <a:rPr lang="en-US" dirty="0">
                <a:solidFill>
                  <a:schemeClr val="tx1"/>
                </a:solidFill>
              </a:rPr>
              <a:t>Accuracy = 81.67%				</a:t>
            </a:r>
          </a:p>
          <a:p>
            <a:r>
              <a:rPr lang="en-US" dirty="0">
                <a:solidFill>
                  <a:schemeClr val="tx1"/>
                </a:solidFill>
              </a:rPr>
              <a:t>Error Rate= 18.33%</a:t>
            </a:r>
          </a:p>
          <a:p>
            <a:r>
              <a:rPr lang="en-US" dirty="0">
                <a:solidFill>
                  <a:schemeClr val="tx1"/>
                </a:solidFill>
              </a:rPr>
              <a:t>Precision= 66.85%</a:t>
            </a:r>
          </a:p>
          <a:p>
            <a:r>
              <a:rPr lang="en-US" dirty="0">
                <a:solidFill>
                  <a:schemeClr val="tx1"/>
                </a:solidFill>
              </a:rPr>
              <a:t>F1 score= 46.89%</a:t>
            </a:r>
          </a:p>
          <a:p>
            <a:r>
              <a:rPr lang="en-US" dirty="0">
                <a:solidFill>
                  <a:schemeClr val="tx1"/>
                </a:solidFill>
              </a:rPr>
              <a:t>Computing Time: 25.6793 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11F1-37BE-1C82-B01B-CC0A42AD794C}"/>
              </a:ext>
            </a:extLst>
          </p:cNvPr>
          <p:cNvSpPr txBox="1"/>
          <p:nvPr/>
        </p:nvSpPr>
        <p:spPr>
          <a:xfrm>
            <a:off x="7859816" y="4763236"/>
            <a:ext cx="289457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EA3B8-7A90-66F6-4232-5B2031F10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13483" r="28159" b="1811"/>
          <a:stretch/>
        </p:blipFill>
        <p:spPr bwMode="auto">
          <a:xfrm>
            <a:off x="7016915" y="1754092"/>
            <a:ext cx="4615103" cy="3009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853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7530"/>
            <a:ext cx="11174819" cy="903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AE32B-F302-F7C9-E289-BF24E56C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69" y="1521297"/>
            <a:ext cx="7131861" cy="51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685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{3631A079-B724-4D2C-BA72-F318B6EC8A97}tf78479028_win32</Template>
  <TotalTime>507</TotalTime>
  <Words>686</Words>
  <Application>Microsoft Macintosh PowerPoint</Application>
  <PresentationFormat>Widescreen</PresentationFormat>
  <Paragraphs>154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Times New Roman</vt:lpstr>
      <vt:lpstr>Balancing Act</vt:lpstr>
      <vt:lpstr>Wellspring</vt:lpstr>
      <vt:lpstr>Star of the show</vt:lpstr>
      <vt:lpstr>Amusements</vt:lpstr>
      <vt:lpstr>PowerPoint Presentation</vt:lpstr>
      <vt:lpstr>EXPLORATORY DATA ANALYSIS</vt:lpstr>
      <vt:lpstr>EXPLORATORY DATA ANALYSIS</vt:lpstr>
      <vt:lpstr>EXPLORATORY DATA ANALYSIS</vt:lpstr>
      <vt:lpstr>DIMENSION REDUCTION</vt:lpstr>
      <vt:lpstr>LOGISTIC REGRESSION</vt:lpstr>
      <vt:lpstr>LOGISTIC REGRESSION</vt:lpstr>
      <vt:lpstr>RANDOM FOREST CLASSIFICATION</vt:lpstr>
      <vt:lpstr>RANDOM FOREST CLASSIFICATION</vt:lpstr>
      <vt:lpstr>SUPPORT VECTOR MACHINES</vt:lpstr>
      <vt:lpstr>SUPPORT VECTOR MACHINES</vt:lpstr>
      <vt:lpstr>AdaBoosting</vt:lpstr>
      <vt:lpstr>AdaBoosting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Aadya Sanwal</dc:creator>
  <cp:lastModifiedBy>Manoharan, Denesh Kumar</cp:lastModifiedBy>
  <cp:revision>5</cp:revision>
  <dcterms:created xsi:type="dcterms:W3CDTF">2022-11-14T23:16:21Z</dcterms:created>
  <dcterms:modified xsi:type="dcterms:W3CDTF">2022-11-16T00:36:21Z</dcterms:modified>
</cp:coreProperties>
</file>