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50" d="100"/>
          <a:sy n="150" d="100"/>
        </p:scale>
        <p:origin x="10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D004-1F32-4402-B65B-01C52A345115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4095-ECE6-4E0C-83E5-FCDE381005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38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D004-1F32-4402-B65B-01C52A345115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4095-ECE6-4E0C-83E5-FCDE381005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02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D004-1F32-4402-B65B-01C52A345115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4095-ECE6-4E0C-83E5-FCDE381005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4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D004-1F32-4402-B65B-01C52A345115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4095-ECE6-4E0C-83E5-FCDE381005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53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D004-1F32-4402-B65B-01C52A345115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4095-ECE6-4E0C-83E5-FCDE381005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5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D004-1F32-4402-B65B-01C52A345115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4095-ECE6-4E0C-83E5-FCDE381005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63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D004-1F32-4402-B65B-01C52A345115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4095-ECE6-4E0C-83E5-FCDE381005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82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D004-1F32-4402-B65B-01C52A345115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4095-ECE6-4E0C-83E5-FCDE381005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28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D004-1F32-4402-B65B-01C52A345115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4095-ECE6-4E0C-83E5-FCDE381005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58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D004-1F32-4402-B65B-01C52A345115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4095-ECE6-4E0C-83E5-FCDE381005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36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D004-1F32-4402-B65B-01C52A345115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4095-ECE6-4E0C-83E5-FCDE381005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1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8D004-1F32-4402-B65B-01C52A345115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74095-ECE6-4E0C-83E5-FCDE381005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87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4926196" y="146040"/>
            <a:ext cx="1669047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de-DE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303519" y="2586448"/>
            <a:ext cx="914400" cy="38578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Borehole</a:t>
            </a:r>
            <a:endParaRPr lang="en-GB" sz="1400" dirty="0"/>
          </a:p>
        </p:txBody>
      </p:sp>
      <p:cxnSp>
        <p:nvCxnSpPr>
          <p:cNvPr id="7" name="Gerader Verbinder 6"/>
          <p:cNvCxnSpPr>
            <a:stCxn id="21" idx="3"/>
            <a:endCxn id="8" idx="1"/>
          </p:cNvCxnSpPr>
          <p:nvPr/>
        </p:nvCxnSpPr>
        <p:spPr>
          <a:xfrm>
            <a:off x="2570461" y="2569028"/>
            <a:ext cx="4265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6836229" y="2384362"/>
            <a:ext cx="148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Absolute Zero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5303519" y="2292030"/>
            <a:ext cx="914400" cy="416102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Gerader Verbinder 9"/>
          <p:cNvCxnSpPr>
            <a:endCxn id="11" idx="1"/>
          </p:cNvCxnSpPr>
          <p:nvPr/>
        </p:nvCxnSpPr>
        <p:spPr>
          <a:xfrm flipV="1">
            <a:off x="2586446" y="2292029"/>
            <a:ext cx="424978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6836229" y="2107363"/>
            <a:ext cx="142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Top of Casing</a:t>
            </a:r>
            <a:endParaRPr lang="en-GB" dirty="0"/>
          </a:p>
        </p:txBody>
      </p:sp>
      <p:cxnSp>
        <p:nvCxnSpPr>
          <p:cNvPr id="12" name="Gerader Verbinder 11"/>
          <p:cNvCxnSpPr>
            <a:endCxn id="13" idx="1"/>
          </p:cNvCxnSpPr>
          <p:nvPr/>
        </p:nvCxnSpPr>
        <p:spPr>
          <a:xfrm flipV="1">
            <a:off x="2586446" y="2025524"/>
            <a:ext cx="42497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6836229" y="1840858"/>
            <a:ext cx="9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Platform</a:t>
            </a:r>
            <a:endParaRPr lang="en-GB" dirty="0"/>
          </a:p>
        </p:txBody>
      </p:sp>
      <p:cxnSp>
        <p:nvCxnSpPr>
          <p:cNvPr id="14" name="Gerader Verbinder 13"/>
          <p:cNvCxnSpPr>
            <a:endCxn id="15" idx="1"/>
          </p:cNvCxnSpPr>
          <p:nvPr/>
        </p:nvCxnSpPr>
        <p:spPr>
          <a:xfrm flipV="1">
            <a:off x="2586446" y="6453052"/>
            <a:ext cx="42497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6836229" y="6268386"/>
            <a:ext cx="125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Final Depth</a:t>
            </a:r>
            <a:endParaRPr lang="en-GB" dirty="0"/>
          </a:p>
        </p:txBody>
      </p:sp>
      <p:sp>
        <p:nvSpPr>
          <p:cNvPr id="21" name="Textfeld 20"/>
          <p:cNvSpPr txBox="1"/>
          <p:nvPr/>
        </p:nvSpPr>
        <p:spPr>
          <a:xfrm>
            <a:off x="1172578" y="2384362"/>
            <a:ext cx="139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Elevation NN</a:t>
            </a:r>
            <a:endParaRPr lang="en-GB" dirty="0"/>
          </a:p>
        </p:txBody>
      </p:sp>
      <p:sp>
        <p:nvSpPr>
          <p:cNvPr id="23" name="Textfeld 22"/>
          <p:cNvSpPr txBox="1"/>
          <p:nvPr/>
        </p:nvSpPr>
        <p:spPr>
          <a:xfrm>
            <a:off x="334318" y="2107363"/>
            <a:ext cx="223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Elevation 1 / Depth -1</a:t>
            </a:r>
            <a:endParaRPr lang="en-GB" dirty="0"/>
          </a:p>
        </p:txBody>
      </p:sp>
      <p:sp>
        <p:nvSpPr>
          <p:cNvPr id="24" name="Textfeld 23"/>
          <p:cNvSpPr txBox="1"/>
          <p:nvPr/>
        </p:nvSpPr>
        <p:spPr>
          <a:xfrm>
            <a:off x="340042" y="1840858"/>
            <a:ext cx="223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Elevation 2 / Depth -2</a:t>
            </a:r>
            <a:endParaRPr lang="en-GB" dirty="0"/>
          </a:p>
        </p:txBody>
      </p:sp>
      <p:sp>
        <p:nvSpPr>
          <p:cNvPr id="25" name="Textfeld 24"/>
          <p:cNvSpPr txBox="1"/>
          <p:nvPr/>
        </p:nvSpPr>
        <p:spPr>
          <a:xfrm>
            <a:off x="1533862" y="6268386"/>
            <a:ext cx="104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Depth 42</a:t>
            </a:r>
            <a:endParaRPr lang="en-GB" dirty="0"/>
          </a:p>
        </p:txBody>
      </p:sp>
      <p:sp>
        <p:nvSpPr>
          <p:cNvPr id="26" name="Rechteck 25"/>
          <p:cNvSpPr/>
          <p:nvPr/>
        </p:nvSpPr>
        <p:spPr>
          <a:xfrm>
            <a:off x="2367618" y="303851"/>
            <a:ext cx="468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/>
              <a:t>Trajectory Referent </a:t>
            </a:r>
            <a:r>
              <a:rPr lang="en-GB" sz="2400" dirty="0" smtClean="0">
                <a:sym typeface="Wingdings" panose="05000000000000000000" pitchFamily="2" charset="2"/>
              </a:rPr>
              <a:t> Top of Casing</a:t>
            </a:r>
            <a:endParaRPr lang="en-GB" sz="2400" dirty="0"/>
          </a:p>
        </p:txBody>
      </p:sp>
      <p:sp>
        <p:nvSpPr>
          <p:cNvPr id="27" name="Rechteck 26"/>
          <p:cNvSpPr/>
          <p:nvPr/>
        </p:nvSpPr>
        <p:spPr>
          <a:xfrm>
            <a:off x="509156" y="4603372"/>
            <a:ext cx="400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Point of Trajectory </a:t>
            </a:r>
            <a:r>
              <a:rPr lang="en-GB" dirty="0" smtClean="0">
                <a:solidFill>
                  <a:srgbClr val="C00000"/>
                </a:solidFill>
                <a:sym typeface="Wingdings" panose="05000000000000000000" pitchFamily="2" charset="2"/>
              </a:rPr>
              <a:t></a:t>
            </a:r>
            <a:r>
              <a:rPr lang="en-GB" dirty="0" smtClean="0">
                <a:sym typeface="Wingdings" panose="05000000000000000000" pitchFamily="2" charset="2"/>
              </a:rPr>
              <a:t> Absolute Zero = +1</a:t>
            </a:r>
            <a:endParaRPr lang="en-GB" dirty="0"/>
          </a:p>
        </p:txBody>
      </p:sp>
      <p:cxnSp>
        <p:nvCxnSpPr>
          <p:cNvPr id="28" name="Gerader Verbinder 27"/>
          <p:cNvCxnSpPr>
            <a:stCxn id="29" idx="3"/>
          </p:cNvCxnSpPr>
          <p:nvPr/>
        </p:nvCxnSpPr>
        <p:spPr>
          <a:xfrm>
            <a:off x="2570461" y="2862173"/>
            <a:ext cx="4265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1638218" y="267750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Depth 1</a:t>
            </a:r>
            <a:endParaRPr lang="en-GB" dirty="0"/>
          </a:p>
        </p:txBody>
      </p:sp>
      <p:sp>
        <p:nvSpPr>
          <p:cNvPr id="30" name="Rechteck 29"/>
          <p:cNvSpPr/>
          <p:nvPr/>
        </p:nvSpPr>
        <p:spPr>
          <a:xfrm>
            <a:off x="509156" y="5044580"/>
            <a:ext cx="3515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Point of Trajectory </a:t>
            </a:r>
            <a:r>
              <a:rPr lang="en-GB" dirty="0" smtClean="0">
                <a:solidFill>
                  <a:srgbClr val="C00000"/>
                </a:solidFill>
                <a:sym typeface="Wingdings" panose="05000000000000000000" pitchFamily="2" charset="2"/>
              </a:rPr>
              <a:t>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smtClean="0"/>
              <a:t>Platform </a:t>
            </a:r>
            <a:r>
              <a:rPr lang="en-GB" dirty="0" smtClean="0">
                <a:sym typeface="Wingdings" panose="05000000000000000000" pitchFamily="2" charset="2"/>
              </a:rPr>
              <a:t>= -1</a:t>
            </a:r>
            <a:endParaRPr lang="en-GB" dirty="0"/>
          </a:p>
        </p:txBody>
      </p:sp>
      <p:sp>
        <p:nvSpPr>
          <p:cNvPr id="31" name="Rechteck 30"/>
          <p:cNvSpPr/>
          <p:nvPr/>
        </p:nvSpPr>
        <p:spPr>
          <a:xfrm>
            <a:off x="509156" y="5485788"/>
            <a:ext cx="3782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Point of Trajectory </a:t>
            </a:r>
            <a:r>
              <a:rPr lang="en-GB" dirty="0" smtClean="0">
                <a:solidFill>
                  <a:srgbClr val="C00000"/>
                </a:solidFill>
                <a:sym typeface="Wingdings" panose="05000000000000000000" pitchFamily="2" charset="2"/>
              </a:rPr>
              <a:t>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smtClean="0"/>
              <a:t>Final Depth </a:t>
            </a:r>
            <a:r>
              <a:rPr lang="en-GB" dirty="0" smtClean="0">
                <a:sym typeface="Wingdings" panose="05000000000000000000" pitchFamily="2" charset="2"/>
              </a:rPr>
              <a:t>= 43</a:t>
            </a:r>
            <a:endParaRPr lang="en-GB" dirty="0"/>
          </a:p>
        </p:txBody>
      </p:sp>
      <p:sp>
        <p:nvSpPr>
          <p:cNvPr id="32" name="Textfeld 31"/>
          <p:cNvSpPr txBox="1"/>
          <p:nvPr/>
        </p:nvSpPr>
        <p:spPr>
          <a:xfrm>
            <a:off x="6342342" y="433073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Casing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98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rhaener</dc:creator>
  <cp:lastModifiedBy>rhaener</cp:lastModifiedBy>
  <cp:revision>16</cp:revision>
  <dcterms:created xsi:type="dcterms:W3CDTF">2019-10-15T12:06:40Z</dcterms:created>
  <dcterms:modified xsi:type="dcterms:W3CDTF">2019-10-15T12:23:18Z</dcterms:modified>
</cp:coreProperties>
</file>