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25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169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294620"/>
            <a:ext cx="2700338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945535"/>
            <a:ext cx="2700338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DDD3-35BA-41CB-B942-51783FAB026B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581-486C-4179-B58B-BE0B77B48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07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DDD3-35BA-41CB-B942-51783FAB026B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581-486C-4179-B58B-BE0B77B48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75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95846"/>
            <a:ext cx="776347" cy="152560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95846"/>
            <a:ext cx="2284035" cy="15256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DDD3-35BA-41CB-B942-51783FAB026B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581-486C-4179-B58B-BE0B77B48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7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DDD3-35BA-41CB-B942-51783FAB026B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581-486C-4179-B58B-BE0B77B48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42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448807"/>
            <a:ext cx="3105388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204734"/>
            <a:ext cx="3105388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82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82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DDD3-35BA-41CB-B942-51783FAB026B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581-486C-4179-B58B-BE0B77B48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479227"/>
            <a:ext cx="1530191" cy="11422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479227"/>
            <a:ext cx="1530191" cy="11422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DDD3-35BA-41CB-B942-51783FAB026B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581-486C-4179-B58B-BE0B77B48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95846"/>
            <a:ext cx="3105388" cy="347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441305"/>
            <a:ext cx="152315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657582"/>
            <a:ext cx="1523159" cy="9672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441305"/>
            <a:ext cx="153066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657582"/>
            <a:ext cx="1530660" cy="9672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DDD3-35BA-41CB-B942-51783FAB026B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581-486C-4179-B58B-BE0B77B48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06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DDD3-35BA-41CB-B942-51783FAB026B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581-486C-4179-B58B-BE0B77B48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87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DDD3-35BA-41CB-B942-51783FAB026B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581-486C-4179-B58B-BE0B77B48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03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0015"/>
            <a:ext cx="116123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259199"/>
            <a:ext cx="1822728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540067"/>
            <a:ext cx="116123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DDD3-35BA-41CB-B942-51783FAB026B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581-486C-4179-B58B-BE0B77B48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0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0015"/>
            <a:ext cx="116123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259199"/>
            <a:ext cx="1822728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540067"/>
            <a:ext cx="116123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DDD3-35BA-41CB-B942-51783FAB026B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6581-486C-4179-B58B-BE0B77B48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5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95846"/>
            <a:ext cx="3105388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479227"/>
            <a:ext cx="3105388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1668542"/>
            <a:ext cx="81010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F7DDD3-35BA-41CB-B942-51783FAB026B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1668542"/>
            <a:ext cx="81010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96581-486C-4179-B58B-BE0B77B48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68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5878FD1-31BE-C5F9-6426-6EFBC065C484}"/>
              </a:ext>
            </a:extLst>
          </p:cNvPr>
          <p:cNvSpPr/>
          <p:nvPr/>
        </p:nvSpPr>
        <p:spPr>
          <a:xfrm>
            <a:off x="0" y="0"/>
            <a:ext cx="3600450" cy="180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7E3AF53D-54D8-6CC3-D9FF-584449B96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1" b="1361"/>
          <a:stretch/>
        </p:blipFill>
        <p:spPr>
          <a:xfrm>
            <a:off x="422276" y="554831"/>
            <a:ext cx="690562" cy="690562"/>
          </a:xfrm>
          <a:prstGeom prst="rect">
            <a:avLst/>
          </a:prstGeom>
          <a:ln>
            <a:noFill/>
          </a:ln>
          <a:effectLst>
            <a:glow rad="63500">
              <a:schemeClr val="bg1"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106EE96-0D0B-BDF5-D0A5-927AF629B997}"/>
              </a:ext>
            </a:extLst>
          </p:cNvPr>
          <p:cNvSpPr txBox="1"/>
          <p:nvPr/>
        </p:nvSpPr>
        <p:spPr>
          <a:xfrm>
            <a:off x="1300164" y="800084"/>
            <a:ext cx="21399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altLang="zh-CN" sz="7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Fusion and Intelligent System Laboratory</a:t>
            </a:r>
          </a:p>
        </p:txBody>
      </p:sp>
    </p:spTree>
    <p:extLst>
      <p:ext uri="{BB962C8B-B14F-4D97-AF65-F5344CB8AC3E}">
        <p14:creationId xmlns:p14="http://schemas.microsoft.com/office/powerpoint/2010/main" val="163718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6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Tallbad Jerk</dc:creator>
  <cp:lastModifiedBy>天翔 展</cp:lastModifiedBy>
  <cp:revision>1</cp:revision>
  <dcterms:created xsi:type="dcterms:W3CDTF">2025-10-26T09:27:27Z</dcterms:created>
  <dcterms:modified xsi:type="dcterms:W3CDTF">2025-10-26T09:32:03Z</dcterms:modified>
</cp:coreProperties>
</file>