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3DC99-6037-473D-A5A5-ABAE6C30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0A8F3-E53C-4996-B0D2-D091FF7D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E03BF-E8A7-43BA-8A7F-6C17A8B0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F6484-AFE5-4C76-933B-45FC07A3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35BBF-234A-4140-844A-0730507E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FE1A0-9D98-4074-AD2D-9713CF1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47704-485A-4C08-A7FF-818F5FF1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20E29-7C18-4ABB-BBFB-FE9BA021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A3416-C2DB-4CD8-9C9D-D4C911B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833E3-6123-43FD-AFFA-38F4D214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78A1DE-0EF4-40B7-9080-679FEB3F1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F6B0B-8D10-419D-B3DC-17E22005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F20C2-D872-45BE-AE60-953D1E17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9F34A-FB42-45E5-A508-2BD75B5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9B739-845D-4A5D-88F4-A2D7754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AB386-54C6-453C-B280-9159B286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40013-9ADE-4379-AB0A-262E9A4D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BB4A-70C5-47C5-B3E9-31FA4265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65A07-D288-4842-A34D-8B9239D2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00376-D573-4F6E-B3AD-7962A31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39C47-A38D-4209-A3D1-564418B5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56984-2E09-45C9-97F0-EA445FA4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5001F-A8CE-417C-BD0D-AF529859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6D155-DF7A-48B3-A0A3-4660E26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73729-CD11-4EDB-AA29-43FB7F41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4E42-4B9A-4A0D-876E-B59199D4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75B0A-D413-427F-9CD9-CD08BD8A9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35FD9-57F6-44EC-BABA-7C7FB48D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731F5-6F56-4F88-87C7-BFC6B254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3FD35-22DB-4FCF-AC9E-50E28308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3F9D8-C641-407A-B068-C8C709D8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1438B-A004-4CCC-BCCD-4626ACA8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5F019-88C2-4EC7-A08E-C87911C0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08732-3D38-4B63-A9A6-6290212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5ED2A-9E09-4011-ABF4-66F8AAFB4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9AF971-A111-47EA-99B9-ED43A728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86ABBD-4E7C-4BA1-B7E4-1A131A2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37661-A43D-4F4B-8E69-F575E996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2C639-167F-4D08-97BC-2CDE84B0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2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3CBC-FE70-46BA-B478-8895FBE6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3D281-8316-45DF-944D-B7C1ADC9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E3CD3-B472-4602-8AD4-AAB638F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9E2BF5-C7DB-4B63-B06F-8BCFD9A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CCEE99-3E75-456D-A6D1-30FA434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BF36FF-94A4-48B7-B5ED-E45C4CA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57DF4-DD6F-49B9-8AFB-AFC3012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38E2-5654-4646-BD2F-ADA4D3DF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538E4-9099-472F-AD9E-68038983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9A076-07D7-4518-A8C0-8CC9BEC7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057DF-F9BB-40B8-BB39-B8BFF545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F748F-FC69-4929-ADD7-6E7FAD3A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446D4-FEA4-458F-BDE1-FD6802FE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1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BA775-A0C3-4FE6-9166-A8334B7C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757B8-9826-40A7-8822-2222C3E3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89385-137A-439A-B077-052E5AB3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6AD6D-203B-4965-AC4E-D7BB0ABC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F546E-453A-4705-8CD1-C70F6B00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94F7C-45E4-4D96-A6B0-3F9E9B9A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E83013-7CCC-468F-AE6C-79E584C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7BE21-2D53-4485-A799-5070A50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18124-A6FD-41AF-A5A1-83DAB459A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4C25-3369-4F1F-B7F8-7B4F904B83DD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D594-72CB-47C9-9338-DDEFF5292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667AC-72CC-4076-8AF5-351821D1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AC00-7436-4113-810C-144B3E6EA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49B89-B0BC-497D-BD7D-F90FE123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50" y="545315"/>
            <a:ext cx="9144000" cy="2387600"/>
          </a:xfrm>
        </p:spPr>
        <p:txBody>
          <a:bodyPr/>
          <a:lstStyle/>
          <a:p>
            <a:r>
              <a:rPr lang="en-US" altLang="zh-CN" dirty="0"/>
              <a:t>Trip in color world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1D69E-A94A-4005-BB90-5C4C0190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89" y="4258985"/>
            <a:ext cx="9144000" cy="1655762"/>
          </a:xfrm>
        </p:spPr>
        <p:txBody>
          <a:bodyPr/>
          <a:lstStyle/>
          <a:p>
            <a:r>
              <a:rPr lang="zh-CN" altLang="en-US" dirty="0"/>
              <a:t>邓楠   </a:t>
            </a:r>
            <a:r>
              <a:rPr lang="en-US" altLang="zh-CN" dirty="0"/>
              <a:t>518432901015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0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358B4-0F66-4DA4-B9A3-A4EB501A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设计灵感及程序功能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03052-ED19-4969-89D7-16969609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在儿童成长的过程中，随着身体的发育，需要外界的训练来习得一些后天认知能力。</a:t>
            </a:r>
            <a:endParaRPr lang="en-US" altLang="zh-CN" dirty="0"/>
          </a:p>
          <a:p>
            <a:r>
              <a:rPr lang="zh-CN" altLang="en-US" dirty="0"/>
              <a:t>本程序以小游戏的形式，将色彩与生活中的物体联系起来，增强儿童的色彩认知能力。</a:t>
            </a:r>
            <a:endParaRPr lang="en-US" altLang="zh-CN" dirty="0"/>
          </a:p>
          <a:p>
            <a:r>
              <a:rPr lang="zh-CN" altLang="en-US" dirty="0"/>
              <a:t>通过该程序，儿童能初步了解</a:t>
            </a:r>
            <a:r>
              <a:rPr lang="en-US" altLang="zh-CN" dirty="0"/>
              <a:t>RGB</a:t>
            </a:r>
            <a:r>
              <a:rPr lang="zh-CN" altLang="en-US" dirty="0"/>
              <a:t>颜色系统，感知一些普通的配色。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D3A2-0980-4529-BC3A-8794C5C3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53D7-3922-4CCF-B5F6-5814300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Arduino  UNO</a:t>
            </a:r>
            <a:r>
              <a:rPr lang="zh-CN" altLang="en-US" dirty="0"/>
              <a:t>板          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杜邦线        若干根</a:t>
            </a:r>
            <a:endParaRPr lang="en-US" altLang="zh-CN" dirty="0"/>
          </a:p>
          <a:p>
            <a:r>
              <a:rPr lang="zh-CN" altLang="en-US" dirty="0"/>
              <a:t>面包板   </a:t>
            </a:r>
            <a:r>
              <a:rPr lang="en-US" altLang="zh-CN" dirty="0"/>
              <a:t>1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电阻   若干</a:t>
            </a:r>
            <a:endParaRPr lang="en-US" altLang="zh-CN" dirty="0"/>
          </a:p>
          <a:p>
            <a:r>
              <a:rPr lang="zh-CN" altLang="en-US" dirty="0"/>
              <a:t>各色 </a:t>
            </a:r>
            <a:r>
              <a:rPr lang="en-US" altLang="zh-CN" dirty="0"/>
              <a:t>LED  </a:t>
            </a:r>
            <a:r>
              <a:rPr lang="zh-CN" altLang="en-US" dirty="0"/>
              <a:t>灯</a:t>
            </a:r>
          </a:p>
        </p:txBody>
      </p:sp>
    </p:spTree>
    <p:extLst>
      <p:ext uri="{BB962C8B-B14F-4D97-AF65-F5344CB8AC3E}">
        <p14:creationId xmlns:p14="http://schemas.microsoft.com/office/powerpoint/2010/main" val="41593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DB4C0-E721-425F-B22D-6FBF4600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0D65E-559E-455D-9B39-0AB11041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Processing</a:t>
            </a:r>
            <a:r>
              <a:rPr lang="zh-CN" altLang="en-US" dirty="0"/>
              <a:t>编程为主，控制小游戏界面中，坦克的移动，接受来自键盘和鼠标的指令，并作出回答。</a:t>
            </a:r>
            <a:endParaRPr lang="en-US" altLang="zh-CN" dirty="0"/>
          </a:p>
          <a:p>
            <a:r>
              <a:rPr lang="zh-CN" altLang="en-US" dirty="0"/>
              <a:t>通过串口通信，将信号发送至</a:t>
            </a:r>
            <a:r>
              <a:rPr lang="en-US" altLang="zh-CN" dirty="0"/>
              <a:t>Arduino,</a:t>
            </a:r>
            <a:r>
              <a:rPr lang="zh-CN" altLang="en-US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灯。</a:t>
            </a:r>
          </a:p>
        </p:txBody>
      </p:sp>
    </p:spTree>
    <p:extLst>
      <p:ext uri="{BB962C8B-B14F-4D97-AF65-F5344CB8AC3E}">
        <p14:creationId xmlns:p14="http://schemas.microsoft.com/office/powerpoint/2010/main" val="118051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E156-30D8-4252-B8FB-561CA87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电路图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7FD6E-D8D1-4369-87CC-FBF75B3B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89" y="1825625"/>
            <a:ext cx="5545822" cy="4351338"/>
          </a:xfrm>
        </p:spPr>
      </p:pic>
    </p:spTree>
    <p:extLst>
      <p:ext uri="{BB962C8B-B14F-4D97-AF65-F5344CB8AC3E}">
        <p14:creationId xmlns:p14="http://schemas.microsoft.com/office/powerpoint/2010/main" val="9456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18360-4DF6-4E27-A769-BDBF079B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1" y="-511578"/>
            <a:ext cx="5211192" cy="180770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Processing</a:t>
            </a:r>
            <a:r>
              <a:rPr lang="zh-CN" altLang="en-US" sz="5400" dirty="0"/>
              <a:t>操作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7E217FB-0B3C-4E85-8413-F40087AF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3" y="1296124"/>
            <a:ext cx="4728435" cy="4265751"/>
          </a:xfrm>
          <a:effectLst>
            <a:outerShdw blurRad="50800" dist="50800" dir="5400000" algn="ctr" rotWithShape="0">
              <a:srgbClr val="000000">
                <a:alpha val="64000"/>
              </a:srgbClr>
            </a:outerShdw>
            <a:softEdge rad="88900"/>
          </a:effec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04704-3404-4356-996B-BB282399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803" y="1793288"/>
            <a:ext cx="5610855" cy="47761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用键盘方向键控制图中坦克运行，运行至特定颜色区域时，可用鼠标点击屏幕，会出现相应颜色的卡通图片。通过这种方法可以使孩子在游戏的过程中进行联想记忆，同时</a:t>
            </a:r>
            <a:r>
              <a:rPr lang="en-US" altLang="zh-CN" sz="3200" dirty="0"/>
              <a:t>Arduino</a:t>
            </a:r>
            <a:r>
              <a:rPr lang="zh-CN" altLang="en-US" sz="3200" dirty="0"/>
              <a:t>开发板上的</a:t>
            </a:r>
            <a:r>
              <a:rPr lang="en-US" altLang="zh-CN" sz="3200" dirty="0"/>
              <a:t>LED</a:t>
            </a:r>
            <a:r>
              <a:rPr lang="zh-CN" altLang="en-US" sz="3200" dirty="0"/>
              <a:t>灯亮起。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829FB-8E2A-493C-8CA9-4A3C1E0399BB}"/>
              </a:ext>
            </a:extLst>
          </p:cNvPr>
          <p:cNvSpPr txBox="1"/>
          <p:nvPr/>
        </p:nvSpPr>
        <p:spPr>
          <a:xfrm>
            <a:off x="8345010" y="5699464"/>
            <a:ext cx="242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Processing</a:t>
            </a:r>
            <a:r>
              <a:rPr lang="zh-CN" altLang="en-US" dirty="0"/>
              <a:t>操作界面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70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F3DC0A7-0C80-4755-8B85-4EA02584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效果示例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5B001E-4926-4E78-A21B-337714F36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  <a:effectLst>
            <a:outerShdw blurRad="50800" dist="50800" dir="5400000" sx="79000" sy="79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A79D004-BE7A-4595-83D1-0A196BD20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5" y="1593056"/>
            <a:ext cx="4473085" cy="4351338"/>
          </a:xfrm>
          <a:effectLst>
            <a:outerShdw blurRad="50800" dist="50800" dir="33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4014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D6820-74B1-43CE-8A79-1759941D2DD5}"/>
              </a:ext>
            </a:extLst>
          </p:cNvPr>
          <p:cNvSpPr txBox="1"/>
          <p:nvPr/>
        </p:nvSpPr>
        <p:spPr>
          <a:xfrm>
            <a:off x="2441360" y="3157322"/>
            <a:ext cx="6986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5054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204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Trip in color world</vt:lpstr>
      <vt:lpstr>设计灵感及程序功能</vt:lpstr>
      <vt:lpstr>材料清单</vt:lpstr>
      <vt:lpstr>主要原理</vt:lpstr>
      <vt:lpstr>Arduino电路图</vt:lpstr>
      <vt:lpstr>Processing操作</vt:lpstr>
      <vt:lpstr>效果示例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楠 邓</dc:creator>
  <cp:lastModifiedBy>楠 邓</cp:lastModifiedBy>
  <cp:revision>14</cp:revision>
  <dcterms:created xsi:type="dcterms:W3CDTF">2019-07-04T08:51:53Z</dcterms:created>
  <dcterms:modified xsi:type="dcterms:W3CDTF">2019-07-05T07:07:13Z</dcterms:modified>
</cp:coreProperties>
</file>