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9"/>
  </p:notesMasterIdLst>
  <p:handoutMasterIdLst>
    <p:handoutMasterId r:id="rId30"/>
  </p:handoutMasterIdLst>
  <p:sldIdLst>
    <p:sldId id="401" r:id="rId5"/>
    <p:sldId id="419" r:id="rId6"/>
    <p:sldId id="424" r:id="rId7"/>
    <p:sldId id="405" r:id="rId8"/>
    <p:sldId id="410" r:id="rId9"/>
    <p:sldId id="411" r:id="rId10"/>
    <p:sldId id="394" r:id="rId11"/>
    <p:sldId id="413" r:id="rId12"/>
    <p:sldId id="415" r:id="rId13"/>
    <p:sldId id="423" r:id="rId14"/>
    <p:sldId id="425" r:id="rId15"/>
    <p:sldId id="420" r:id="rId16"/>
    <p:sldId id="422" r:id="rId17"/>
    <p:sldId id="427" r:id="rId18"/>
    <p:sldId id="429" r:id="rId19"/>
    <p:sldId id="431" r:id="rId20"/>
    <p:sldId id="418" r:id="rId21"/>
    <p:sldId id="433" r:id="rId22"/>
    <p:sldId id="434" r:id="rId23"/>
    <p:sldId id="435" r:id="rId24"/>
    <p:sldId id="432" r:id="rId25"/>
    <p:sldId id="421" r:id="rId26"/>
    <p:sldId id="437" r:id="rId27"/>
    <p:sldId id="436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D5"/>
    <a:srgbClr val="F17B97"/>
    <a:srgbClr val="EE6485"/>
    <a:srgbClr val="F1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1034E-B6F9-4F63-9996-C3FCD39D0D22}" v="195" dt="2023-05-31T11:02:06.254"/>
    <p1510:client id="{1872B0A9-BBB8-4509-A4B8-02B3C3D968E7}" v="44" dt="2023-05-31T09:01:43.231"/>
    <p1510:client id="{83E495A6-87C2-42D0-8D98-D2657D394B55}" v="207" dt="2023-05-31T08:55:16.801"/>
    <p1510:client id="{9D92AEF4-5B97-4CCB-A04C-DCE4D4BF2AFB}" v="1691" dt="2023-05-31T11:51:53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郁庭 張" userId="194db11a44356a27" providerId="LiveId" clId="{6F33A489-1B7D-41C7-BB3A-F01B22964572}"/>
    <pc:docChg chg="undo custSel modSld">
      <pc:chgData name="郁庭 張" userId="194db11a44356a27" providerId="LiveId" clId="{6F33A489-1B7D-41C7-BB3A-F01B22964572}" dt="2023-05-31T15:17:59.362" v="202" actId="20577"/>
      <pc:docMkLst>
        <pc:docMk/>
      </pc:docMkLst>
      <pc:sldChg chg="modSp mod">
        <pc:chgData name="郁庭 張" userId="194db11a44356a27" providerId="LiveId" clId="{6F33A489-1B7D-41C7-BB3A-F01B22964572}" dt="2023-05-31T15:17:59.362" v="202" actId="20577"/>
        <pc:sldMkLst>
          <pc:docMk/>
          <pc:sldMk cId="2074766540" sldId="401"/>
        </pc:sldMkLst>
        <pc:spChg chg="mod">
          <ac:chgData name="郁庭 張" userId="194db11a44356a27" providerId="LiveId" clId="{6F33A489-1B7D-41C7-BB3A-F01B22964572}" dt="2023-05-31T15:11:24.850" v="78" actId="1076"/>
          <ac:spMkLst>
            <pc:docMk/>
            <pc:sldMk cId="2074766540" sldId="401"/>
            <ac:spMk id="2" creationId="{B138CF5B-E8DE-48F3-9581-51BBEC47AE73}"/>
          </ac:spMkLst>
        </pc:spChg>
        <pc:spChg chg="mod">
          <ac:chgData name="郁庭 張" userId="194db11a44356a27" providerId="LiveId" clId="{6F33A489-1B7D-41C7-BB3A-F01B22964572}" dt="2023-05-31T15:17:59.362" v="202" actId="20577"/>
          <ac:spMkLst>
            <pc:docMk/>
            <pc:sldMk cId="2074766540" sldId="401"/>
            <ac:spMk id="3" creationId="{EF5D29EF-CFED-41EF-9138-BE844655F3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17/3/layout/HorizontalPathTimeline#2" loCatId="other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E62509E-8FD5-4BC0-8484-49407DA07B2D}">
      <dgm:prSet phldrT="[Text]" custT="1"/>
      <dgm:spPr/>
      <dgm:t>
        <a:bodyPr rtlCol="0"/>
        <a:lstStyle/>
        <a:p>
          <a:pPr rtl="0"/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A260F9-80FA-4E2A-BE87-2C0670B83857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Pandas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分析資料</a:t>
          </a:r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0928AAA-F457-4A09-8AAC-A82210983FBE}">
      <dgm:prSet phldrT="[Text]" custT="1"/>
      <dgm:spPr/>
      <dgm:t>
        <a:bodyPr rtlCol="0"/>
        <a:lstStyle/>
        <a:p>
          <a:pPr rtl="0"/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15085CE-2C78-4B64-8FF4-E48DB7BD55D2}" type="parTrans" cxnId="{BA476174-221B-4A3D-B4E2-5FCC084B59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B5D5454-A5E9-4E37-B514-DFC5324A66C0}" type="sibTrans" cxnId="{BA476174-221B-4A3D-B4E2-5FCC084B59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C6534A9-4C27-4998-80A5-DF23882CAE25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讀入 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檔案</a:t>
          </a:r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3738E35-4243-4E7D-A93F-C07DA3901E78}">
      <dgm:prSet phldrT="[Text]" custT="1"/>
      <dgm:spPr/>
      <dgm:t>
        <a:bodyPr rtlCol="0"/>
        <a:lstStyle/>
        <a:p>
          <a:pPr rtl="0"/>
          <a:endParaRPr lang="zh-TW" altLang="en-US" sz="2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C8CD19-04E2-4488-965F-DC841C470D45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groupby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整理資料</a:t>
          </a:r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6FDC3BC-D033-45AB-9EB6-A7C45BCB6B38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8D3FC7-A2EC-4411-8FC9-32D2EBC1DCFC}" type="parTrans" cxnId="{7F17C71C-B893-439D-9C19-726E87643D1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7E54C53-26D6-4B3A-9FFA-C1495F5EDD1A}" type="sibTrans" cxnId="{7F17C71C-B893-439D-9C19-726E87643D1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0431A8-10F8-49D1-8B45-612B3E1A8B7E}">
      <dgm:prSet phldrT="[Text]" custT="1"/>
      <dgm:spPr/>
      <dgm:t>
        <a:bodyPr rtlCol="0"/>
        <a:lstStyle/>
        <a:p>
          <a:pPr algn="ctr" rtl="0"/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整理表格：利用 </a:t>
          </a:r>
          <a:r>
            <a:rPr lang="en-US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.columns</a:t>
          </a:r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改變欄位名稱、利用 </a:t>
          </a:r>
          <a:r>
            <a:rPr lang="en-US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.drop()</a:t>
          </a:r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刪除表格欄位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3E2C2DF-4043-4CA4-8F5A-F17A730BDAB3}" type="parTrans" cxnId="{2AF48965-6D29-4263-8627-0C1546F9BFF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667323A-E1D9-4CF4-B17B-1A42B16A0835}" type="sibTrans" cxnId="{2AF48965-6D29-4263-8627-0C1546F9BFF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EDAF963-6421-41D1-B581-2F79B34A655B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22CE2A2-A586-4B7A-9096-2D0710E9A95A}" type="parTrans" cxnId="{7655CF1A-0F75-4A56-8065-A100AF38F2BA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07D7702-21FC-45E4-B398-903A40DD9BC8}" type="sibTrans" cxnId="{7655CF1A-0F75-4A56-8065-A100AF38F2BA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35B6065-1624-4504-8183-35EBAF5B32C7}">
      <dgm:prSet custT="1"/>
      <dgm:spPr/>
      <dgm:t>
        <a:bodyPr rtlCol="0"/>
        <a:lstStyle/>
        <a:p>
          <a:pPr algn="ctr" rtl="0"/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搜尋表格中的資料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8663D7E-37B2-4D0E-9CAC-43E35AD81FFE}" type="parTrans" cxnId="{1026F4ED-44C6-4CD3-8FB3-A4584BF8D12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C52FD48-DA2D-4E05-8EAC-F1B603486682}" type="sibTrans" cxnId="{1026F4ED-44C6-4CD3-8FB3-A4584BF8D12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4C6CD2A-09A9-4CCB-A394-36686D998501}">
      <dgm:prSet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to</a:t>
          </a:r>
          <a:r>
            <a:rPr lang="en-US" altLang="zh-TW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_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輸出資料</a:t>
          </a:r>
        </a:p>
      </dgm:t>
    </dgm:pt>
    <dgm:pt modelId="{1DF666B5-0A93-4EB4-AAA2-FCFAA5D3905E}" type="parTrans" cxnId="{C4EC1F88-12B7-4C8E-BBE9-378D608DBC8C}">
      <dgm:prSet/>
      <dgm:spPr/>
      <dgm:t>
        <a:bodyPr/>
        <a:lstStyle/>
        <a:p>
          <a:endParaRPr lang="zh-TW" altLang="en-US"/>
        </a:p>
      </dgm:t>
    </dgm:pt>
    <dgm:pt modelId="{5807594A-D687-4770-84CF-A3E09D848DF6}" type="sibTrans" cxnId="{C4EC1F88-12B7-4C8E-BBE9-378D608DBC8C}">
      <dgm:prSet/>
      <dgm:spPr/>
      <dgm:t>
        <a:bodyPr/>
        <a:lstStyle/>
        <a:p>
          <a:endParaRPr lang="zh-TW" altLang="en-US"/>
        </a:p>
      </dgm:t>
    </dgm:pt>
    <dgm:pt modelId="{862112F6-0205-4EB6-90EA-2ED19D7C26C4}">
      <dgm:prSet custT="1"/>
      <dgm:spPr/>
      <dgm:t>
        <a:bodyPr rtlCol="0"/>
        <a:lstStyle/>
        <a:p>
          <a:pPr algn="ctr"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BF85E46-A133-412D-9291-39692AED3E89}" type="parTrans" cxnId="{EE427A87-F50B-4082-9A05-7D62F938187D}">
      <dgm:prSet/>
      <dgm:spPr/>
      <dgm:t>
        <a:bodyPr/>
        <a:lstStyle/>
        <a:p>
          <a:endParaRPr lang="zh-TW" altLang="en-US"/>
        </a:p>
      </dgm:t>
    </dgm:pt>
    <dgm:pt modelId="{89701B0F-CD68-4245-9812-3C13620F7A0B}" type="sibTrans" cxnId="{EE427A87-F50B-4082-9A05-7D62F938187D}">
      <dgm:prSet/>
      <dgm:spPr/>
      <dgm:t>
        <a:bodyPr/>
        <a:lstStyle/>
        <a:p>
          <a:endParaRPr lang="zh-TW" altLang="en-US"/>
        </a:p>
      </dgm:t>
    </dgm:pt>
    <dgm:pt modelId="{842F00CA-2DA2-4DAA-B572-1762EAE91406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.replace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刪除字串中的逗號後再利用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astype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(int)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把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String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轉成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int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DC45BA-1051-40CA-BD68-367D972A3DAF}" type="parTrans" cxnId="{DB8CD28E-1479-4A97-9DD2-4C12AF373E1F}">
      <dgm:prSet/>
      <dgm:spPr/>
      <dgm:t>
        <a:bodyPr/>
        <a:lstStyle/>
        <a:p>
          <a:endParaRPr lang="zh-TW" altLang="en-US"/>
        </a:p>
      </dgm:t>
    </dgm:pt>
    <dgm:pt modelId="{64C27A48-1819-4FD8-9547-B475DA49983B}" type="sibTrans" cxnId="{DB8CD28E-1479-4A97-9DD2-4C12AF373E1F}">
      <dgm:prSet/>
      <dgm:spPr/>
      <dgm:t>
        <a:bodyPr/>
        <a:lstStyle/>
        <a:p>
          <a:endParaRPr lang="zh-TW" altLang="en-US"/>
        </a:p>
      </dgm:t>
    </dgm:pt>
    <dgm:pt modelId="{4161F6FF-7E91-403A-9ADA-A00C2EFC126A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F249034-76F3-49B1-9769-5D45191C9EE7}" type="parTrans" cxnId="{DDEBA951-3D63-42BC-A2E3-2242B03892A5}">
      <dgm:prSet/>
      <dgm:spPr/>
      <dgm:t>
        <a:bodyPr/>
        <a:lstStyle/>
        <a:p>
          <a:endParaRPr lang="zh-TW" altLang="en-US"/>
        </a:p>
      </dgm:t>
    </dgm:pt>
    <dgm:pt modelId="{7B0ADC28-01FB-4E33-9195-5F2D6B02324C}" type="sibTrans" cxnId="{DDEBA951-3D63-42BC-A2E3-2242B03892A5}">
      <dgm:prSet/>
      <dgm:spPr/>
      <dgm:t>
        <a:bodyPr/>
        <a:lstStyle/>
        <a:p>
          <a:endParaRPr lang="zh-TW" altLang="en-US"/>
        </a:p>
      </dgm:t>
    </dgm:pt>
    <dgm:pt modelId="{C425CB19-35CC-41BD-AACB-6F362EC04F7C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.info()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確認資料型態</a:t>
          </a:r>
        </a:p>
      </dgm:t>
    </dgm:pt>
    <dgm:pt modelId="{78A8E3F1-2408-44E2-9579-963528D4F6F6}" type="parTrans" cxnId="{EBFC9821-05C2-4682-A5A6-3AA690CB533E}">
      <dgm:prSet/>
      <dgm:spPr/>
      <dgm:t>
        <a:bodyPr/>
        <a:lstStyle/>
        <a:p>
          <a:endParaRPr lang="zh-TW" altLang="en-US"/>
        </a:p>
      </dgm:t>
    </dgm:pt>
    <dgm:pt modelId="{5A94DBFB-2FE2-4D8F-80E7-1B4A1D27C32D}" type="sibTrans" cxnId="{EBFC9821-05C2-4682-A5A6-3AA690CB533E}">
      <dgm:prSet/>
      <dgm:spPr/>
      <dgm:t>
        <a:bodyPr/>
        <a:lstStyle/>
        <a:p>
          <a:endParaRPr lang="zh-TW" altLang="en-US"/>
        </a:p>
      </dgm:t>
    </dgm:pt>
    <dgm:pt modelId="{AFC75BD9-8F60-4738-B6B8-444349343557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E0B3FF-1AA8-4E0E-90FF-30E72764BD1D}" type="parTrans" cxnId="{08CE9B6F-8151-4157-A8C6-F2DBA010BF5F}">
      <dgm:prSet/>
      <dgm:spPr/>
      <dgm:t>
        <a:bodyPr/>
        <a:lstStyle/>
        <a:p>
          <a:endParaRPr lang="zh-TW" altLang="en-US"/>
        </a:p>
      </dgm:t>
    </dgm:pt>
    <dgm:pt modelId="{EB71C0B5-03A9-490B-95BE-27421C1DD7FD}" type="sibTrans" cxnId="{08CE9B6F-8151-4157-A8C6-F2DBA010BF5F}">
      <dgm:prSet/>
      <dgm:spPr/>
      <dgm:t>
        <a:bodyPr/>
        <a:lstStyle/>
        <a:p>
          <a:endParaRPr lang="zh-TW" altLang="en-US"/>
        </a:p>
      </dgm:t>
    </dgm:pt>
    <dgm:pt modelId="{93C358AC-5BA0-4CB6-B22F-1B95FA53D0F3}" type="pres">
      <dgm:prSet presAssocID="{44D67ED0-6EEA-48F6-A9C1-BE754AABC76A}" presName="root" presStyleCnt="0">
        <dgm:presLayoutVars>
          <dgm:chMax/>
          <dgm:chPref/>
          <dgm:dir/>
          <dgm:animLvl val="lvl"/>
        </dgm:presLayoutVars>
      </dgm:prSet>
      <dgm:spPr/>
    </dgm:pt>
    <dgm:pt modelId="{9F83E70B-EE6D-407B-8E1F-FE26817B3B1D}" type="pres">
      <dgm:prSet presAssocID="{44D67ED0-6EEA-48F6-A9C1-BE754AABC76A}" presName="divider" presStyleLbl="asst0" presStyleIdx="0" presStyleCnt="1"/>
      <dgm:spPr/>
    </dgm:pt>
    <dgm:pt modelId="{EE6F6E1A-AC88-44BD-8034-0C2734A7943C}" type="pres">
      <dgm:prSet presAssocID="{44D67ED0-6EEA-48F6-A9C1-BE754AABC76A}" presName="nodes" presStyleCnt="0">
        <dgm:presLayoutVars>
          <dgm:chMax/>
          <dgm:chPref/>
          <dgm:animLvl val="lvl"/>
        </dgm:presLayoutVars>
      </dgm:prSet>
      <dgm:spPr/>
    </dgm:pt>
    <dgm:pt modelId="{27CC3FEA-4989-4FE6-A03A-48D0F90DB146}" type="pres">
      <dgm:prSet presAssocID="{AE62509E-8FD5-4BC0-8484-49407DA07B2D}" presName="composite" presStyleCnt="0"/>
      <dgm:spPr/>
    </dgm:pt>
    <dgm:pt modelId="{B3AC6DBE-85B6-4AF3-BADF-7E1E82B735CC}" type="pres">
      <dgm:prSet presAssocID="{AE62509E-8FD5-4BC0-8484-49407DA07B2D}" presName="ConnectorPoint" presStyleLbl="fgAcc1" presStyleIdx="0" presStyleCnt="8"/>
      <dgm:spPr/>
    </dgm:pt>
    <dgm:pt modelId="{EAA550E8-D286-40B4-9B20-40DE0FCA02CE}" type="pres">
      <dgm:prSet presAssocID="{AE62509E-8FD5-4BC0-8484-49407DA07B2D}" presName="ConnectLine" presStyleLbl="alignNode1" presStyleIdx="0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3B6FF8E-261C-4941-9C10-4D13C6F1D5E7}" type="pres">
      <dgm:prSet presAssocID="{AE62509E-8FD5-4BC0-8484-49407DA07B2D}" presName="FlexibleEmptyPlaceHolder" presStyleCnt="0"/>
      <dgm:spPr/>
    </dgm:pt>
    <dgm:pt modelId="{408DCC00-CC60-4F76-9C61-F00E7DBFC778}" type="pres">
      <dgm:prSet presAssocID="{AE62509E-8FD5-4BC0-8484-49407DA07B2D}" presName="L2TextContainer" presStyleLbl="bgAcc1" presStyleIdx="0" presStyleCnt="8" custScaleX="117482" custScaleY="110000" custLinFactNeighborX="18125" custLinFactNeighborY="245">
        <dgm:presLayoutVars>
          <dgm:chMax val="0"/>
          <dgm:chPref val="0"/>
          <dgm:bulletEnabled val="1"/>
        </dgm:presLayoutVars>
      </dgm:prSet>
      <dgm:spPr/>
    </dgm:pt>
    <dgm:pt modelId="{5C96A5F5-16B2-4AEA-9591-B66C220F4A65}" type="pres">
      <dgm:prSet presAssocID="{AE62509E-8FD5-4BC0-8484-49407DA07B2D}" presName="L1TextContainer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22931EBF-FF0E-4476-B965-7C4CFFC57D5D}" type="pres">
      <dgm:prSet presAssocID="{AE62509E-8FD5-4BC0-8484-49407DA07B2D}" presName="EmptyPlaceHolder" presStyleCnt="0"/>
      <dgm:spPr/>
    </dgm:pt>
    <dgm:pt modelId="{E3B24336-549D-49F0-9359-D66050EB5874}" type="pres">
      <dgm:prSet presAssocID="{5C2CB4AF-F88D-4FBE-A40E-0CC048A23B9E}" presName="spaceBetweenRectangles" presStyleCnt="0"/>
      <dgm:spPr/>
    </dgm:pt>
    <dgm:pt modelId="{8BD40F87-7EF8-4BE4-972F-FA3FE5A18736}" type="pres">
      <dgm:prSet presAssocID="{20928AAA-F457-4A09-8AAC-A82210983FBE}" presName="composite" presStyleCnt="0"/>
      <dgm:spPr/>
    </dgm:pt>
    <dgm:pt modelId="{F34C40A7-6131-4EF1-9887-E7EEA86D1562}" type="pres">
      <dgm:prSet presAssocID="{20928AAA-F457-4A09-8AAC-A82210983FBE}" presName="ConnectorPoint" presStyleLbl="fgAcc1" presStyleIdx="1" presStyleCnt="8"/>
      <dgm:spPr/>
    </dgm:pt>
    <dgm:pt modelId="{14186A17-7B9F-4674-AD57-FF0C87A3CB32}" type="pres">
      <dgm:prSet presAssocID="{20928AAA-F457-4A09-8AAC-A82210983FBE}" presName="ConnectLine" presStyleLbl="alignNode1" presStyleIdx="1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5F3CEC-6BAC-4EFC-B44F-278583CEC78C}" type="pres">
      <dgm:prSet presAssocID="{20928AAA-F457-4A09-8AAC-A82210983FBE}" presName="FlexibleEmptyPlaceHolder" presStyleCnt="0"/>
      <dgm:spPr/>
    </dgm:pt>
    <dgm:pt modelId="{3A73CBFE-397D-467A-A65B-E19FAB2953BB}" type="pres">
      <dgm:prSet presAssocID="{20928AAA-F457-4A09-8AAC-A82210983FBE}" presName="L2TextContainer" presStyleLbl="bgAcc1" presStyleIdx="1" presStyleCnt="8" custScaleX="143894" custScaleY="110000" custLinFactNeighborX="10069" custLinFactNeighborY="-139">
        <dgm:presLayoutVars>
          <dgm:chMax val="0"/>
          <dgm:chPref val="0"/>
          <dgm:bulletEnabled val="1"/>
        </dgm:presLayoutVars>
      </dgm:prSet>
      <dgm:spPr/>
    </dgm:pt>
    <dgm:pt modelId="{730471FC-8FAF-49B2-8F42-63D391F759BE}" type="pres">
      <dgm:prSet presAssocID="{20928AAA-F457-4A09-8AAC-A82210983FBE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E5B7BEAE-1C65-4A3E-9D69-CA6F92F97FF3}" type="pres">
      <dgm:prSet presAssocID="{20928AAA-F457-4A09-8AAC-A82210983FBE}" presName="EmptyPlaceHolder" presStyleCnt="0"/>
      <dgm:spPr/>
    </dgm:pt>
    <dgm:pt modelId="{1BC83304-6330-4FF6-994A-D02AC933FCB6}" type="pres">
      <dgm:prSet presAssocID="{EB5D5454-A5E9-4E37-B514-DFC5324A66C0}" presName="spaceBetweenRectangles" presStyleCnt="0"/>
      <dgm:spPr/>
    </dgm:pt>
    <dgm:pt modelId="{8D6C0F72-35C7-4FDF-BDAC-4FF565A33A17}" type="pres">
      <dgm:prSet presAssocID="{03738E35-4243-4E7D-A93F-C07DA3901E78}" presName="composite" presStyleCnt="0"/>
      <dgm:spPr/>
    </dgm:pt>
    <dgm:pt modelId="{79B0CEDC-0005-4ACE-AB25-DB9533DC85C2}" type="pres">
      <dgm:prSet presAssocID="{03738E35-4243-4E7D-A93F-C07DA3901E78}" presName="ConnectorPoint" presStyleLbl="fgAcc1" presStyleIdx="2" presStyleCnt="8"/>
      <dgm:spPr/>
    </dgm:pt>
    <dgm:pt modelId="{F1C3FD7B-71E0-4012-B7CE-2C80433ED975}" type="pres">
      <dgm:prSet presAssocID="{03738E35-4243-4E7D-A93F-C07DA3901E78}" presName="ConnectLine" presStyleLbl="alignNode1" presStyleIdx="2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7DE9DA-72BE-42E6-8909-E3D0EB4CA475}" type="pres">
      <dgm:prSet presAssocID="{03738E35-4243-4E7D-A93F-C07DA3901E78}" presName="FlexibleEmptyPlaceHolder" presStyleCnt="0"/>
      <dgm:spPr/>
    </dgm:pt>
    <dgm:pt modelId="{2467EBEC-ACAC-4EF4-B856-39067B4D928B}" type="pres">
      <dgm:prSet presAssocID="{03738E35-4243-4E7D-A93F-C07DA3901E78}" presName="L2TextContainer" presStyleLbl="bgAcc1" presStyleIdx="2" presStyleCnt="8" custScaleX="123287" custScaleY="110000" custLinFactNeighborX="39109" custLinFactNeighborY="168">
        <dgm:presLayoutVars>
          <dgm:chMax val="0"/>
          <dgm:chPref val="0"/>
          <dgm:bulletEnabled val="1"/>
        </dgm:presLayoutVars>
      </dgm:prSet>
      <dgm:spPr/>
    </dgm:pt>
    <dgm:pt modelId="{7605329C-2B32-4CD7-9B69-1B3DAB88562E}" type="pres">
      <dgm:prSet presAssocID="{03738E35-4243-4E7D-A93F-C07DA3901E78}" presName="L1TextContainer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E4D18DE3-4D68-4CCA-A662-044FD68AA3B7}" type="pres">
      <dgm:prSet presAssocID="{03738E35-4243-4E7D-A93F-C07DA3901E78}" presName="EmptyPlaceHolder" presStyleCnt="0"/>
      <dgm:spPr/>
    </dgm:pt>
    <dgm:pt modelId="{E17860F2-27FB-497F-B5FF-0D9A9A3F8F3C}" type="pres">
      <dgm:prSet presAssocID="{6BF5896A-A334-45B0-B451-09159F55B184}" presName="spaceBetweenRectangles" presStyleCnt="0"/>
      <dgm:spPr/>
    </dgm:pt>
    <dgm:pt modelId="{8CC0C55C-9A8A-45EE-BEC8-96658471190B}" type="pres">
      <dgm:prSet presAssocID="{4161F6FF-7E91-403A-9ADA-A00C2EFC126A}" presName="composite" presStyleCnt="0"/>
      <dgm:spPr/>
    </dgm:pt>
    <dgm:pt modelId="{4D7E9ADC-C803-474B-BD53-AD94B489FAD6}" type="pres">
      <dgm:prSet presAssocID="{4161F6FF-7E91-403A-9ADA-A00C2EFC126A}" presName="ConnectorPoint" presStyleLbl="fgAcc1" presStyleIdx="3" presStyleCnt="8"/>
      <dgm:spPr/>
    </dgm:pt>
    <dgm:pt modelId="{CE7E14D7-D226-4270-BA85-17A56BB417C8}" type="pres">
      <dgm:prSet presAssocID="{4161F6FF-7E91-403A-9ADA-A00C2EFC126A}" presName="ConnectLine" presStyleLbl="alignNode1" presStyleIdx="3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18D1BC2-6594-43D6-94A9-5227AF33F27C}" type="pres">
      <dgm:prSet presAssocID="{4161F6FF-7E91-403A-9ADA-A00C2EFC126A}" presName="FlexibleEmptyPlaceHolder" presStyleCnt="0"/>
      <dgm:spPr/>
    </dgm:pt>
    <dgm:pt modelId="{F78556FF-71D5-4455-89DF-B0AEFB0DAD0A}" type="pres">
      <dgm:prSet presAssocID="{4161F6FF-7E91-403A-9ADA-A00C2EFC126A}" presName="L2TextContainer" presStyleLbl="bgAcc1" presStyleIdx="3" presStyleCnt="8" custScaleX="228700" custLinFactNeighborX="23953" custLinFactNeighborY="-264">
        <dgm:presLayoutVars>
          <dgm:chMax val="0"/>
          <dgm:chPref val="0"/>
          <dgm:bulletEnabled val="1"/>
        </dgm:presLayoutVars>
      </dgm:prSet>
      <dgm:spPr/>
    </dgm:pt>
    <dgm:pt modelId="{36D16872-634B-43A8-9B9F-7DAE14AB9F9D}" type="pres">
      <dgm:prSet presAssocID="{4161F6FF-7E91-403A-9ADA-A00C2EFC126A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7EF81FD-8900-40C3-82BF-DDEB31B29BF9}" type="pres">
      <dgm:prSet presAssocID="{4161F6FF-7E91-403A-9ADA-A00C2EFC126A}" presName="EmptyPlaceHolder" presStyleCnt="0"/>
      <dgm:spPr/>
    </dgm:pt>
    <dgm:pt modelId="{97E9EDA3-C7E8-4CB5-9338-2D2E6A3FD05A}" type="pres">
      <dgm:prSet presAssocID="{7B0ADC28-01FB-4E33-9195-5F2D6B02324C}" presName="spaceBetweenRectangles" presStyleCnt="0"/>
      <dgm:spPr/>
    </dgm:pt>
    <dgm:pt modelId="{934D876F-CD9C-493F-B9F6-1741A6F8E087}" type="pres">
      <dgm:prSet presAssocID="{AFC75BD9-8F60-4738-B6B8-444349343557}" presName="composite" presStyleCnt="0"/>
      <dgm:spPr/>
    </dgm:pt>
    <dgm:pt modelId="{9B6AD9CA-317F-4788-82C2-6A3D3692A15A}" type="pres">
      <dgm:prSet presAssocID="{AFC75BD9-8F60-4738-B6B8-444349343557}" presName="ConnectorPoint" presStyleLbl="fgAcc1" presStyleIdx="4" presStyleCnt="8"/>
      <dgm:spPr/>
    </dgm:pt>
    <dgm:pt modelId="{DE5F6306-0013-4C2D-AA9F-0B7F05E36B2C}" type="pres">
      <dgm:prSet presAssocID="{AFC75BD9-8F60-4738-B6B8-444349343557}" presName="ConnectLine" presStyleLbl="alignNode1" presStyleIdx="4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01923FE-88C9-4922-B4AF-2F53FF2D975A}" type="pres">
      <dgm:prSet presAssocID="{AFC75BD9-8F60-4738-B6B8-444349343557}" presName="FlexibleEmptyPlaceHolder" presStyleCnt="0"/>
      <dgm:spPr/>
    </dgm:pt>
    <dgm:pt modelId="{B78803C7-4155-44BC-84ED-1A360B5719EA}" type="pres">
      <dgm:prSet presAssocID="{AFC75BD9-8F60-4738-B6B8-444349343557}" presName="L2TextContainer" presStyleLbl="bgAcc1" presStyleIdx="4" presStyleCnt="8" custScaleX="141181">
        <dgm:presLayoutVars>
          <dgm:chMax val="0"/>
          <dgm:chPref val="0"/>
          <dgm:bulletEnabled val="1"/>
        </dgm:presLayoutVars>
      </dgm:prSet>
      <dgm:spPr/>
    </dgm:pt>
    <dgm:pt modelId="{166DD22D-3A2C-4DAE-AD5C-84D9ECD4CFD5}" type="pres">
      <dgm:prSet presAssocID="{AFC75BD9-8F60-4738-B6B8-444349343557}" presName="L1TextContainer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89972DA4-871D-4038-840E-71414AE726E4}" type="pres">
      <dgm:prSet presAssocID="{AFC75BD9-8F60-4738-B6B8-444349343557}" presName="EmptyPlaceHolder" presStyleCnt="0"/>
      <dgm:spPr/>
    </dgm:pt>
    <dgm:pt modelId="{AF652CE0-3F6C-4993-8AAE-D4E446E01140}" type="pres">
      <dgm:prSet presAssocID="{EB71C0B5-03A9-490B-95BE-27421C1DD7FD}" presName="spaceBetweenRectangles" presStyleCnt="0"/>
      <dgm:spPr/>
    </dgm:pt>
    <dgm:pt modelId="{6DBCD425-4B34-4A04-996A-F488EA345CEB}" type="pres">
      <dgm:prSet presAssocID="{06FDC3BC-D033-45AB-9EB6-A7C45BCB6B38}" presName="composite" presStyleCnt="0"/>
      <dgm:spPr/>
    </dgm:pt>
    <dgm:pt modelId="{3FE75B81-9D06-4F9F-BD87-C2A832B06693}" type="pres">
      <dgm:prSet presAssocID="{06FDC3BC-D033-45AB-9EB6-A7C45BCB6B38}" presName="ConnectorPoint" presStyleLbl="fgAcc1" presStyleIdx="5" presStyleCnt="8"/>
      <dgm:spPr/>
    </dgm:pt>
    <dgm:pt modelId="{49B749E6-BF6B-43D3-BC78-61C4A55E8F98}" type="pres">
      <dgm:prSet presAssocID="{06FDC3BC-D033-45AB-9EB6-A7C45BCB6B38}" presName="ConnectLine" presStyleLbl="alignNode1" presStyleIdx="5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CD873BC-76D9-419E-8474-A0A73E62C271}" type="pres">
      <dgm:prSet presAssocID="{06FDC3BC-D033-45AB-9EB6-A7C45BCB6B38}" presName="FlexibleEmptyPlaceHolder" presStyleCnt="0"/>
      <dgm:spPr/>
    </dgm:pt>
    <dgm:pt modelId="{98D787F2-3566-4B4B-934F-5C8EBFBD3E56}" type="pres">
      <dgm:prSet presAssocID="{06FDC3BC-D033-45AB-9EB6-A7C45BCB6B38}" presName="L2TextContainer" presStyleLbl="bgAcc1" presStyleIdx="5" presStyleCnt="8" custScaleX="213693" custScaleY="110000" custLinFactNeighborX="24228" custLinFactNeighborY="-973">
        <dgm:presLayoutVars>
          <dgm:chMax val="0"/>
          <dgm:chPref val="0"/>
          <dgm:bulletEnabled val="1"/>
        </dgm:presLayoutVars>
      </dgm:prSet>
      <dgm:spPr/>
    </dgm:pt>
    <dgm:pt modelId="{4C592FDC-E0AC-4F61-ACEF-1C00BD20E463}" type="pres">
      <dgm:prSet presAssocID="{06FDC3BC-D033-45AB-9EB6-A7C45BCB6B38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36256BC0-1AE2-4345-A906-E5061A4DB427}" type="pres">
      <dgm:prSet presAssocID="{06FDC3BC-D033-45AB-9EB6-A7C45BCB6B38}" presName="EmptyPlaceHolder" presStyleCnt="0"/>
      <dgm:spPr/>
    </dgm:pt>
    <dgm:pt modelId="{3692401C-5BC2-4EFB-8617-4BA7EEEA3BA8}" type="pres">
      <dgm:prSet presAssocID="{E7E54C53-26D6-4B3A-9FFA-C1495F5EDD1A}" presName="spaceBetweenRectangles" presStyleCnt="0"/>
      <dgm:spPr/>
    </dgm:pt>
    <dgm:pt modelId="{E4F95361-E3A6-4C17-B7E8-D7E8059058E1}" type="pres">
      <dgm:prSet presAssocID="{9EDAF963-6421-41D1-B581-2F79B34A655B}" presName="composite" presStyleCnt="0"/>
      <dgm:spPr/>
    </dgm:pt>
    <dgm:pt modelId="{7C951B90-1017-4E6B-808F-061A18AC976C}" type="pres">
      <dgm:prSet presAssocID="{9EDAF963-6421-41D1-B581-2F79B34A655B}" presName="ConnectorPoint" presStyleLbl="fgAcc1" presStyleIdx="6" presStyleCnt="8"/>
      <dgm:spPr/>
    </dgm:pt>
    <dgm:pt modelId="{DE3E8A8B-9693-4833-9262-AF7EC983C5C1}" type="pres">
      <dgm:prSet presAssocID="{9EDAF963-6421-41D1-B581-2F79B34A655B}" presName="ConnectLine" presStyleLbl="alignNode1" presStyleIdx="6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46E7037-222C-45A0-A0DF-8C6B5DD443BF}" type="pres">
      <dgm:prSet presAssocID="{9EDAF963-6421-41D1-B581-2F79B34A655B}" presName="FlexibleEmptyPlaceHolder" presStyleCnt="0"/>
      <dgm:spPr/>
    </dgm:pt>
    <dgm:pt modelId="{3FE1CF47-3984-4A03-8FA5-32EF57C9F592}" type="pres">
      <dgm:prSet presAssocID="{9EDAF963-6421-41D1-B581-2F79B34A655B}" presName="L2TextContainer" presStyleLbl="bgAcc1" presStyleIdx="6" presStyleCnt="8" custScaleX="173242" custScaleY="123171" custLinFactNeighborX="-12480" custLinFactNeighborY="-358">
        <dgm:presLayoutVars>
          <dgm:chMax val="0"/>
          <dgm:chPref val="0"/>
          <dgm:bulletEnabled val="1"/>
        </dgm:presLayoutVars>
      </dgm:prSet>
      <dgm:spPr/>
    </dgm:pt>
    <dgm:pt modelId="{85B18390-D674-4D1A-A88C-77F65C5E0FA0}" type="pres">
      <dgm:prSet presAssocID="{9EDAF963-6421-41D1-B581-2F79B34A655B}" presName="L1TextContainer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A722EF93-B85C-4140-B98F-F5D492BD70D3}" type="pres">
      <dgm:prSet presAssocID="{9EDAF963-6421-41D1-B581-2F79B34A655B}" presName="EmptyPlaceHolder" presStyleCnt="0"/>
      <dgm:spPr/>
    </dgm:pt>
    <dgm:pt modelId="{1A998E50-9A19-40B7-A9A0-7E3084A857D0}" type="pres">
      <dgm:prSet presAssocID="{A07D7702-21FC-45E4-B398-903A40DD9BC8}" presName="spaceBetweenRectangles" presStyleCnt="0"/>
      <dgm:spPr/>
    </dgm:pt>
    <dgm:pt modelId="{9BBFA721-CAC6-494C-8F6C-C5241CF8F8B7}" type="pres">
      <dgm:prSet presAssocID="{862112F6-0205-4EB6-90EA-2ED19D7C26C4}" presName="composite" presStyleCnt="0"/>
      <dgm:spPr/>
    </dgm:pt>
    <dgm:pt modelId="{6C740725-1097-4610-AB41-BF5CDE67FC09}" type="pres">
      <dgm:prSet presAssocID="{862112F6-0205-4EB6-90EA-2ED19D7C26C4}" presName="ConnectorPoint" presStyleLbl="fgAcc1" presStyleIdx="7" presStyleCnt="8"/>
      <dgm:spPr/>
    </dgm:pt>
    <dgm:pt modelId="{AA7B936F-BD6A-4A00-984B-BB0EAFD21C22}" type="pres">
      <dgm:prSet presAssocID="{862112F6-0205-4EB6-90EA-2ED19D7C26C4}" presName="ConnectLine" presStyleLbl="alignNode1" presStyleIdx="7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07B49FF-74CB-40C8-8E72-941606BD8553}" type="pres">
      <dgm:prSet presAssocID="{862112F6-0205-4EB6-90EA-2ED19D7C26C4}" presName="FlexibleEmptyPlaceHolder" presStyleCnt="0"/>
      <dgm:spPr/>
    </dgm:pt>
    <dgm:pt modelId="{4F79438B-431F-489E-827C-AE74085C1860}" type="pres">
      <dgm:prSet presAssocID="{862112F6-0205-4EB6-90EA-2ED19D7C26C4}" presName="L2TextContainer" presStyleLbl="bgAcc1" presStyleIdx="7" presStyleCnt="8" custLinFactNeighborX="-19031">
        <dgm:presLayoutVars>
          <dgm:chMax val="0"/>
          <dgm:chPref val="0"/>
          <dgm:bulletEnabled val="1"/>
        </dgm:presLayoutVars>
      </dgm:prSet>
      <dgm:spPr/>
    </dgm:pt>
    <dgm:pt modelId="{C0E2A963-4E14-4E1D-9712-C9540773D192}" type="pres">
      <dgm:prSet presAssocID="{862112F6-0205-4EB6-90EA-2ED19D7C26C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43CFDE61-2027-4B1A-AB8C-3A9D890639FC}" type="pres">
      <dgm:prSet presAssocID="{862112F6-0205-4EB6-90EA-2ED19D7C26C4}" presName="EmptyPlaceHolder" presStyleCnt="0"/>
      <dgm:spPr/>
    </dgm:pt>
  </dgm:ptLst>
  <dgm:cxnLst>
    <dgm:cxn modelId="{1A1A5602-9CFD-454D-B81F-1F25DEBDBB35}" type="presOf" srcId="{34C8CD19-04E2-4488-965F-DC841C470D45}" destId="{2467EBEC-ACAC-4EF4-B856-39067B4D928B}" srcOrd="0" destOrd="0" presId="urn:microsoft.com/office/officeart/2017/3/layout/HorizontalPathTimeline#2"/>
    <dgm:cxn modelId="{3ABC0605-C2F4-4E5C-9F25-72CC3043C8F2}" type="presOf" srcId="{9EDAF963-6421-41D1-B581-2F79B34A655B}" destId="{85B18390-D674-4D1A-A88C-77F65C5E0FA0}" srcOrd="0" destOrd="0" presId="urn:microsoft.com/office/officeart/2017/3/layout/HorizontalPathTimeline#2"/>
    <dgm:cxn modelId="{6AEBAF17-8066-4544-8662-5EF4C3DFD47C}" type="presOf" srcId="{A35B6065-1624-4504-8183-35EBAF5B32C7}" destId="{3FE1CF47-3984-4A03-8FA5-32EF57C9F592}" srcOrd="0" destOrd="0" presId="urn:microsoft.com/office/officeart/2017/3/layout/HorizontalPathTimeline#2"/>
    <dgm:cxn modelId="{7655CF1A-0F75-4A56-8065-A100AF38F2BA}" srcId="{44D67ED0-6EEA-48F6-A9C1-BE754AABC76A}" destId="{9EDAF963-6421-41D1-B581-2F79B34A655B}" srcOrd="6" destOrd="0" parTransId="{622CE2A2-A586-4B7A-9096-2D0710E9A95A}" sibTransId="{A07D7702-21FC-45E4-B398-903A40DD9BC8}"/>
    <dgm:cxn modelId="{7F17C71C-B893-439D-9C19-726E87643D18}" srcId="{44D67ED0-6EEA-48F6-A9C1-BE754AABC76A}" destId="{06FDC3BC-D033-45AB-9EB6-A7C45BCB6B38}" srcOrd="5" destOrd="0" parTransId="{AE8D3FC7-A2EC-4411-8FC9-32D2EBC1DCFC}" sibTransId="{E7E54C53-26D6-4B3A-9FFA-C1495F5EDD1A}"/>
    <dgm:cxn modelId="{ABC35420-2881-483F-B687-1FB2F346360F}" type="presOf" srcId="{44D67ED0-6EEA-48F6-A9C1-BE754AABC76A}" destId="{93C358AC-5BA0-4CB6-B22F-1B95FA53D0F3}" srcOrd="0" destOrd="0" presId="urn:microsoft.com/office/officeart/2017/3/layout/HorizontalPathTimeline#2"/>
    <dgm:cxn modelId="{EBFC9821-05C2-4682-A5A6-3AA690CB533E}" srcId="{AFC75BD9-8F60-4738-B6B8-444349343557}" destId="{C425CB19-35CC-41BD-AACB-6F362EC04F7C}" srcOrd="0" destOrd="0" parTransId="{78A8E3F1-2408-44E2-9579-963528D4F6F6}" sibTransId="{5A94DBFB-2FE2-4D8F-80E7-1B4A1D27C32D}"/>
    <dgm:cxn modelId="{892D9639-44C7-4CB0-9328-A856DAF67BF3}" type="presOf" srcId="{06FDC3BC-D033-45AB-9EB6-A7C45BCB6B38}" destId="{4C592FDC-E0AC-4F61-ACEF-1C00BD20E463}" srcOrd="0" destOrd="0" presId="urn:microsoft.com/office/officeart/2017/3/layout/HorizontalPathTimeline#2"/>
    <dgm:cxn modelId="{2AF48965-6D29-4263-8627-0C1546F9BFFD}" srcId="{06FDC3BC-D033-45AB-9EB6-A7C45BCB6B38}" destId="{500431A8-10F8-49D1-8B45-612B3E1A8B7E}" srcOrd="0" destOrd="0" parTransId="{33E2C2DF-4043-4CA4-8F5A-F17A730BDAB3}" sibTransId="{F667323A-E1D9-4CF4-B17B-1A42B16A0835}"/>
    <dgm:cxn modelId="{82290D4D-2346-4E6C-B254-B9EAA4D01A23}" srcId="{20928AAA-F457-4A09-8AAC-A82210983FBE}" destId="{9C6534A9-4C27-4998-80A5-DF23882CAE25}" srcOrd="0" destOrd="0" parTransId="{0AA7231B-9394-4732-A7BE-3EB3CF2F8D70}" sibTransId="{83B69D46-737C-4589-B359-6BD9DD58BC91}"/>
    <dgm:cxn modelId="{07030C4E-4D62-4240-B10F-E41B801C763E}" srcId="{03738E35-4243-4E7D-A93F-C07DA3901E78}" destId="{34C8CD19-04E2-4488-965F-DC841C470D45}" srcOrd="0" destOrd="0" parTransId="{CD5F7DE2-2AD1-4CE8-AAC7-AD9C8E180CEA}" sibTransId="{7CE5955C-EC28-4D1B-9459-0C5458B1797D}"/>
    <dgm:cxn modelId="{08CE9B6F-8151-4157-A8C6-F2DBA010BF5F}" srcId="{44D67ED0-6EEA-48F6-A9C1-BE754AABC76A}" destId="{AFC75BD9-8F60-4738-B6B8-444349343557}" srcOrd="4" destOrd="0" parTransId="{6BE0B3FF-1AA8-4E0E-90FF-30E72764BD1D}" sibTransId="{EB71C0B5-03A9-490B-95BE-27421C1DD7FD}"/>
    <dgm:cxn modelId="{DDEBA951-3D63-42BC-A2E3-2242B03892A5}" srcId="{44D67ED0-6EEA-48F6-A9C1-BE754AABC76A}" destId="{4161F6FF-7E91-403A-9ADA-A00C2EFC126A}" srcOrd="3" destOrd="0" parTransId="{7F249034-76F3-49B1-9769-5D45191C9EE7}" sibTransId="{7B0ADC28-01FB-4E33-9195-5F2D6B02324C}"/>
    <dgm:cxn modelId="{BA476174-221B-4A3D-B4E2-5FCC084B59D3}" srcId="{44D67ED0-6EEA-48F6-A9C1-BE754AABC76A}" destId="{20928AAA-F457-4A09-8AAC-A82210983FBE}" srcOrd="1" destOrd="0" parTransId="{915085CE-2C78-4B64-8FF4-E48DB7BD55D2}" sibTransId="{EB5D5454-A5E9-4E37-B514-DFC5324A66C0}"/>
    <dgm:cxn modelId="{FF703976-203E-4C08-A113-A6A50A63522F}" type="presOf" srcId="{862112F6-0205-4EB6-90EA-2ED19D7C26C4}" destId="{C0E2A963-4E14-4E1D-9712-C9540773D192}" srcOrd="0" destOrd="0" presId="urn:microsoft.com/office/officeart/2017/3/layout/HorizontalPathTimeline#2"/>
    <dgm:cxn modelId="{80709D59-73DD-4A80-B995-643B51E9FB16}" type="presOf" srcId="{4161F6FF-7E91-403A-9ADA-A00C2EFC126A}" destId="{36D16872-634B-43A8-9B9F-7DAE14AB9F9D}" srcOrd="0" destOrd="0" presId="urn:microsoft.com/office/officeart/2017/3/layout/HorizontalPathTimeline#2"/>
    <dgm:cxn modelId="{6D78A77D-E8C3-44F7-BA7A-2EB94AAF655C}" type="presOf" srcId="{9C6534A9-4C27-4998-80A5-DF23882CAE25}" destId="{3A73CBFE-397D-467A-A65B-E19FAB2953BB}" srcOrd="0" destOrd="0" presId="urn:microsoft.com/office/officeart/2017/3/layout/HorizontalPathTimeline#2"/>
    <dgm:cxn modelId="{0D49E980-DE7B-46C8-A240-0AF3E38E1055}" srcId="{AE62509E-8FD5-4BC0-8484-49407DA07B2D}" destId="{54A260F9-80FA-4E2A-BE87-2C0670B83857}" srcOrd="0" destOrd="0" parTransId="{3E4E3177-8F1B-40ED-B20A-6A6F0041E180}" sibTransId="{BA9E60E0-CF2E-4096-A9F4-556713DB9AE4}"/>
    <dgm:cxn modelId="{EE427A87-F50B-4082-9A05-7D62F938187D}" srcId="{44D67ED0-6EEA-48F6-A9C1-BE754AABC76A}" destId="{862112F6-0205-4EB6-90EA-2ED19D7C26C4}" srcOrd="7" destOrd="0" parTransId="{EBF85E46-A133-412D-9291-39692AED3E89}" sibTransId="{89701B0F-CD68-4245-9812-3C13620F7A0B}"/>
    <dgm:cxn modelId="{C4EC1F88-12B7-4C8E-BBE9-378D608DBC8C}" srcId="{862112F6-0205-4EB6-90EA-2ED19D7C26C4}" destId="{24C6CD2A-09A9-4CCB-A394-36686D998501}" srcOrd="0" destOrd="0" parTransId="{1DF666B5-0A93-4EB4-AAA2-FCFAA5D3905E}" sibTransId="{5807594A-D687-4770-84CF-A3E09D848DF6}"/>
    <dgm:cxn modelId="{DB8CD28E-1479-4A97-9DD2-4C12AF373E1F}" srcId="{4161F6FF-7E91-403A-9ADA-A00C2EFC126A}" destId="{842F00CA-2DA2-4DAA-B572-1762EAE91406}" srcOrd="0" destOrd="0" parTransId="{85DC45BA-1051-40CA-BD68-367D972A3DAF}" sibTransId="{64C27A48-1819-4FD8-9547-B475DA49983B}"/>
    <dgm:cxn modelId="{8CC9689B-272B-46E6-B78A-CCDEAEFC96CF}" type="presOf" srcId="{AFC75BD9-8F60-4738-B6B8-444349343557}" destId="{166DD22D-3A2C-4DAE-AD5C-84D9ECD4CFD5}" srcOrd="0" destOrd="0" presId="urn:microsoft.com/office/officeart/2017/3/layout/HorizontalPathTimeline#2"/>
    <dgm:cxn modelId="{4746DDBA-39D9-4779-AA84-9E67056DD78D}" type="presOf" srcId="{20928AAA-F457-4A09-8AAC-A82210983FBE}" destId="{730471FC-8FAF-49B2-8F42-63D391F759BE}" srcOrd="0" destOrd="0" presId="urn:microsoft.com/office/officeart/2017/3/layout/HorizontalPathTimeline#2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8E29C2C0-0274-4EA3-9FF2-BC466EA71A55}" type="presOf" srcId="{54A260F9-80FA-4E2A-BE87-2C0670B83857}" destId="{408DCC00-CC60-4F76-9C61-F00E7DBFC778}" srcOrd="0" destOrd="0" presId="urn:microsoft.com/office/officeart/2017/3/layout/HorizontalPathTimeline#2"/>
    <dgm:cxn modelId="{F02F5BC1-ADCB-49B8-8B9B-A880FE3F3007}" type="presOf" srcId="{03738E35-4243-4E7D-A93F-C07DA3901E78}" destId="{7605329C-2B32-4CD7-9B69-1B3DAB88562E}" srcOrd="0" destOrd="0" presId="urn:microsoft.com/office/officeart/2017/3/layout/HorizontalPathTimeline#2"/>
    <dgm:cxn modelId="{8B22CAC4-50C4-49FF-9FBB-3928257695F0}" type="presOf" srcId="{500431A8-10F8-49D1-8B45-612B3E1A8B7E}" destId="{98D787F2-3566-4B4B-934F-5C8EBFBD3E56}" srcOrd="0" destOrd="0" presId="urn:microsoft.com/office/officeart/2017/3/layout/HorizontalPathTimeline#2"/>
    <dgm:cxn modelId="{FB22A1C5-F573-4FC4-BF5E-BFBDF858D131}" type="presOf" srcId="{AE62509E-8FD5-4BC0-8484-49407DA07B2D}" destId="{5C96A5F5-16B2-4AEA-9591-B66C220F4A65}" srcOrd="0" destOrd="0" presId="urn:microsoft.com/office/officeart/2017/3/layout/HorizontalPathTimeline#2"/>
    <dgm:cxn modelId="{D65E4ED6-7129-4651-A033-1025EBF0919C}" type="presOf" srcId="{24C6CD2A-09A9-4CCB-A394-36686D998501}" destId="{4F79438B-431F-489E-827C-AE74085C1860}" srcOrd="0" destOrd="0" presId="urn:microsoft.com/office/officeart/2017/3/layout/HorizontalPathTimeline#2"/>
    <dgm:cxn modelId="{6E1835E0-DCC6-4A33-B20E-59ECD1853330}" type="presOf" srcId="{842F00CA-2DA2-4DAA-B572-1762EAE91406}" destId="{F78556FF-71D5-4455-89DF-B0AEFB0DAD0A}" srcOrd="0" destOrd="0" presId="urn:microsoft.com/office/officeart/2017/3/layout/HorizontalPathTimeline#2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1026F4ED-44C6-4CD3-8FB3-A4584BF8D120}" srcId="{9EDAF963-6421-41D1-B581-2F79B34A655B}" destId="{A35B6065-1624-4504-8183-35EBAF5B32C7}" srcOrd="0" destOrd="0" parTransId="{58663D7E-37B2-4D0E-9CAC-43E35AD81FFE}" sibTransId="{DC52FD48-DA2D-4E05-8EAC-F1B603486682}"/>
    <dgm:cxn modelId="{7DD6F4FB-9BD1-4ADA-8379-3D1751490E25}" type="presOf" srcId="{C425CB19-35CC-41BD-AACB-6F362EC04F7C}" destId="{B78803C7-4155-44BC-84ED-1A360B5719EA}" srcOrd="0" destOrd="0" presId="urn:microsoft.com/office/officeart/2017/3/layout/HorizontalPathTimeline#2"/>
    <dgm:cxn modelId="{149B274D-97B1-4D7D-8606-A060E69D9396}" type="presParOf" srcId="{93C358AC-5BA0-4CB6-B22F-1B95FA53D0F3}" destId="{9F83E70B-EE6D-407B-8E1F-FE26817B3B1D}" srcOrd="0" destOrd="0" presId="urn:microsoft.com/office/officeart/2017/3/layout/HorizontalPathTimeline#2"/>
    <dgm:cxn modelId="{9C64AB4C-6C50-4B98-94C3-1FB3A10037C8}" type="presParOf" srcId="{93C358AC-5BA0-4CB6-B22F-1B95FA53D0F3}" destId="{EE6F6E1A-AC88-44BD-8034-0C2734A7943C}" srcOrd="1" destOrd="0" presId="urn:microsoft.com/office/officeart/2017/3/layout/HorizontalPathTimeline#2"/>
    <dgm:cxn modelId="{1FD49278-35FB-4A87-8037-150A03088969}" type="presParOf" srcId="{EE6F6E1A-AC88-44BD-8034-0C2734A7943C}" destId="{27CC3FEA-4989-4FE6-A03A-48D0F90DB146}" srcOrd="0" destOrd="0" presId="urn:microsoft.com/office/officeart/2017/3/layout/HorizontalPathTimeline#2"/>
    <dgm:cxn modelId="{0FDCEE2C-9049-4A7D-A4AD-A3FAB2668504}" type="presParOf" srcId="{27CC3FEA-4989-4FE6-A03A-48D0F90DB146}" destId="{B3AC6DBE-85B6-4AF3-BADF-7E1E82B735CC}" srcOrd="0" destOrd="0" presId="urn:microsoft.com/office/officeart/2017/3/layout/HorizontalPathTimeline#2"/>
    <dgm:cxn modelId="{BD07AC6A-3A2F-47FE-9350-7DA4A29DB905}" type="presParOf" srcId="{27CC3FEA-4989-4FE6-A03A-48D0F90DB146}" destId="{EAA550E8-D286-40B4-9B20-40DE0FCA02CE}" srcOrd="1" destOrd="0" presId="urn:microsoft.com/office/officeart/2017/3/layout/HorizontalPathTimeline#2"/>
    <dgm:cxn modelId="{4EF19140-CE0B-4443-9D3C-912EE4A13BBB}" type="presParOf" srcId="{27CC3FEA-4989-4FE6-A03A-48D0F90DB146}" destId="{13B6FF8E-261C-4941-9C10-4D13C6F1D5E7}" srcOrd="2" destOrd="0" presId="urn:microsoft.com/office/officeart/2017/3/layout/HorizontalPathTimeline#2"/>
    <dgm:cxn modelId="{BF1AB424-047D-439E-A52A-C93F108309A7}" type="presParOf" srcId="{27CC3FEA-4989-4FE6-A03A-48D0F90DB146}" destId="{408DCC00-CC60-4F76-9C61-F00E7DBFC778}" srcOrd="3" destOrd="0" presId="urn:microsoft.com/office/officeart/2017/3/layout/HorizontalPathTimeline#2"/>
    <dgm:cxn modelId="{27C26064-6724-421D-AD07-4F8CD8E80135}" type="presParOf" srcId="{27CC3FEA-4989-4FE6-A03A-48D0F90DB146}" destId="{5C96A5F5-16B2-4AEA-9591-B66C220F4A65}" srcOrd="4" destOrd="0" presId="urn:microsoft.com/office/officeart/2017/3/layout/HorizontalPathTimeline#2"/>
    <dgm:cxn modelId="{292F4599-0304-4E05-BAB2-EE49D095460E}" type="presParOf" srcId="{27CC3FEA-4989-4FE6-A03A-48D0F90DB146}" destId="{22931EBF-FF0E-4476-B965-7C4CFFC57D5D}" srcOrd="5" destOrd="0" presId="urn:microsoft.com/office/officeart/2017/3/layout/HorizontalPathTimeline#2"/>
    <dgm:cxn modelId="{8392B015-2B04-43E7-9510-B7789EEB7846}" type="presParOf" srcId="{EE6F6E1A-AC88-44BD-8034-0C2734A7943C}" destId="{E3B24336-549D-49F0-9359-D66050EB5874}" srcOrd="1" destOrd="0" presId="urn:microsoft.com/office/officeart/2017/3/layout/HorizontalPathTimeline#2"/>
    <dgm:cxn modelId="{B4F8EBC0-FB8F-4814-B17C-8A8160450CE9}" type="presParOf" srcId="{EE6F6E1A-AC88-44BD-8034-0C2734A7943C}" destId="{8BD40F87-7EF8-4BE4-972F-FA3FE5A18736}" srcOrd="2" destOrd="0" presId="urn:microsoft.com/office/officeart/2017/3/layout/HorizontalPathTimeline#2"/>
    <dgm:cxn modelId="{BDBA57D5-9585-44EE-8137-B662DD0CCB3D}" type="presParOf" srcId="{8BD40F87-7EF8-4BE4-972F-FA3FE5A18736}" destId="{F34C40A7-6131-4EF1-9887-E7EEA86D1562}" srcOrd="0" destOrd="0" presId="urn:microsoft.com/office/officeart/2017/3/layout/HorizontalPathTimeline#2"/>
    <dgm:cxn modelId="{A58D608F-ECC9-4F53-924C-CA1FA9876CB6}" type="presParOf" srcId="{8BD40F87-7EF8-4BE4-972F-FA3FE5A18736}" destId="{14186A17-7B9F-4674-AD57-FF0C87A3CB32}" srcOrd="1" destOrd="0" presId="urn:microsoft.com/office/officeart/2017/3/layout/HorizontalPathTimeline#2"/>
    <dgm:cxn modelId="{35DB642F-8986-4C8A-8727-43F26FC8D8C5}" type="presParOf" srcId="{8BD40F87-7EF8-4BE4-972F-FA3FE5A18736}" destId="{975F3CEC-6BAC-4EFC-B44F-278583CEC78C}" srcOrd="2" destOrd="0" presId="urn:microsoft.com/office/officeart/2017/3/layout/HorizontalPathTimeline#2"/>
    <dgm:cxn modelId="{5F763E16-0EC2-45FD-9E65-98D18623BFAC}" type="presParOf" srcId="{8BD40F87-7EF8-4BE4-972F-FA3FE5A18736}" destId="{3A73CBFE-397D-467A-A65B-E19FAB2953BB}" srcOrd="3" destOrd="0" presId="urn:microsoft.com/office/officeart/2017/3/layout/HorizontalPathTimeline#2"/>
    <dgm:cxn modelId="{756051C9-E47D-483A-A215-FDD1F893B06F}" type="presParOf" srcId="{8BD40F87-7EF8-4BE4-972F-FA3FE5A18736}" destId="{730471FC-8FAF-49B2-8F42-63D391F759BE}" srcOrd="4" destOrd="0" presId="urn:microsoft.com/office/officeart/2017/3/layout/HorizontalPathTimeline#2"/>
    <dgm:cxn modelId="{5BE04A7E-2CB3-4EBF-92EC-859AF2F0516B}" type="presParOf" srcId="{8BD40F87-7EF8-4BE4-972F-FA3FE5A18736}" destId="{E5B7BEAE-1C65-4A3E-9D69-CA6F92F97FF3}" srcOrd="5" destOrd="0" presId="urn:microsoft.com/office/officeart/2017/3/layout/HorizontalPathTimeline#2"/>
    <dgm:cxn modelId="{DA44D99E-95F4-455B-924A-281175A3046A}" type="presParOf" srcId="{EE6F6E1A-AC88-44BD-8034-0C2734A7943C}" destId="{1BC83304-6330-4FF6-994A-D02AC933FCB6}" srcOrd="3" destOrd="0" presId="urn:microsoft.com/office/officeart/2017/3/layout/HorizontalPathTimeline#2"/>
    <dgm:cxn modelId="{DDACE856-1745-4149-B5B3-4C4B7FF09D1D}" type="presParOf" srcId="{EE6F6E1A-AC88-44BD-8034-0C2734A7943C}" destId="{8D6C0F72-35C7-4FDF-BDAC-4FF565A33A17}" srcOrd="4" destOrd="0" presId="urn:microsoft.com/office/officeart/2017/3/layout/HorizontalPathTimeline#2"/>
    <dgm:cxn modelId="{A02D9B70-41D7-496D-956C-A57245DB7C97}" type="presParOf" srcId="{8D6C0F72-35C7-4FDF-BDAC-4FF565A33A17}" destId="{79B0CEDC-0005-4ACE-AB25-DB9533DC85C2}" srcOrd="0" destOrd="0" presId="urn:microsoft.com/office/officeart/2017/3/layout/HorizontalPathTimeline#2"/>
    <dgm:cxn modelId="{A40BF6BD-D76C-49F7-AFD2-3BBED3A0034D}" type="presParOf" srcId="{8D6C0F72-35C7-4FDF-BDAC-4FF565A33A17}" destId="{F1C3FD7B-71E0-4012-B7CE-2C80433ED975}" srcOrd="1" destOrd="0" presId="urn:microsoft.com/office/officeart/2017/3/layout/HorizontalPathTimeline#2"/>
    <dgm:cxn modelId="{FD0F136A-2C48-4E26-B042-74A913D58944}" type="presParOf" srcId="{8D6C0F72-35C7-4FDF-BDAC-4FF565A33A17}" destId="{8D7DE9DA-72BE-42E6-8909-E3D0EB4CA475}" srcOrd="2" destOrd="0" presId="urn:microsoft.com/office/officeart/2017/3/layout/HorizontalPathTimeline#2"/>
    <dgm:cxn modelId="{C87FB66A-D457-4ABE-9A01-18B0288F7603}" type="presParOf" srcId="{8D6C0F72-35C7-4FDF-BDAC-4FF565A33A17}" destId="{2467EBEC-ACAC-4EF4-B856-39067B4D928B}" srcOrd="3" destOrd="0" presId="urn:microsoft.com/office/officeart/2017/3/layout/HorizontalPathTimeline#2"/>
    <dgm:cxn modelId="{FC2E878F-005A-4C2D-BDCB-A15D56AFD437}" type="presParOf" srcId="{8D6C0F72-35C7-4FDF-BDAC-4FF565A33A17}" destId="{7605329C-2B32-4CD7-9B69-1B3DAB88562E}" srcOrd="4" destOrd="0" presId="urn:microsoft.com/office/officeart/2017/3/layout/HorizontalPathTimeline#2"/>
    <dgm:cxn modelId="{91A72D46-162A-44DF-8333-8CF3D7F18806}" type="presParOf" srcId="{8D6C0F72-35C7-4FDF-BDAC-4FF565A33A17}" destId="{E4D18DE3-4D68-4CCA-A662-044FD68AA3B7}" srcOrd="5" destOrd="0" presId="urn:microsoft.com/office/officeart/2017/3/layout/HorizontalPathTimeline#2"/>
    <dgm:cxn modelId="{55D4590A-17B1-4D23-BD2A-0A917ED41DF8}" type="presParOf" srcId="{EE6F6E1A-AC88-44BD-8034-0C2734A7943C}" destId="{E17860F2-27FB-497F-B5FF-0D9A9A3F8F3C}" srcOrd="5" destOrd="0" presId="urn:microsoft.com/office/officeart/2017/3/layout/HorizontalPathTimeline#2"/>
    <dgm:cxn modelId="{EAE6C503-5A50-413A-8E8B-7498037680F6}" type="presParOf" srcId="{EE6F6E1A-AC88-44BD-8034-0C2734A7943C}" destId="{8CC0C55C-9A8A-45EE-BEC8-96658471190B}" srcOrd="6" destOrd="0" presId="urn:microsoft.com/office/officeart/2017/3/layout/HorizontalPathTimeline#2"/>
    <dgm:cxn modelId="{B108217C-A493-4324-9812-245BDACAE231}" type="presParOf" srcId="{8CC0C55C-9A8A-45EE-BEC8-96658471190B}" destId="{4D7E9ADC-C803-474B-BD53-AD94B489FAD6}" srcOrd="0" destOrd="0" presId="urn:microsoft.com/office/officeart/2017/3/layout/HorizontalPathTimeline#2"/>
    <dgm:cxn modelId="{D9269FE4-1689-4356-9284-9EEA1F3CE272}" type="presParOf" srcId="{8CC0C55C-9A8A-45EE-BEC8-96658471190B}" destId="{CE7E14D7-D226-4270-BA85-17A56BB417C8}" srcOrd="1" destOrd="0" presId="urn:microsoft.com/office/officeart/2017/3/layout/HorizontalPathTimeline#2"/>
    <dgm:cxn modelId="{EEA14ED8-6A88-4045-96E2-903D214600B1}" type="presParOf" srcId="{8CC0C55C-9A8A-45EE-BEC8-96658471190B}" destId="{018D1BC2-6594-43D6-94A9-5227AF33F27C}" srcOrd="2" destOrd="0" presId="urn:microsoft.com/office/officeart/2017/3/layout/HorizontalPathTimeline#2"/>
    <dgm:cxn modelId="{BCA2916A-3F69-4349-BDCD-89147CF690AB}" type="presParOf" srcId="{8CC0C55C-9A8A-45EE-BEC8-96658471190B}" destId="{F78556FF-71D5-4455-89DF-B0AEFB0DAD0A}" srcOrd="3" destOrd="0" presId="urn:microsoft.com/office/officeart/2017/3/layout/HorizontalPathTimeline#2"/>
    <dgm:cxn modelId="{E023F030-E0E9-4ABC-AA61-CF2599E7362D}" type="presParOf" srcId="{8CC0C55C-9A8A-45EE-BEC8-96658471190B}" destId="{36D16872-634B-43A8-9B9F-7DAE14AB9F9D}" srcOrd="4" destOrd="0" presId="urn:microsoft.com/office/officeart/2017/3/layout/HorizontalPathTimeline#2"/>
    <dgm:cxn modelId="{9DE5DCAB-4151-4A6F-87A7-73F8508BB655}" type="presParOf" srcId="{8CC0C55C-9A8A-45EE-BEC8-96658471190B}" destId="{97EF81FD-8900-40C3-82BF-DDEB31B29BF9}" srcOrd="5" destOrd="0" presId="urn:microsoft.com/office/officeart/2017/3/layout/HorizontalPathTimeline#2"/>
    <dgm:cxn modelId="{C5D1EBD5-C677-4272-B29A-90894467F21B}" type="presParOf" srcId="{EE6F6E1A-AC88-44BD-8034-0C2734A7943C}" destId="{97E9EDA3-C7E8-4CB5-9338-2D2E6A3FD05A}" srcOrd="7" destOrd="0" presId="urn:microsoft.com/office/officeart/2017/3/layout/HorizontalPathTimeline#2"/>
    <dgm:cxn modelId="{FE9F09D7-EEE0-461B-9771-A72DF5BD3F9F}" type="presParOf" srcId="{EE6F6E1A-AC88-44BD-8034-0C2734A7943C}" destId="{934D876F-CD9C-493F-B9F6-1741A6F8E087}" srcOrd="8" destOrd="0" presId="urn:microsoft.com/office/officeart/2017/3/layout/HorizontalPathTimeline#2"/>
    <dgm:cxn modelId="{015539AC-F506-4124-A49A-2B5F8B48F478}" type="presParOf" srcId="{934D876F-CD9C-493F-B9F6-1741A6F8E087}" destId="{9B6AD9CA-317F-4788-82C2-6A3D3692A15A}" srcOrd="0" destOrd="0" presId="urn:microsoft.com/office/officeart/2017/3/layout/HorizontalPathTimeline#2"/>
    <dgm:cxn modelId="{5EA71187-C39C-43BB-A2E7-66A9D8A7DA70}" type="presParOf" srcId="{934D876F-CD9C-493F-B9F6-1741A6F8E087}" destId="{DE5F6306-0013-4C2D-AA9F-0B7F05E36B2C}" srcOrd="1" destOrd="0" presId="urn:microsoft.com/office/officeart/2017/3/layout/HorizontalPathTimeline#2"/>
    <dgm:cxn modelId="{D1421A61-CB98-4786-B9DC-827A97F3BA3D}" type="presParOf" srcId="{934D876F-CD9C-493F-B9F6-1741A6F8E087}" destId="{B01923FE-88C9-4922-B4AF-2F53FF2D975A}" srcOrd="2" destOrd="0" presId="urn:microsoft.com/office/officeart/2017/3/layout/HorizontalPathTimeline#2"/>
    <dgm:cxn modelId="{A252F97F-08ED-45A9-A6FC-4F6FEFB2BC6C}" type="presParOf" srcId="{934D876F-CD9C-493F-B9F6-1741A6F8E087}" destId="{B78803C7-4155-44BC-84ED-1A360B5719EA}" srcOrd="3" destOrd="0" presId="urn:microsoft.com/office/officeart/2017/3/layout/HorizontalPathTimeline#2"/>
    <dgm:cxn modelId="{BD150BC2-E88E-4F80-974A-35BB504F79A6}" type="presParOf" srcId="{934D876F-CD9C-493F-B9F6-1741A6F8E087}" destId="{166DD22D-3A2C-4DAE-AD5C-84D9ECD4CFD5}" srcOrd="4" destOrd="0" presId="urn:microsoft.com/office/officeart/2017/3/layout/HorizontalPathTimeline#2"/>
    <dgm:cxn modelId="{49CE0EBB-2ABA-4E83-9138-B0ACCDD68C5E}" type="presParOf" srcId="{934D876F-CD9C-493F-B9F6-1741A6F8E087}" destId="{89972DA4-871D-4038-840E-71414AE726E4}" srcOrd="5" destOrd="0" presId="urn:microsoft.com/office/officeart/2017/3/layout/HorizontalPathTimeline#2"/>
    <dgm:cxn modelId="{68917FC0-FF53-4519-9FCC-AE70860A3C52}" type="presParOf" srcId="{EE6F6E1A-AC88-44BD-8034-0C2734A7943C}" destId="{AF652CE0-3F6C-4993-8AAE-D4E446E01140}" srcOrd="9" destOrd="0" presId="urn:microsoft.com/office/officeart/2017/3/layout/HorizontalPathTimeline#2"/>
    <dgm:cxn modelId="{C060EC36-2D52-4E74-B2FF-D6AEDCEA39CF}" type="presParOf" srcId="{EE6F6E1A-AC88-44BD-8034-0C2734A7943C}" destId="{6DBCD425-4B34-4A04-996A-F488EA345CEB}" srcOrd="10" destOrd="0" presId="urn:microsoft.com/office/officeart/2017/3/layout/HorizontalPathTimeline#2"/>
    <dgm:cxn modelId="{5B8FAFCD-0337-481A-A515-5E2208BAA43B}" type="presParOf" srcId="{6DBCD425-4B34-4A04-996A-F488EA345CEB}" destId="{3FE75B81-9D06-4F9F-BD87-C2A832B06693}" srcOrd="0" destOrd="0" presId="urn:microsoft.com/office/officeart/2017/3/layout/HorizontalPathTimeline#2"/>
    <dgm:cxn modelId="{CABF254E-8788-4460-820B-64E7C7068892}" type="presParOf" srcId="{6DBCD425-4B34-4A04-996A-F488EA345CEB}" destId="{49B749E6-BF6B-43D3-BC78-61C4A55E8F98}" srcOrd="1" destOrd="0" presId="urn:microsoft.com/office/officeart/2017/3/layout/HorizontalPathTimeline#2"/>
    <dgm:cxn modelId="{37E6E349-A2CC-4416-A736-033A307C692A}" type="presParOf" srcId="{6DBCD425-4B34-4A04-996A-F488EA345CEB}" destId="{1CD873BC-76D9-419E-8474-A0A73E62C271}" srcOrd="2" destOrd="0" presId="urn:microsoft.com/office/officeart/2017/3/layout/HorizontalPathTimeline#2"/>
    <dgm:cxn modelId="{2783BF52-F308-4311-8977-D73E36FDECBE}" type="presParOf" srcId="{6DBCD425-4B34-4A04-996A-F488EA345CEB}" destId="{98D787F2-3566-4B4B-934F-5C8EBFBD3E56}" srcOrd="3" destOrd="0" presId="urn:microsoft.com/office/officeart/2017/3/layout/HorizontalPathTimeline#2"/>
    <dgm:cxn modelId="{1A7CD4CD-D354-40D6-9BF7-EDDFC38776E3}" type="presParOf" srcId="{6DBCD425-4B34-4A04-996A-F488EA345CEB}" destId="{4C592FDC-E0AC-4F61-ACEF-1C00BD20E463}" srcOrd="4" destOrd="0" presId="urn:microsoft.com/office/officeart/2017/3/layout/HorizontalPathTimeline#2"/>
    <dgm:cxn modelId="{8BD74D04-C976-436D-A1FC-1AF4BD999F92}" type="presParOf" srcId="{6DBCD425-4B34-4A04-996A-F488EA345CEB}" destId="{36256BC0-1AE2-4345-A906-E5061A4DB427}" srcOrd="5" destOrd="0" presId="urn:microsoft.com/office/officeart/2017/3/layout/HorizontalPathTimeline#2"/>
    <dgm:cxn modelId="{FBDC4D6F-B0E6-4ADF-96F2-8BCE7E426D7F}" type="presParOf" srcId="{EE6F6E1A-AC88-44BD-8034-0C2734A7943C}" destId="{3692401C-5BC2-4EFB-8617-4BA7EEEA3BA8}" srcOrd="11" destOrd="0" presId="urn:microsoft.com/office/officeart/2017/3/layout/HorizontalPathTimeline#2"/>
    <dgm:cxn modelId="{E61E6255-6640-4A2D-851E-FD5F56E3F981}" type="presParOf" srcId="{EE6F6E1A-AC88-44BD-8034-0C2734A7943C}" destId="{E4F95361-E3A6-4C17-B7E8-D7E8059058E1}" srcOrd="12" destOrd="0" presId="urn:microsoft.com/office/officeart/2017/3/layout/HorizontalPathTimeline#2"/>
    <dgm:cxn modelId="{DA6B659C-126E-403E-AF8C-00475CED2E99}" type="presParOf" srcId="{E4F95361-E3A6-4C17-B7E8-D7E8059058E1}" destId="{7C951B90-1017-4E6B-808F-061A18AC976C}" srcOrd="0" destOrd="0" presId="urn:microsoft.com/office/officeart/2017/3/layout/HorizontalPathTimeline#2"/>
    <dgm:cxn modelId="{873B5496-8CB4-4627-B2A3-D545C912336C}" type="presParOf" srcId="{E4F95361-E3A6-4C17-B7E8-D7E8059058E1}" destId="{DE3E8A8B-9693-4833-9262-AF7EC983C5C1}" srcOrd="1" destOrd="0" presId="urn:microsoft.com/office/officeart/2017/3/layout/HorizontalPathTimeline#2"/>
    <dgm:cxn modelId="{4F62F065-CE32-4D6B-8205-8257A5939B65}" type="presParOf" srcId="{E4F95361-E3A6-4C17-B7E8-D7E8059058E1}" destId="{A46E7037-222C-45A0-A0DF-8C6B5DD443BF}" srcOrd="2" destOrd="0" presId="urn:microsoft.com/office/officeart/2017/3/layout/HorizontalPathTimeline#2"/>
    <dgm:cxn modelId="{27AB7A67-2379-411F-8D91-773913F1B3C5}" type="presParOf" srcId="{E4F95361-E3A6-4C17-B7E8-D7E8059058E1}" destId="{3FE1CF47-3984-4A03-8FA5-32EF57C9F592}" srcOrd="3" destOrd="0" presId="urn:microsoft.com/office/officeart/2017/3/layout/HorizontalPathTimeline#2"/>
    <dgm:cxn modelId="{8D2A91AE-8E0E-486B-8990-4E0C0780260D}" type="presParOf" srcId="{E4F95361-E3A6-4C17-B7E8-D7E8059058E1}" destId="{85B18390-D674-4D1A-A88C-77F65C5E0FA0}" srcOrd="4" destOrd="0" presId="urn:microsoft.com/office/officeart/2017/3/layout/HorizontalPathTimeline#2"/>
    <dgm:cxn modelId="{EBFDD04A-3EC6-47AB-ABC9-C50AE2529D89}" type="presParOf" srcId="{E4F95361-E3A6-4C17-B7E8-D7E8059058E1}" destId="{A722EF93-B85C-4140-B98F-F5D492BD70D3}" srcOrd="5" destOrd="0" presId="urn:microsoft.com/office/officeart/2017/3/layout/HorizontalPathTimeline#2"/>
    <dgm:cxn modelId="{879C4E80-127A-4670-A8D8-AEC7C29C96A0}" type="presParOf" srcId="{EE6F6E1A-AC88-44BD-8034-0C2734A7943C}" destId="{1A998E50-9A19-40B7-A9A0-7E3084A857D0}" srcOrd="13" destOrd="0" presId="urn:microsoft.com/office/officeart/2017/3/layout/HorizontalPathTimeline#2"/>
    <dgm:cxn modelId="{D860BACD-C0BB-4619-A48C-9729D8F3AF82}" type="presParOf" srcId="{EE6F6E1A-AC88-44BD-8034-0C2734A7943C}" destId="{9BBFA721-CAC6-494C-8F6C-C5241CF8F8B7}" srcOrd="14" destOrd="0" presId="urn:microsoft.com/office/officeart/2017/3/layout/HorizontalPathTimeline#2"/>
    <dgm:cxn modelId="{6BEDFCF7-7ACC-4187-9A36-78EA3E58BEA2}" type="presParOf" srcId="{9BBFA721-CAC6-494C-8F6C-C5241CF8F8B7}" destId="{6C740725-1097-4610-AB41-BF5CDE67FC09}" srcOrd="0" destOrd="0" presId="urn:microsoft.com/office/officeart/2017/3/layout/HorizontalPathTimeline#2"/>
    <dgm:cxn modelId="{3B729FFD-AEB5-4245-9A5A-AC9351E42302}" type="presParOf" srcId="{9BBFA721-CAC6-494C-8F6C-C5241CF8F8B7}" destId="{AA7B936F-BD6A-4A00-984B-BB0EAFD21C22}" srcOrd="1" destOrd="0" presId="urn:microsoft.com/office/officeart/2017/3/layout/HorizontalPathTimeline#2"/>
    <dgm:cxn modelId="{2550CFFB-B4C0-49A5-AFC6-2289759EBBFF}" type="presParOf" srcId="{9BBFA721-CAC6-494C-8F6C-C5241CF8F8B7}" destId="{207B49FF-74CB-40C8-8E72-941606BD8553}" srcOrd="2" destOrd="0" presId="urn:microsoft.com/office/officeart/2017/3/layout/HorizontalPathTimeline#2"/>
    <dgm:cxn modelId="{AD421BB6-2A2B-4156-98C9-CA70DCBB449C}" type="presParOf" srcId="{9BBFA721-CAC6-494C-8F6C-C5241CF8F8B7}" destId="{4F79438B-431F-489E-827C-AE74085C1860}" srcOrd="3" destOrd="0" presId="urn:microsoft.com/office/officeart/2017/3/layout/HorizontalPathTimeline#2"/>
    <dgm:cxn modelId="{569121BC-A701-4AB0-B5D0-00B1AB7357AA}" type="presParOf" srcId="{9BBFA721-CAC6-494C-8F6C-C5241CF8F8B7}" destId="{C0E2A963-4E14-4E1D-9712-C9540773D192}" srcOrd="4" destOrd="0" presId="urn:microsoft.com/office/officeart/2017/3/layout/HorizontalPathTimeline#2"/>
    <dgm:cxn modelId="{67CE4EA0-2577-4E5B-80E8-814F00FDA9F2}" type="presParOf" srcId="{9BBFA721-CAC6-494C-8F6C-C5241CF8F8B7}" destId="{43CFDE61-2027-4B1A-AB8C-3A9D890639FC}" srcOrd="5" destOrd="0" presId="urn:microsoft.com/office/officeart/2017/3/layout/HorizontalPath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17/3/layout/HorizontalPathTimeline#2" loCatId="other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E62509E-8FD5-4BC0-8484-49407DA07B2D}">
      <dgm:prSet phldrT="[Text]" custT="1"/>
      <dgm:spPr/>
      <dgm:t>
        <a:bodyPr rtlCol="0"/>
        <a:lstStyle/>
        <a:p>
          <a:pPr rtl="0"/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A260F9-80FA-4E2A-BE87-2C0670B83857}">
      <dgm:prSet phldrT="[Text]" custT="1"/>
      <dgm:spPr/>
      <dgm:t>
        <a:bodyPr rtlCol="0"/>
        <a:lstStyle/>
        <a:p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C6534A9-4C27-4998-80A5-DF23882CAE25}">
      <dgm:prSet phldrT="[Text]" custT="1"/>
      <dgm:spPr/>
      <dgm:t>
        <a:bodyPr rtlCol="0"/>
        <a:lstStyle/>
        <a:p>
          <a:pPr algn="ctr" rtl="0"/>
          <a:r>
            <a:rPr lang="zh-TW" altLang="en-US" sz="1800" noProof="0" dirty="0">
              <a:latin typeface="Microsoft JhengHei UI"/>
              <a:ea typeface="Microsoft JhengHei UI"/>
            </a:rPr>
            <a:t>讀入 </a:t>
          </a:r>
          <a:r>
            <a:rPr lang="en-US" altLang="zh-TW" sz="1800" noProof="0" dirty="0">
              <a:latin typeface="Microsoft JhengHei UI"/>
              <a:ea typeface="Microsoft JhengHei UI"/>
            </a:rPr>
            <a:t>CSV</a:t>
          </a:r>
          <a:r>
            <a:rPr lang="zh-TW" altLang="en-US" sz="1800" noProof="0" dirty="0">
              <a:latin typeface="Microsoft JhengHei UI"/>
              <a:ea typeface="Microsoft JhengHei UI"/>
            </a:rPr>
            <a:t> 檔案</a:t>
          </a:r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3738E35-4243-4E7D-A93F-C07DA3901E78}">
      <dgm:prSet phldrT="[Text]" custT="1"/>
      <dgm:spPr/>
      <dgm:t>
        <a:bodyPr rtlCol="0"/>
        <a:lstStyle/>
        <a:p>
          <a:pPr rtl="0"/>
          <a:endParaRPr lang="zh-TW" altLang="en-US" sz="24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C8CD19-04E2-4488-965F-DC841C470D45}">
      <dgm:prSet phldrT="[Text]" custT="1"/>
      <dgm:spPr/>
      <dgm:t>
        <a:bodyPr rtlCol="0"/>
        <a:lstStyle/>
        <a:p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0431A8-10F8-49D1-8B45-612B3E1A8B7E}">
      <dgm:prSet phldrT="[Text]" custT="1"/>
      <dgm:spPr/>
      <dgm:t>
        <a:bodyPr rtlCol="0"/>
        <a:lstStyle/>
        <a:p>
          <a:pPr algn="ctr" rtl="0"/>
          <a:r>
            <a:rPr lang="zh-TW" altLang="en-US" sz="1800" noProof="0" dirty="0">
              <a:latin typeface="Microsoft JhengHei UI"/>
              <a:ea typeface="Microsoft JhengHei UI"/>
            </a:rPr>
            <a:t>在目標資料夾cmd執行python app.py</a:t>
          </a:r>
        </a:p>
      </dgm:t>
    </dgm:pt>
    <dgm:pt modelId="{33E2C2DF-4043-4CA4-8F5A-F17A730BDAB3}" type="parTrans" cxnId="{2AF48965-6D29-4263-8627-0C1546F9BFFD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667323A-E1D9-4CF4-B17B-1A42B16A0835}" type="sibTrans" cxnId="{2AF48965-6D29-4263-8627-0C1546F9BFFD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EDAF963-6421-41D1-B581-2F79B34A655B}">
      <dgm:prSet phldrT="[Text]" custT="1"/>
      <dgm:spPr/>
      <dgm:t>
        <a:bodyPr rtlCol="0"/>
        <a:lstStyle/>
        <a:p>
          <a:pPr algn="l"/>
          <a:endParaRPr lang="zh-TW" altLang="en-US" sz="1800" noProof="0">
            <a:latin typeface="Microsoft JhengHei UI"/>
            <a:ea typeface="Microsoft JhengHei UI"/>
          </a:endParaRPr>
        </a:p>
      </dgm:t>
    </dgm:pt>
    <dgm:pt modelId="{622CE2A2-A586-4B7A-9096-2D0710E9A95A}" type="parTrans" cxnId="{7655CF1A-0F75-4A56-8065-A100AF38F2BA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07D7702-21FC-45E4-B398-903A40DD9BC8}" type="sibTrans" cxnId="{7655CF1A-0F75-4A56-8065-A100AF38F2BA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4F88D14-6FA9-40C8-82F7-766062936DCE}">
      <dgm:prSet phldr="0" custT="1"/>
      <dgm:spPr/>
      <dgm:t>
        <a:bodyPr/>
        <a:lstStyle/>
        <a:p>
          <a:pPr algn="ctr" rtl="0"/>
          <a:r>
            <a:rPr lang="zh-TW" altLang="en-US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創建檔案</a:t>
          </a:r>
          <a:r>
            <a:rPr lang="en-US" altLang="zh-TW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app.py</a:t>
          </a:r>
        </a:p>
      </dgm:t>
    </dgm:pt>
    <dgm:pt modelId="{8DF35319-3EC1-4B54-A568-53B7FA6F3BF8}" type="parTrans" cxnId="{0E009E3B-450C-4041-9E45-8F61B79C6674}">
      <dgm:prSet/>
      <dgm:spPr/>
      <dgm:t>
        <a:bodyPr/>
        <a:lstStyle/>
        <a:p>
          <a:endParaRPr lang="zh-TW" altLang="en-US"/>
        </a:p>
      </dgm:t>
    </dgm:pt>
    <dgm:pt modelId="{F0750B0D-E27D-4531-954B-1D9232A64EE1}" type="sibTrans" cxnId="{0E009E3B-450C-4041-9E45-8F61B79C6674}">
      <dgm:prSet/>
      <dgm:spPr/>
      <dgm:t>
        <a:bodyPr/>
        <a:lstStyle/>
        <a:p>
          <a:endParaRPr lang="zh-TW" altLang="en-US"/>
        </a:p>
      </dgm:t>
    </dgm:pt>
    <dgm:pt modelId="{9203C823-192F-4A8B-8DFE-4EB262C6B191}">
      <dgm:prSet phldr="0" custT="1"/>
      <dgm:spPr/>
      <dgm:t>
        <a:bodyPr/>
        <a:lstStyle/>
        <a:p>
          <a:pPr algn="ctr" rtl="0"/>
          <a:r>
            <a:rPr lang="zh-TW" altLang="en-US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</a:t>
          </a:r>
          <a:r>
            <a:rPr lang="en-US" altLang="zh-TW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index.html</a:t>
          </a:r>
        </a:p>
      </dgm:t>
    </dgm:pt>
    <dgm:pt modelId="{1884DF63-A2FE-453F-BBBB-EBE5A74C81B3}" type="parTrans" cxnId="{3A3154C7-409F-4A9B-B4EB-7FAE62BA79B5}">
      <dgm:prSet/>
      <dgm:spPr/>
      <dgm:t>
        <a:bodyPr/>
        <a:lstStyle/>
        <a:p>
          <a:endParaRPr lang="zh-TW" altLang="en-US"/>
        </a:p>
      </dgm:t>
    </dgm:pt>
    <dgm:pt modelId="{C3A3F559-D68C-4496-ABAF-6961E312C3D2}" type="sibTrans" cxnId="{3A3154C7-409F-4A9B-B4EB-7FAE62BA79B5}">
      <dgm:prSet/>
      <dgm:spPr/>
      <dgm:t>
        <a:bodyPr/>
        <a:lstStyle/>
        <a:p>
          <a:endParaRPr lang="zh-TW" altLang="en-US"/>
        </a:p>
      </dgm:t>
    </dgm:pt>
    <dgm:pt modelId="{A97D7CBE-1526-4A15-828C-F82C4ACF27ED}">
      <dgm:prSet phldr="0" custT="1"/>
      <dgm:spPr/>
      <dgm:t>
        <a:bodyPr/>
        <a:lstStyle/>
        <a:p>
          <a:pPr algn="ctr"/>
          <a:r>
            <a:rPr lang="zh-TW" altLang="en-US" sz="1800" noProof="0" dirty="0">
              <a:solidFill>
                <a:srgbClr val="3741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生成網頁介面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50A8F5-EFF4-4D88-A950-D36F515175E4}" type="parTrans" cxnId="{3D132640-76EB-4C7E-92B9-0F124DD2253A}">
      <dgm:prSet/>
      <dgm:spPr/>
      <dgm:t>
        <a:bodyPr/>
        <a:lstStyle/>
        <a:p>
          <a:endParaRPr lang="zh-TW" altLang="en-US"/>
        </a:p>
      </dgm:t>
    </dgm:pt>
    <dgm:pt modelId="{B1F6EDC2-E23F-42F4-A606-E91AB2EAF98B}" type="sibTrans" cxnId="{3D132640-76EB-4C7E-92B9-0F124DD2253A}">
      <dgm:prSet/>
      <dgm:spPr/>
      <dgm:t>
        <a:bodyPr/>
        <a:lstStyle/>
        <a:p>
          <a:endParaRPr lang="zh-TW" altLang="en-US"/>
        </a:p>
      </dgm:t>
    </dgm:pt>
    <dgm:pt modelId="{D198A3AE-55DE-4DB6-A762-EA43DAEAEA37}">
      <dgm:prSet phldr="0"/>
      <dgm:spPr/>
      <dgm:t>
        <a:bodyPr/>
        <a:lstStyle/>
        <a:p>
          <a:endParaRPr lang="zh-TW" altLang="en-US" b="0" i="0" u="none" noProof="0">
            <a:latin typeface="Microsoft JhengHei UI"/>
            <a:ea typeface="Microsoft JhengHei UI"/>
          </a:endParaRPr>
        </a:p>
      </dgm:t>
    </dgm:pt>
    <dgm:pt modelId="{091397B7-3868-42C3-9FB8-4417CE07CAA9}" type="parTrans" cxnId="{5CF502B6-11B7-46B6-9B48-9BA16C05E9B9}">
      <dgm:prSet/>
      <dgm:spPr/>
      <dgm:t>
        <a:bodyPr/>
        <a:lstStyle/>
        <a:p>
          <a:endParaRPr lang="zh-TW" altLang="en-US"/>
        </a:p>
      </dgm:t>
    </dgm:pt>
    <dgm:pt modelId="{75D8C76B-A9BF-448A-B773-2E07D69469D8}" type="sibTrans" cxnId="{5CF502B6-11B7-46B6-9B48-9BA16C05E9B9}">
      <dgm:prSet/>
      <dgm:spPr/>
      <dgm:t>
        <a:bodyPr/>
        <a:lstStyle/>
        <a:p>
          <a:endParaRPr lang="zh-TW" altLang="en-US"/>
        </a:p>
      </dgm:t>
    </dgm:pt>
    <dgm:pt modelId="{44D35A8C-9729-407C-BC6F-1B999B12D9D0}">
      <dgm:prSet custT="1"/>
      <dgm:spPr/>
      <dgm:t>
        <a:bodyPr/>
        <a:lstStyle/>
        <a:p>
          <a:pPr algn="ctr" rtl="0"/>
          <a:r>
            <a:rPr lang="en-US" altLang="zh-TW" sz="1800" b="0" i="0" u="none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Flask</a:t>
          </a:r>
          <a:r>
            <a:rPr lang="zh-TW" sz="1800" b="0" i="0" u="none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應用程式運行</a:t>
          </a:r>
          <a:endParaRPr lang="en-US" altLang="zh-TW" sz="1800" b="0" i="0" u="none" noProof="0" dirty="0">
            <a:solidFill>
              <a:srgbClr val="444444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2A50B8D-E6B2-4717-8DA0-6F7416BA713E}" type="parTrans" cxnId="{CF5EEA63-3957-4C4C-B9D4-71D7909E820D}">
      <dgm:prSet/>
      <dgm:spPr/>
      <dgm:t>
        <a:bodyPr/>
        <a:lstStyle/>
        <a:p>
          <a:endParaRPr lang="zh-TW" altLang="en-US"/>
        </a:p>
      </dgm:t>
    </dgm:pt>
    <dgm:pt modelId="{54100548-5D72-4939-94F5-C8FE335C9800}" type="sibTrans" cxnId="{CF5EEA63-3957-4C4C-B9D4-71D7909E820D}">
      <dgm:prSet/>
      <dgm:spPr/>
      <dgm:t>
        <a:bodyPr/>
        <a:lstStyle/>
        <a:p>
          <a:endParaRPr lang="zh-TW" altLang="en-US"/>
        </a:p>
      </dgm:t>
    </dgm:pt>
    <dgm:pt modelId="{93C358AC-5BA0-4CB6-B22F-1B95FA53D0F3}" type="pres">
      <dgm:prSet presAssocID="{44D67ED0-6EEA-48F6-A9C1-BE754AABC76A}" presName="root" presStyleCnt="0">
        <dgm:presLayoutVars>
          <dgm:chMax/>
          <dgm:chPref/>
          <dgm:dir/>
          <dgm:animLvl val="lvl"/>
        </dgm:presLayoutVars>
      </dgm:prSet>
      <dgm:spPr/>
    </dgm:pt>
    <dgm:pt modelId="{9F83E70B-EE6D-407B-8E1F-FE26817B3B1D}" type="pres">
      <dgm:prSet presAssocID="{44D67ED0-6EEA-48F6-A9C1-BE754AABC76A}" presName="divider" presStyleLbl="asst0" presStyleIdx="0" presStyleCnt="1"/>
      <dgm:spPr/>
    </dgm:pt>
    <dgm:pt modelId="{EE6F6E1A-AC88-44BD-8034-0C2734A7943C}" type="pres">
      <dgm:prSet presAssocID="{44D67ED0-6EEA-48F6-A9C1-BE754AABC76A}" presName="nodes" presStyleCnt="0">
        <dgm:presLayoutVars>
          <dgm:chMax/>
          <dgm:chPref/>
          <dgm:animLvl val="lvl"/>
        </dgm:presLayoutVars>
      </dgm:prSet>
      <dgm:spPr/>
    </dgm:pt>
    <dgm:pt modelId="{27CC3FEA-4989-4FE6-A03A-48D0F90DB146}" type="pres">
      <dgm:prSet presAssocID="{AE62509E-8FD5-4BC0-8484-49407DA07B2D}" presName="composite" presStyleCnt="0"/>
      <dgm:spPr/>
    </dgm:pt>
    <dgm:pt modelId="{B3AC6DBE-85B6-4AF3-BADF-7E1E82B735CC}" type="pres">
      <dgm:prSet presAssocID="{AE62509E-8FD5-4BC0-8484-49407DA07B2D}" presName="ConnectorPoint" presStyleLbl="fgAcc1" presStyleIdx="0" presStyleCnt="6"/>
      <dgm:spPr/>
    </dgm:pt>
    <dgm:pt modelId="{EAA550E8-D286-40B4-9B20-40DE0FCA02CE}" type="pres">
      <dgm:prSet presAssocID="{AE62509E-8FD5-4BC0-8484-49407DA07B2D}" presName="ConnectLine" presStyleLbl="alig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3B6FF8E-261C-4941-9C10-4D13C6F1D5E7}" type="pres">
      <dgm:prSet presAssocID="{AE62509E-8FD5-4BC0-8484-49407DA07B2D}" presName="FlexibleEmptyPlaceHolder" presStyleCnt="0"/>
      <dgm:spPr/>
    </dgm:pt>
    <dgm:pt modelId="{408DCC00-CC60-4F76-9C61-F00E7DBFC778}" type="pres">
      <dgm:prSet presAssocID="{AE62509E-8FD5-4BC0-8484-49407DA07B2D}" presName="L2TextContainer" presStyleLbl="bgAcc1" presStyleIdx="0" presStyleCnt="6" custScaleX="104383" custScaleY="110000">
        <dgm:presLayoutVars>
          <dgm:chMax val="0"/>
          <dgm:chPref val="0"/>
          <dgm:bulletEnabled val="1"/>
        </dgm:presLayoutVars>
      </dgm:prSet>
      <dgm:spPr/>
    </dgm:pt>
    <dgm:pt modelId="{5C96A5F5-16B2-4AEA-9591-B66C220F4A65}" type="pres">
      <dgm:prSet presAssocID="{AE62509E-8FD5-4BC0-8484-49407DA07B2D}" presName="L1TextContainer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22931EBF-FF0E-4476-B965-7C4CFFC57D5D}" type="pres">
      <dgm:prSet presAssocID="{AE62509E-8FD5-4BC0-8484-49407DA07B2D}" presName="EmptyPlaceHolder" presStyleCnt="0"/>
      <dgm:spPr/>
    </dgm:pt>
    <dgm:pt modelId="{E3B24336-549D-49F0-9359-D66050EB5874}" type="pres">
      <dgm:prSet presAssocID="{5C2CB4AF-F88D-4FBE-A40E-0CC048A23B9E}" presName="spaceBetweenRectangles" presStyleCnt="0"/>
      <dgm:spPr/>
    </dgm:pt>
    <dgm:pt modelId="{CCAC4991-E624-4A3C-B838-76E767A81811}" type="pres">
      <dgm:prSet presAssocID="{54A260F9-80FA-4E2A-BE87-2C0670B83857}" presName="composite" presStyleCnt="0"/>
      <dgm:spPr/>
    </dgm:pt>
    <dgm:pt modelId="{C2CC9BF6-E253-4EB9-B64F-AF5DB161EE2C}" type="pres">
      <dgm:prSet presAssocID="{54A260F9-80FA-4E2A-BE87-2C0670B83857}" presName="ConnectorPoint" presStyleLbl="fgAcc1" presStyleIdx="1" presStyleCnt="6"/>
      <dgm:spPr/>
    </dgm:pt>
    <dgm:pt modelId="{E08268E1-5C97-4BE7-B3DF-2395F0437728}" type="pres">
      <dgm:prSet presAssocID="{54A260F9-80FA-4E2A-BE87-2C0670B83857}" presName="ConnectLine" presStyleLbl="alig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D523B00-438C-4091-A7C1-95C57E70C3C6}" type="pres">
      <dgm:prSet presAssocID="{54A260F9-80FA-4E2A-BE87-2C0670B83857}" presName="FlexibleEmptyPlaceHolder" presStyleCnt="0"/>
      <dgm:spPr/>
    </dgm:pt>
    <dgm:pt modelId="{08CB974D-5DA1-4225-9266-E669416FE53C}" type="pres">
      <dgm:prSet presAssocID="{54A260F9-80FA-4E2A-BE87-2C0670B83857}" presName="L2TextContainer" presStyleLbl="bgAcc1" presStyleIdx="1" presStyleCnt="6">
        <dgm:presLayoutVars>
          <dgm:chMax val="0"/>
          <dgm:chPref val="0"/>
          <dgm:bulletEnabled val="1"/>
        </dgm:presLayoutVars>
      </dgm:prSet>
      <dgm:spPr/>
    </dgm:pt>
    <dgm:pt modelId="{61C54890-CD71-4B7B-800B-C0F017AE9771}" type="pres">
      <dgm:prSet presAssocID="{54A260F9-80FA-4E2A-BE87-2C0670B83857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AD70B8C-9220-4A70-A791-51F331856BB4}" type="pres">
      <dgm:prSet presAssocID="{54A260F9-80FA-4E2A-BE87-2C0670B83857}" presName="EmptyPlaceHolder" presStyleCnt="0"/>
      <dgm:spPr/>
    </dgm:pt>
    <dgm:pt modelId="{7B7FDE27-2909-48D7-B63F-D31BDC5909D3}" type="pres">
      <dgm:prSet presAssocID="{BA9E60E0-CF2E-4096-A9F4-556713DB9AE4}" presName="spaceBetweenRectangles" presStyleCnt="0"/>
      <dgm:spPr/>
    </dgm:pt>
    <dgm:pt modelId="{8D6C0F72-35C7-4FDF-BDAC-4FF565A33A17}" type="pres">
      <dgm:prSet presAssocID="{03738E35-4243-4E7D-A93F-C07DA3901E78}" presName="composite" presStyleCnt="0"/>
      <dgm:spPr/>
    </dgm:pt>
    <dgm:pt modelId="{79B0CEDC-0005-4ACE-AB25-DB9533DC85C2}" type="pres">
      <dgm:prSet presAssocID="{03738E35-4243-4E7D-A93F-C07DA3901E78}" presName="ConnectorPoint" presStyleLbl="fgAcc1" presStyleIdx="2" presStyleCnt="6"/>
      <dgm:spPr/>
    </dgm:pt>
    <dgm:pt modelId="{F1C3FD7B-71E0-4012-B7CE-2C80433ED975}" type="pres">
      <dgm:prSet presAssocID="{03738E35-4243-4E7D-A93F-C07DA3901E78}" presName="ConnectLine" presStyleLbl="alig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7DE9DA-72BE-42E6-8909-E3D0EB4CA475}" type="pres">
      <dgm:prSet presAssocID="{03738E35-4243-4E7D-A93F-C07DA3901E78}" presName="FlexibleEmptyPlaceHolder" presStyleCnt="0"/>
      <dgm:spPr/>
    </dgm:pt>
    <dgm:pt modelId="{2467EBEC-ACAC-4EF4-B856-39067B4D928B}" type="pres">
      <dgm:prSet presAssocID="{03738E35-4243-4E7D-A93F-C07DA3901E78}" presName="L2TextContainer" presStyleLbl="bgAcc1" presStyleIdx="2" presStyleCnt="6" custScaleX="109160" custScaleY="110000" custLinFactNeighborX="-264" custLinFactNeighborY="-3457">
        <dgm:presLayoutVars>
          <dgm:chMax val="0"/>
          <dgm:chPref val="0"/>
          <dgm:bulletEnabled val="1"/>
        </dgm:presLayoutVars>
      </dgm:prSet>
      <dgm:spPr/>
    </dgm:pt>
    <dgm:pt modelId="{7605329C-2B32-4CD7-9B69-1B3DAB88562E}" type="pres">
      <dgm:prSet presAssocID="{03738E35-4243-4E7D-A93F-C07DA3901E78}" presName="L1TextContainer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E4D18DE3-4D68-4CCA-A662-044FD68AA3B7}" type="pres">
      <dgm:prSet presAssocID="{03738E35-4243-4E7D-A93F-C07DA3901E78}" presName="EmptyPlaceHolder" presStyleCnt="0"/>
      <dgm:spPr/>
    </dgm:pt>
    <dgm:pt modelId="{E17860F2-27FB-497F-B5FF-0D9A9A3F8F3C}" type="pres">
      <dgm:prSet presAssocID="{6BF5896A-A334-45B0-B451-09159F55B184}" presName="spaceBetweenRectangles" presStyleCnt="0"/>
      <dgm:spPr/>
    </dgm:pt>
    <dgm:pt modelId="{537EE064-52FD-409B-B63E-4B99CBEB6594}" type="pres">
      <dgm:prSet presAssocID="{34C8CD19-04E2-4488-965F-DC841C470D45}" presName="composite" presStyleCnt="0"/>
      <dgm:spPr/>
    </dgm:pt>
    <dgm:pt modelId="{EC986E66-FA0E-4382-B80B-B5A80A3974C3}" type="pres">
      <dgm:prSet presAssocID="{34C8CD19-04E2-4488-965F-DC841C470D45}" presName="ConnectorPoint" presStyleLbl="fgAcc1" presStyleIdx="3" presStyleCnt="6"/>
      <dgm:spPr/>
    </dgm:pt>
    <dgm:pt modelId="{597AEA4E-38C6-4D43-B3C9-938EA119D3B6}" type="pres">
      <dgm:prSet presAssocID="{34C8CD19-04E2-4488-965F-DC841C470D45}" presName="ConnectLine" presStyleLbl="alig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014D62-4869-4571-9988-CE856D9D0456}" type="pres">
      <dgm:prSet presAssocID="{34C8CD19-04E2-4488-965F-DC841C470D45}" presName="FlexibleEmptyPlaceHolder" presStyleCnt="0"/>
      <dgm:spPr/>
    </dgm:pt>
    <dgm:pt modelId="{AD32616C-C554-4FCA-9CA6-9E1186D1778C}" type="pres">
      <dgm:prSet presAssocID="{34C8CD19-04E2-4488-965F-DC841C470D45}" presName="L2TextContainer" presStyleLbl="bgAcc1" presStyleIdx="3" presStyleCnt="6">
        <dgm:presLayoutVars>
          <dgm:chMax val="0"/>
          <dgm:chPref val="0"/>
          <dgm:bulletEnabled val="1"/>
        </dgm:presLayoutVars>
      </dgm:prSet>
      <dgm:spPr/>
    </dgm:pt>
    <dgm:pt modelId="{942E20F2-6735-43E5-852E-C61CF2CF32EC}" type="pres">
      <dgm:prSet presAssocID="{34C8CD19-04E2-4488-965F-DC841C470D45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AE1FA47-A187-44A0-A0D4-D8E51EEEA2A9}" type="pres">
      <dgm:prSet presAssocID="{34C8CD19-04E2-4488-965F-DC841C470D45}" presName="EmptyPlaceHolder" presStyleCnt="0"/>
      <dgm:spPr/>
    </dgm:pt>
    <dgm:pt modelId="{24FD932B-5836-4F23-907C-4AE5D5C3B24C}" type="pres">
      <dgm:prSet presAssocID="{7CE5955C-EC28-4D1B-9459-0C5458B1797D}" presName="spaceBetweenRectangles" presStyleCnt="0"/>
      <dgm:spPr/>
    </dgm:pt>
    <dgm:pt modelId="{7D0D91DA-B873-4F3F-A187-8C6058D4EFD5}" type="pres">
      <dgm:prSet presAssocID="{9EDAF963-6421-41D1-B581-2F79B34A655B}" presName="composite" presStyleCnt="0"/>
      <dgm:spPr/>
    </dgm:pt>
    <dgm:pt modelId="{743CBEDE-E21E-4888-B60B-B6010B07AB32}" type="pres">
      <dgm:prSet presAssocID="{9EDAF963-6421-41D1-B581-2F79B34A655B}" presName="ConnectorPoint" presStyleLbl="fgAcc1" presStyleIdx="4" presStyleCnt="6"/>
      <dgm:spPr/>
    </dgm:pt>
    <dgm:pt modelId="{122866BB-40BE-4325-B0E8-134F7B0873A0}" type="pres">
      <dgm:prSet presAssocID="{9EDAF963-6421-41D1-B581-2F79B34A655B}" presName="ConnectLine" presStyleLbl="alig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25B0DF7-F487-435E-9053-F21092E9BF51}" type="pres">
      <dgm:prSet presAssocID="{9EDAF963-6421-41D1-B581-2F79B34A655B}" presName="FlexibleEmptyPlaceHolder" presStyleCnt="0"/>
      <dgm:spPr/>
    </dgm:pt>
    <dgm:pt modelId="{76D96FF8-4DE5-4239-B392-8DF25DEA7BC8}" type="pres">
      <dgm:prSet presAssocID="{9EDAF963-6421-41D1-B581-2F79B34A655B}" presName="L2TextContainer" presStyleLbl="bgAcc1" presStyleIdx="4" presStyleCnt="6">
        <dgm:presLayoutVars>
          <dgm:chMax val="0"/>
          <dgm:chPref val="0"/>
          <dgm:bulletEnabled val="1"/>
        </dgm:presLayoutVars>
      </dgm:prSet>
      <dgm:spPr/>
    </dgm:pt>
    <dgm:pt modelId="{39327B96-2E02-4BDC-B7A9-B3AB86B2EB48}" type="pres">
      <dgm:prSet presAssocID="{9EDAF963-6421-41D1-B581-2F79B34A655B}" presName="L1TextContainer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DB3DEF10-E999-4373-8DDF-A890F15D9F2B}" type="pres">
      <dgm:prSet presAssocID="{9EDAF963-6421-41D1-B581-2F79B34A655B}" presName="EmptyPlaceHolder" presStyleCnt="0"/>
      <dgm:spPr/>
    </dgm:pt>
    <dgm:pt modelId="{3B12739C-3C0D-4E7F-A681-4F9A80C0DAB7}" type="pres">
      <dgm:prSet presAssocID="{A07D7702-21FC-45E4-B398-903A40DD9BC8}" presName="spaceBetweenRectangles" presStyleCnt="0"/>
      <dgm:spPr/>
    </dgm:pt>
    <dgm:pt modelId="{7E61D698-F74F-49DF-8A5D-BA79D30635F9}" type="pres">
      <dgm:prSet presAssocID="{D198A3AE-55DE-4DB6-A762-EA43DAEAEA37}" presName="composite" presStyleCnt="0"/>
      <dgm:spPr/>
    </dgm:pt>
    <dgm:pt modelId="{23BE2C11-157E-485C-8569-26F7D716143E}" type="pres">
      <dgm:prSet presAssocID="{D198A3AE-55DE-4DB6-A762-EA43DAEAEA37}" presName="ConnectorPoint" presStyleLbl="fgAcc1" presStyleIdx="5" presStyleCnt="6"/>
      <dgm:spPr/>
    </dgm:pt>
    <dgm:pt modelId="{4ED22302-1FAF-40D0-8243-2B0500D1426C}" type="pres">
      <dgm:prSet presAssocID="{D198A3AE-55DE-4DB6-A762-EA43DAEAEA37}" presName="ConnectLine" presStyleLbl="alig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69685B-294E-4C6D-928A-956F596C686A}" type="pres">
      <dgm:prSet presAssocID="{D198A3AE-55DE-4DB6-A762-EA43DAEAEA37}" presName="FlexibleEmptyPlaceHolder" presStyleCnt="0"/>
      <dgm:spPr/>
    </dgm:pt>
    <dgm:pt modelId="{C9C0EECC-A8A3-44FD-94D4-477053AA4AC1}" type="pres">
      <dgm:prSet presAssocID="{D198A3AE-55DE-4DB6-A762-EA43DAEAEA37}" presName="L2TextContainer" presStyleLbl="bgAcc1" presStyleIdx="5" presStyleCnt="6">
        <dgm:presLayoutVars>
          <dgm:chMax val="0"/>
          <dgm:chPref val="0"/>
          <dgm:bulletEnabled val="1"/>
        </dgm:presLayoutVars>
      </dgm:prSet>
      <dgm:spPr/>
    </dgm:pt>
    <dgm:pt modelId="{CBBCDE5A-641F-4D10-A5C6-F9F7C6BDDE9F}" type="pres">
      <dgm:prSet presAssocID="{D198A3AE-55DE-4DB6-A762-EA43DAEAEA37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F6E9674F-0059-4FD0-8289-05BE8F80E1E5}" type="pres">
      <dgm:prSet presAssocID="{D198A3AE-55DE-4DB6-A762-EA43DAEAEA37}" presName="EmptyPlaceHolder" presStyleCnt="0"/>
      <dgm:spPr/>
    </dgm:pt>
  </dgm:ptLst>
  <dgm:cxnLst>
    <dgm:cxn modelId="{70EA7B00-68AB-403F-A632-320E0E5F29CB}" type="presOf" srcId="{54A260F9-80FA-4E2A-BE87-2C0670B83857}" destId="{61C54890-CD71-4B7B-800B-C0F017AE9771}" srcOrd="0" destOrd="0" presId="urn:microsoft.com/office/officeart/2017/3/layout/HorizontalPathTimeline#2"/>
    <dgm:cxn modelId="{3F798109-C1EA-4786-8032-44526E1D1E83}" type="presOf" srcId="{44D35A8C-9729-407C-BC6F-1B999B12D9D0}" destId="{76D96FF8-4DE5-4239-B392-8DF25DEA7BC8}" srcOrd="0" destOrd="0" presId="urn:microsoft.com/office/officeart/2017/3/layout/HorizontalPathTimeline#2"/>
    <dgm:cxn modelId="{B50AD618-74AC-4FEB-8A48-44589BE6BE64}" type="presOf" srcId="{D198A3AE-55DE-4DB6-A762-EA43DAEAEA37}" destId="{CBBCDE5A-641F-4D10-A5C6-F9F7C6BDDE9F}" srcOrd="0" destOrd="0" presId="urn:microsoft.com/office/officeart/2017/3/layout/HorizontalPathTimeline#2"/>
    <dgm:cxn modelId="{7655CF1A-0F75-4A56-8065-A100AF38F2BA}" srcId="{44D67ED0-6EEA-48F6-A9C1-BE754AABC76A}" destId="{9EDAF963-6421-41D1-B581-2F79B34A655B}" srcOrd="4" destOrd="0" parTransId="{622CE2A2-A586-4B7A-9096-2D0710E9A95A}" sibTransId="{A07D7702-21FC-45E4-B398-903A40DD9BC8}"/>
    <dgm:cxn modelId="{ABC35420-2881-483F-B687-1FB2F346360F}" type="presOf" srcId="{44D67ED0-6EEA-48F6-A9C1-BE754AABC76A}" destId="{93C358AC-5BA0-4CB6-B22F-1B95FA53D0F3}" srcOrd="0" destOrd="0" presId="urn:microsoft.com/office/officeart/2017/3/layout/HorizontalPathTimeline#2"/>
    <dgm:cxn modelId="{9F5A4C36-F032-4889-B898-E7022D4086B9}" type="presOf" srcId="{03738E35-4243-4E7D-A93F-C07DA3901E78}" destId="{7605329C-2B32-4CD7-9B69-1B3DAB88562E}" srcOrd="0" destOrd="0" presId="urn:microsoft.com/office/officeart/2017/3/layout/HorizontalPathTimeline#2"/>
    <dgm:cxn modelId="{0E009E3B-450C-4041-9E45-8F61B79C6674}" srcId="{AE62509E-8FD5-4BC0-8484-49407DA07B2D}" destId="{84F88D14-6FA9-40C8-82F7-766062936DCE}" srcOrd="0" destOrd="0" parTransId="{8DF35319-3EC1-4B54-A568-53B7FA6F3BF8}" sibTransId="{F0750B0D-E27D-4531-954B-1D9232A64EE1}"/>
    <dgm:cxn modelId="{3D132640-76EB-4C7E-92B9-0F124DD2253A}" srcId="{D198A3AE-55DE-4DB6-A762-EA43DAEAEA37}" destId="{A97D7CBE-1526-4A15-828C-F82C4ACF27ED}" srcOrd="0" destOrd="0" parTransId="{4A50A8F5-EFF4-4D88-A950-D36F515175E4}" sibTransId="{B1F6EDC2-E23F-42F4-A606-E91AB2EAF98B}"/>
    <dgm:cxn modelId="{CF5EEA63-3957-4C4C-B9D4-71D7909E820D}" srcId="{9EDAF963-6421-41D1-B581-2F79B34A655B}" destId="{44D35A8C-9729-407C-BC6F-1B999B12D9D0}" srcOrd="0" destOrd="0" parTransId="{12A50B8D-E6B2-4717-8DA0-6F7416BA713E}" sibTransId="{54100548-5D72-4939-94F5-C8FE335C9800}"/>
    <dgm:cxn modelId="{2AF48965-6D29-4263-8627-0C1546F9BFFD}" srcId="{34C8CD19-04E2-4488-965F-DC841C470D45}" destId="{500431A8-10F8-49D1-8B45-612B3E1A8B7E}" srcOrd="0" destOrd="0" parTransId="{33E2C2DF-4043-4CA4-8F5A-F17A730BDAB3}" sibTransId="{F667323A-E1D9-4CF4-B17B-1A42B16A0835}"/>
    <dgm:cxn modelId="{82290D4D-2346-4E6C-B254-B9EAA4D01A23}" srcId="{54A260F9-80FA-4E2A-BE87-2C0670B83857}" destId="{9C6534A9-4C27-4998-80A5-DF23882CAE25}" srcOrd="0" destOrd="0" parTransId="{0AA7231B-9394-4732-A7BE-3EB3CF2F8D70}" sibTransId="{83B69D46-737C-4589-B359-6BD9DD58BC91}"/>
    <dgm:cxn modelId="{07030C4E-4D62-4240-B10F-E41B801C763E}" srcId="{44D67ED0-6EEA-48F6-A9C1-BE754AABC76A}" destId="{34C8CD19-04E2-4488-965F-DC841C470D45}" srcOrd="3" destOrd="0" parTransId="{CD5F7DE2-2AD1-4CE8-AAC7-AD9C8E180CEA}" sibTransId="{7CE5955C-EC28-4D1B-9459-0C5458B1797D}"/>
    <dgm:cxn modelId="{0D49E980-DE7B-46C8-A240-0AF3E38E1055}" srcId="{44D67ED0-6EEA-48F6-A9C1-BE754AABC76A}" destId="{54A260F9-80FA-4E2A-BE87-2C0670B83857}" srcOrd="1" destOrd="0" parTransId="{3E4E3177-8F1B-40ED-B20A-6A6F0041E180}" sibTransId="{BA9E60E0-CF2E-4096-A9F4-556713DB9AE4}"/>
    <dgm:cxn modelId="{8BE9448C-D961-4E17-AADB-73F1163A89C8}" type="presOf" srcId="{A97D7CBE-1526-4A15-828C-F82C4ACF27ED}" destId="{C9C0EECC-A8A3-44FD-94D4-477053AA4AC1}" srcOrd="0" destOrd="0" presId="urn:microsoft.com/office/officeart/2017/3/layout/HorizontalPathTimeline#2"/>
    <dgm:cxn modelId="{B7413F94-697E-4223-B56C-3C464B9C63EE}" type="presOf" srcId="{34C8CD19-04E2-4488-965F-DC841C470D45}" destId="{942E20F2-6735-43E5-852E-C61CF2CF32EC}" srcOrd="0" destOrd="0" presId="urn:microsoft.com/office/officeart/2017/3/layout/HorizontalPathTimeline#2"/>
    <dgm:cxn modelId="{5E605997-8B57-4ECA-908A-2244E3035216}" type="presOf" srcId="{9EDAF963-6421-41D1-B581-2F79B34A655B}" destId="{39327B96-2E02-4BDC-B7A9-B3AB86B2EB48}" srcOrd="0" destOrd="0" presId="urn:microsoft.com/office/officeart/2017/3/layout/HorizontalPathTimeline#2"/>
    <dgm:cxn modelId="{67D07298-B044-4698-AD45-4D24C3AD633B}" type="presOf" srcId="{84F88D14-6FA9-40C8-82F7-766062936DCE}" destId="{408DCC00-CC60-4F76-9C61-F00E7DBFC778}" srcOrd="0" destOrd="0" presId="urn:microsoft.com/office/officeart/2017/3/layout/HorizontalPathTimeline#2"/>
    <dgm:cxn modelId="{5CF502B6-11B7-46B6-9B48-9BA16C05E9B9}" srcId="{44D67ED0-6EEA-48F6-A9C1-BE754AABC76A}" destId="{D198A3AE-55DE-4DB6-A762-EA43DAEAEA37}" srcOrd="5" destOrd="0" parTransId="{091397B7-3868-42C3-9FB8-4417CE07CAA9}" sibTransId="{75D8C76B-A9BF-448A-B773-2E07D69469D8}"/>
    <dgm:cxn modelId="{26CA7DB8-6855-4442-B449-6EF02D57B3D6}" type="presOf" srcId="{500431A8-10F8-49D1-8B45-612B3E1A8B7E}" destId="{AD32616C-C554-4FCA-9CA6-9E1186D1778C}" srcOrd="0" destOrd="0" presId="urn:microsoft.com/office/officeart/2017/3/layout/HorizontalPathTimeline#2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E334DBBF-AF2E-4A73-8D89-C77D46E61037}" type="presOf" srcId="{AE62509E-8FD5-4BC0-8484-49407DA07B2D}" destId="{5C96A5F5-16B2-4AEA-9591-B66C220F4A65}" srcOrd="0" destOrd="0" presId="urn:microsoft.com/office/officeart/2017/3/layout/HorizontalPathTimeline#2"/>
    <dgm:cxn modelId="{8CD271C6-4CAB-44B6-A733-5AA9D0F474DE}" type="presOf" srcId="{9203C823-192F-4A8B-8DFE-4EB262C6B191}" destId="{2467EBEC-ACAC-4EF4-B856-39067B4D928B}" srcOrd="0" destOrd="0" presId="urn:microsoft.com/office/officeart/2017/3/layout/HorizontalPathTimeline#2"/>
    <dgm:cxn modelId="{3A3154C7-409F-4A9B-B4EB-7FAE62BA79B5}" srcId="{03738E35-4243-4E7D-A93F-C07DA3901E78}" destId="{9203C823-192F-4A8B-8DFE-4EB262C6B191}" srcOrd="0" destOrd="0" parTransId="{1884DF63-A2FE-453F-BBBB-EBE5A74C81B3}" sibTransId="{C3A3F559-D68C-4496-ABAF-6961E312C3D2}"/>
    <dgm:cxn modelId="{CC7794E1-413E-42B0-B685-89AB5F6AE821}" type="presOf" srcId="{9C6534A9-4C27-4998-80A5-DF23882CAE25}" destId="{08CB974D-5DA1-4225-9266-E669416FE53C}" srcOrd="0" destOrd="0" presId="urn:microsoft.com/office/officeart/2017/3/layout/HorizontalPathTimeline#2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85D3030A-04E2-42A6-80E0-096B7D830254}" type="presParOf" srcId="{93C358AC-5BA0-4CB6-B22F-1B95FA53D0F3}" destId="{9F83E70B-EE6D-407B-8E1F-FE26817B3B1D}" srcOrd="0" destOrd="0" presId="urn:microsoft.com/office/officeart/2017/3/layout/HorizontalPathTimeline#2"/>
    <dgm:cxn modelId="{46034042-D09D-4756-B0DC-CD85241A231B}" type="presParOf" srcId="{93C358AC-5BA0-4CB6-B22F-1B95FA53D0F3}" destId="{EE6F6E1A-AC88-44BD-8034-0C2734A7943C}" srcOrd="1" destOrd="0" presId="urn:microsoft.com/office/officeart/2017/3/layout/HorizontalPathTimeline#2"/>
    <dgm:cxn modelId="{309AF3A3-9009-4BCD-8010-3FF6245B81C2}" type="presParOf" srcId="{EE6F6E1A-AC88-44BD-8034-0C2734A7943C}" destId="{27CC3FEA-4989-4FE6-A03A-48D0F90DB146}" srcOrd="0" destOrd="0" presId="urn:microsoft.com/office/officeart/2017/3/layout/HorizontalPathTimeline#2"/>
    <dgm:cxn modelId="{E60FD3D0-80E6-4608-A80A-F42A5689D05F}" type="presParOf" srcId="{27CC3FEA-4989-4FE6-A03A-48D0F90DB146}" destId="{B3AC6DBE-85B6-4AF3-BADF-7E1E82B735CC}" srcOrd="0" destOrd="0" presId="urn:microsoft.com/office/officeart/2017/3/layout/HorizontalPathTimeline#2"/>
    <dgm:cxn modelId="{0AFA5A23-C126-4C5B-8FC5-07DA78163248}" type="presParOf" srcId="{27CC3FEA-4989-4FE6-A03A-48D0F90DB146}" destId="{EAA550E8-D286-40B4-9B20-40DE0FCA02CE}" srcOrd="1" destOrd="0" presId="urn:microsoft.com/office/officeart/2017/3/layout/HorizontalPathTimeline#2"/>
    <dgm:cxn modelId="{C04413A1-113E-411D-BB61-098E1BF80A51}" type="presParOf" srcId="{27CC3FEA-4989-4FE6-A03A-48D0F90DB146}" destId="{13B6FF8E-261C-4941-9C10-4D13C6F1D5E7}" srcOrd="2" destOrd="0" presId="urn:microsoft.com/office/officeart/2017/3/layout/HorizontalPathTimeline#2"/>
    <dgm:cxn modelId="{1B312A44-9E9B-4BDE-81C6-9842305F863E}" type="presParOf" srcId="{27CC3FEA-4989-4FE6-A03A-48D0F90DB146}" destId="{408DCC00-CC60-4F76-9C61-F00E7DBFC778}" srcOrd="3" destOrd="0" presId="urn:microsoft.com/office/officeart/2017/3/layout/HorizontalPathTimeline#2"/>
    <dgm:cxn modelId="{9864C5B7-0E25-45E3-9D41-4F893B9C6935}" type="presParOf" srcId="{27CC3FEA-4989-4FE6-A03A-48D0F90DB146}" destId="{5C96A5F5-16B2-4AEA-9591-B66C220F4A65}" srcOrd="4" destOrd="0" presId="urn:microsoft.com/office/officeart/2017/3/layout/HorizontalPathTimeline#2"/>
    <dgm:cxn modelId="{C31710B0-7981-4A41-BA95-95A2DA417FA9}" type="presParOf" srcId="{27CC3FEA-4989-4FE6-A03A-48D0F90DB146}" destId="{22931EBF-FF0E-4476-B965-7C4CFFC57D5D}" srcOrd="5" destOrd="0" presId="urn:microsoft.com/office/officeart/2017/3/layout/HorizontalPathTimeline#2"/>
    <dgm:cxn modelId="{9BBB8262-5244-43E2-B95A-427A0E04B235}" type="presParOf" srcId="{EE6F6E1A-AC88-44BD-8034-0C2734A7943C}" destId="{E3B24336-549D-49F0-9359-D66050EB5874}" srcOrd="1" destOrd="0" presId="urn:microsoft.com/office/officeart/2017/3/layout/HorizontalPathTimeline#2"/>
    <dgm:cxn modelId="{5F084447-BA3B-487A-8270-489459070C81}" type="presParOf" srcId="{EE6F6E1A-AC88-44BD-8034-0C2734A7943C}" destId="{CCAC4991-E624-4A3C-B838-76E767A81811}" srcOrd="2" destOrd="0" presId="urn:microsoft.com/office/officeart/2017/3/layout/HorizontalPathTimeline#2"/>
    <dgm:cxn modelId="{7817CBF1-F2DB-48CE-9AD4-A6BA1A02069B}" type="presParOf" srcId="{CCAC4991-E624-4A3C-B838-76E767A81811}" destId="{C2CC9BF6-E253-4EB9-B64F-AF5DB161EE2C}" srcOrd="0" destOrd="0" presId="urn:microsoft.com/office/officeart/2017/3/layout/HorizontalPathTimeline#2"/>
    <dgm:cxn modelId="{3C77651B-292E-440A-B08A-BCA74AA50F41}" type="presParOf" srcId="{CCAC4991-E624-4A3C-B838-76E767A81811}" destId="{E08268E1-5C97-4BE7-B3DF-2395F0437728}" srcOrd="1" destOrd="0" presId="urn:microsoft.com/office/officeart/2017/3/layout/HorizontalPathTimeline#2"/>
    <dgm:cxn modelId="{21A5BB28-F22F-4E6F-9EBA-34ED1E3D5245}" type="presParOf" srcId="{CCAC4991-E624-4A3C-B838-76E767A81811}" destId="{AD523B00-438C-4091-A7C1-95C57E70C3C6}" srcOrd="2" destOrd="0" presId="urn:microsoft.com/office/officeart/2017/3/layout/HorizontalPathTimeline#2"/>
    <dgm:cxn modelId="{719CF2D1-B483-4A24-8BDF-CB9F8638F86D}" type="presParOf" srcId="{CCAC4991-E624-4A3C-B838-76E767A81811}" destId="{08CB974D-5DA1-4225-9266-E669416FE53C}" srcOrd="3" destOrd="0" presId="urn:microsoft.com/office/officeart/2017/3/layout/HorizontalPathTimeline#2"/>
    <dgm:cxn modelId="{AB21AC0E-63E9-4C00-BF8B-ECCD76749E9D}" type="presParOf" srcId="{CCAC4991-E624-4A3C-B838-76E767A81811}" destId="{61C54890-CD71-4B7B-800B-C0F017AE9771}" srcOrd="4" destOrd="0" presId="urn:microsoft.com/office/officeart/2017/3/layout/HorizontalPathTimeline#2"/>
    <dgm:cxn modelId="{D76639C8-9D34-4D0B-89EC-04D2A12E0BA5}" type="presParOf" srcId="{CCAC4991-E624-4A3C-B838-76E767A81811}" destId="{0AD70B8C-9220-4A70-A791-51F331856BB4}" srcOrd="5" destOrd="0" presId="urn:microsoft.com/office/officeart/2017/3/layout/HorizontalPathTimeline#2"/>
    <dgm:cxn modelId="{C28BD675-BA75-4DD6-9BB3-AACF73C6B3AF}" type="presParOf" srcId="{EE6F6E1A-AC88-44BD-8034-0C2734A7943C}" destId="{7B7FDE27-2909-48D7-B63F-D31BDC5909D3}" srcOrd="3" destOrd="0" presId="urn:microsoft.com/office/officeart/2017/3/layout/HorizontalPathTimeline#2"/>
    <dgm:cxn modelId="{48869F2F-D59C-4151-BAEF-5A155945F3B4}" type="presParOf" srcId="{EE6F6E1A-AC88-44BD-8034-0C2734A7943C}" destId="{8D6C0F72-35C7-4FDF-BDAC-4FF565A33A17}" srcOrd="4" destOrd="0" presId="urn:microsoft.com/office/officeart/2017/3/layout/HorizontalPathTimeline#2"/>
    <dgm:cxn modelId="{7EB146C8-293C-449A-8AB2-F2BF35A16A07}" type="presParOf" srcId="{8D6C0F72-35C7-4FDF-BDAC-4FF565A33A17}" destId="{79B0CEDC-0005-4ACE-AB25-DB9533DC85C2}" srcOrd="0" destOrd="0" presId="urn:microsoft.com/office/officeart/2017/3/layout/HorizontalPathTimeline#2"/>
    <dgm:cxn modelId="{2A32DE5F-AA09-40DD-8A3E-CAB89D75DC4C}" type="presParOf" srcId="{8D6C0F72-35C7-4FDF-BDAC-4FF565A33A17}" destId="{F1C3FD7B-71E0-4012-B7CE-2C80433ED975}" srcOrd="1" destOrd="0" presId="urn:microsoft.com/office/officeart/2017/3/layout/HorizontalPathTimeline#2"/>
    <dgm:cxn modelId="{AD81336C-226E-4CA7-A4D9-75B46AC444FA}" type="presParOf" srcId="{8D6C0F72-35C7-4FDF-BDAC-4FF565A33A17}" destId="{8D7DE9DA-72BE-42E6-8909-E3D0EB4CA475}" srcOrd="2" destOrd="0" presId="urn:microsoft.com/office/officeart/2017/3/layout/HorizontalPathTimeline#2"/>
    <dgm:cxn modelId="{5E82D18A-0994-474D-9FCE-F31391871158}" type="presParOf" srcId="{8D6C0F72-35C7-4FDF-BDAC-4FF565A33A17}" destId="{2467EBEC-ACAC-4EF4-B856-39067B4D928B}" srcOrd="3" destOrd="0" presId="urn:microsoft.com/office/officeart/2017/3/layout/HorizontalPathTimeline#2"/>
    <dgm:cxn modelId="{B7CA6032-0BFB-4DA2-A1AA-02EBD01EF576}" type="presParOf" srcId="{8D6C0F72-35C7-4FDF-BDAC-4FF565A33A17}" destId="{7605329C-2B32-4CD7-9B69-1B3DAB88562E}" srcOrd="4" destOrd="0" presId="urn:microsoft.com/office/officeart/2017/3/layout/HorizontalPathTimeline#2"/>
    <dgm:cxn modelId="{BC8101C4-9C7A-4264-9180-B94BE3E4833F}" type="presParOf" srcId="{8D6C0F72-35C7-4FDF-BDAC-4FF565A33A17}" destId="{E4D18DE3-4D68-4CCA-A662-044FD68AA3B7}" srcOrd="5" destOrd="0" presId="urn:microsoft.com/office/officeart/2017/3/layout/HorizontalPathTimeline#2"/>
    <dgm:cxn modelId="{43157029-FC50-4602-8F4C-5773964FD1BC}" type="presParOf" srcId="{EE6F6E1A-AC88-44BD-8034-0C2734A7943C}" destId="{E17860F2-27FB-497F-B5FF-0D9A9A3F8F3C}" srcOrd="5" destOrd="0" presId="urn:microsoft.com/office/officeart/2017/3/layout/HorizontalPathTimeline#2"/>
    <dgm:cxn modelId="{5FB52BB1-FCA7-4D47-92C2-CAE8FE02B450}" type="presParOf" srcId="{EE6F6E1A-AC88-44BD-8034-0C2734A7943C}" destId="{537EE064-52FD-409B-B63E-4B99CBEB6594}" srcOrd="6" destOrd="0" presId="urn:microsoft.com/office/officeart/2017/3/layout/HorizontalPathTimeline#2"/>
    <dgm:cxn modelId="{AB128B0D-64AA-4D01-B26D-88F724380132}" type="presParOf" srcId="{537EE064-52FD-409B-B63E-4B99CBEB6594}" destId="{EC986E66-FA0E-4382-B80B-B5A80A3974C3}" srcOrd="0" destOrd="0" presId="urn:microsoft.com/office/officeart/2017/3/layout/HorizontalPathTimeline#2"/>
    <dgm:cxn modelId="{1F37E324-5E32-469D-BDBC-FCF952BD0C16}" type="presParOf" srcId="{537EE064-52FD-409B-B63E-4B99CBEB6594}" destId="{597AEA4E-38C6-4D43-B3C9-938EA119D3B6}" srcOrd="1" destOrd="0" presId="urn:microsoft.com/office/officeart/2017/3/layout/HorizontalPathTimeline#2"/>
    <dgm:cxn modelId="{755AF870-FB98-4024-B63F-99601530C286}" type="presParOf" srcId="{537EE064-52FD-409B-B63E-4B99CBEB6594}" destId="{04014D62-4869-4571-9988-CE856D9D0456}" srcOrd="2" destOrd="0" presId="urn:microsoft.com/office/officeart/2017/3/layout/HorizontalPathTimeline#2"/>
    <dgm:cxn modelId="{37A558E5-4AE1-4345-95C5-6A44E09D1BC8}" type="presParOf" srcId="{537EE064-52FD-409B-B63E-4B99CBEB6594}" destId="{AD32616C-C554-4FCA-9CA6-9E1186D1778C}" srcOrd="3" destOrd="0" presId="urn:microsoft.com/office/officeart/2017/3/layout/HorizontalPathTimeline#2"/>
    <dgm:cxn modelId="{29388F48-1162-4364-B6E8-9BD4E64C8CFD}" type="presParOf" srcId="{537EE064-52FD-409B-B63E-4B99CBEB6594}" destId="{942E20F2-6735-43E5-852E-C61CF2CF32EC}" srcOrd="4" destOrd="0" presId="urn:microsoft.com/office/officeart/2017/3/layout/HorizontalPathTimeline#2"/>
    <dgm:cxn modelId="{044E7E3F-2340-4BF6-8E57-7511DFEE1079}" type="presParOf" srcId="{537EE064-52FD-409B-B63E-4B99CBEB6594}" destId="{4AE1FA47-A187-44A0-A0D4-D8E51EEEA2A9}" srcOrd="5" destOrd="0" presId="urn:microsoft.com/office/officeart/2017/3/layout/HorizontalPathTimeline#2"/>
    <dgm:cxn modelId="{078AFDB2-AA11-4493-96D5-F0D5DD5D5DAE}" type="presParOf" srcId="{EE6F6E1A-AC88-44BD-8034-0C2734A7943C}" destId="{24FD932B-5836-4F23-907C-4AE5D5C3B24C}" srcOrd="7" destOrd="0" presId="urn:microsoft.com/office/officeart/2017/3/layout/HorizontalPathTimeline#2"/>
    <dgm:cxn modelId="{794DDD03-CAFA-4BF4-BEB6-F5AB6D6E6043}" type="presParOf" srcId="{EE6F6E1A-AC88-44BD-8034-0C2734A7943C}" destId="{7D0D91DA-B873-4F3F-A187-8C6058D4EFD5}" srcOrd="8" destOrd="0" presId="urn:microsoft.com/office/officeart/2017/3/layout/HorizontalPathTimeline#2"/>
    <dgm:cxn modelId="{1DB9B3FC-9D2F-4A15-BAA9-428C44C0AF0E}" type="presParOf" srcId="{7D0D91DA-B873-4F3F-A187-8C6058D4EFD5}" destId="{743CBEDE-E21E-4888-B60B-B6010B07AB32}" srcOrd="0" destOrd="0" presId="urn:microsoft.com/office/officeart/2017/3/layout/HorizontalPathTimeline#2"/>
    <dgm:cxn modelId="{424F43B0-CFBB-4BA1-8F26-B626073F1D6E}" type="presParOf" srcId="{7D0D91DA-B873-4F3F-A187-8C6058D4EFD5}" destId="{122866BB-40BE-4325-B0E8-134F7B0873A0}" srcOrd="1" destOrd="0" presId="urn:microsoft.com/office/officeart/2017/3/layout/HorizontalPathTimeline#2"/>
    <dgm:cxn modelId="{9305CC70-F17D-4652-8B9B-1995267BE554}" type="presParOf" srcId="{7D0D91DA-B873-4F3F-A187-8C6058D4EFD5}" destId="{925B0DF7-F487-435E-9053-F21092E9BF51}" srcOrd="2" destOrd="0" presId="urn:microsoft.com/office/officeart/2017/3/layout/HorizontalPathTimeline#2"/>
    <dgm:cxn modelId="{BB41939F-9A2E-43AF-BE7A-02058807640D}" type="presParOf" srcId="{7D0D91DA-B873-4F3F-A187-8C6058D4EFD5}" destId="{76D96FF8-4DE5-4239-B392-8DF25DEA7BC8}" srcOrd="3" destOrd="0" presId="urn:microsoft.com/office/officeart/2017/3/layout/HorizontalPathTimeline#2"/>
    <dgm:cxn modelId="{185EF265-B388-4179-88B5-E2B1910DD723}" type="presParOf" srcId="{7D0D91DA-B873-4F3F-A187-8C6058D4EFD5}" destId="{39327B96-2E02-4BDC-B7A9-B3AB86B2EB48}" srcOrd="4" destOrd="0" presId="urn:microsoft.com/office/officeart/2017/3/layout/HorizontalPathTimeline#2"/>
    <dgm:cxn modelId="{39D73C68-113E-44F0-9C60-57FC52E3DEA3}" type="presParOf" srcId="{7D0D91DA-B873-4F3F-A187-8C6058D4EFD5}" destId="{DB3DEF10-E999-4373-8DDF-A890F15D9F2B}" srcOrd="5" destOrd="0" presId="urn:microsoft.com/office/officeart/2017/3/layout/HorizontalPathTimeline#2"/>
    <dgm:cxn modelId="{88F03807-1545-463A-BD4A-D4E20C762A2E}" type="presParOf" srcId="{EE6F6E1A-AC88-44BD-8034-0C2734A7943C}" destId="{3B12739C-3C0D-4E7F-A681-4F9A80C0DAB7}" srcOrd="9" destOrd="0" presId="urn:microsoft.com/office/officeart/2017/3/layout/HorizontalPathTimeline#2"/>
    <dgm:cxn modelId="{8C66D9F2-5C2C-404F-BDC5-F89D7649EC28}" type="presParOf" srcId="{EE6F6E1A-AC88-44BD-8034-0C2734A7943C}" destId="{7E61D698-F74F-49DF-8A5D-BA79D30635F9}" srcOrd="10" destOrd="0" presId="urn:microsoft.com/office/officeart/2017/3/layout/HorizontalPathTimeline#2"/>
    <dgm:cxn modelId="{80B31663-C5FB-4238-A16B-4E208DA5CE3D}" type="presParOf" srcId="{7E61D698-F74F-49DF-8A5D-BA79D30635F9}" destId="{23BE2C11-157E-485C-8569-26F7D716143E}" srcOrd="0" destOrd="0" presId="urn:microsoft.com/office/officeart/2017/3/layout/HorizontalPathTimeline#2"/>
    <dgm:cxn modelId="{43458641-0701-4397-8A90-F723983A79CB}" type="presParOf" srcId="{7E61D698-F74F-49DF-8A5D-BA79D30635F9}" destId="{4ED22302-1FAF-40D0-8243-2B0500D1426C}" srcOrd="1" destOrd="0" presId="urn:microsoft.com/office/officeart/2017/3/layout/HorizontalPathTimeline#2"/>
    <dgm:cxn modelId="{1C3CC104-BDA8-4825-8297-55BC8A634DD1}" type="presParOf" srcId="{7E61D698-F74F-49DF-8A5D-BA79D30635F9}" destId="{E469685B-294E-4C6D-928A-956F596C686A}" srcOrd="2" destOrd="0" presId="urn:microsoft.com/office/officeart/2017/3/layout/HorizontalPathTimeline#2"/>
    <dgm:cxn modelId="{FFB72F7A-7B4E-4837-9E16-7A1EB2B5F4CE}" type="presParOf" srcId="{7E61D698-F74F-49DF-8A5D-BA79D30635F9}" destId="{C9C0EECC-A8A3-44FD-94D4-477053AA4AC1}" srcOrd="3" destOrd="0" presId="urn:microsoft.com/office/officeart/2017/3/layout/HorizontalPathTimeline#2"/>
    <dgm:cxn modelId="{C0FE0404-813A-438C-9DC7-880D4C590F7A}" type="presParOf" srcId="{7E61D698-F74F-49DF-8A5D-BA79D30635F9}" destId="{CBBCDE5A-641F-4D10-A5C6-F9F7C6BDDE9F}" srcOrd="4" destOrd="0" presId="urn:microsoft.com/office/officeart/2017/3/layout/HorizontalPathTimeline#2"/>
    <dgm:cxn modelId="{A265EA0B-0261-4B73-AA9F-09B08E8896B3}" type="presParOf" srcId="{7E61D698-F74F-49DF-8A5D-BA79D30635F9}" destId="{F6E9674F-0059-4FD0-8289-05BE8F80E1E5}" srcOrd="5" destOrd="0" presId="urn:microsoft.com/office/officeart/2017/3/layout/HorizontalPath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E70B-EE6D-407B-8E1F-FE26817B3B1D}">
      <dsp:nvSpPr>
        <dsp:cNvPr id="0" name=""/>
        <dsp:cNvSpPr/>
      </dsp:nvSpPr>
      <dsp:spPr>
        <a:xfrm>
          <a:off x="0" y="1910730"/>
          <a:ext cx="10083800" cy="159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0E8-D286-40B4-9B20-40DE0FCA02CE}">
      <dsp:nvSpPr>
        <dsp:cNvPr id="0" name=""/>
        <dsp:cNvSpPr/>
      </dsp:nvSpPr>
      <dsp:spPr>
        <a:xfrm>
          <a:off x="910695" y="1197933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DCC00-CC60-4F76-9C61-F00E7DBFC778}">
      <dsp:nvSpPr>
        <dsp:cNvPr id="0" name=""/>
        <dsp:cNvSpPr/>
      </dsp:nvSpPr>
      <dsp:spPr>
        <a:xfrm>
          <a:off x="220952" y="491237"/>
          <a:ext cx="1379486" cy="7799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Pandas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分析資料</a:t>
          </a:r>
        </a:p>
      </dsp:txBody>
      <dsp:txXfrm>
        <a:off x="220952" y="491237"/>
        <a:ext cx="1379486" cy="779966"/>
      </dsp:txXfrm>
    </dsp:sp>
    <dsp:sp modelId="{5C96A5F5-16B2-4AEA-9591-B66C220F4A65}">
      <dsp:nvSpPr>
        <dsp:cNvPr id="0" name=""/>
        <dsp:cNvSpPr/>
      </dsp:nvSpPr>
      <dsp:spPr>
        <a:xfrm>
          <a:off x="164137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64137" y="2137629"/>
        <a:ext cx="1067464" cy="449817"/>
      </dsp:txXfrm>
    </dsp:sp>
    <dsp:sp modelId="{B3AC6DBE-85B6-4AF3-BADF-7E1E82B735CC}">
      <dsp:nvSpPr>
        <dsp:cNvPr id="0" name=""/>
        <dsp:cNvSpPr/>
      </dsp:nvSpPr>
      <dsp:spPr>
        <a:xfrm>
          <a:off x="852238" y="1937346"/>
          <a:ext cx="116914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6A17-7B9F-4674-AD57-FF0C87A3CB32}">
      <dsp:nvSpPr>
        <dsp:cNvPr id="0" name=""/>
        <dsp:cNvSpPr/>
      </dsp:nvSpPr>
      <dsp:spPr>
        <a:xfrm>
          <a:off x="1683488" y="1951671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CBFE-397D-467A-A65B-E19FAB2953BB}">
      <dsp:nvSpPr>
        <dsp:cNvPr id="0" name=""/>
        <dsp:cNvSpPr/>
      </dsp:nvSpPr>
      <dsp:spPr>
        <a:xfrm>
          <a:off x="838679" y="2715030"/>
          <a:ext cx="1689619" cy="677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36929" rIns="57993" bIns="36929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讀入 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檔案</a:t>
          </a:r>
        </a:p>
      </dsp:txBody>
      <dsp:txXfrm>
        <a:off x="838679" y="2715030"/>
        <a:ext cx="1689619" cy="677338"/>
      </dsp:txXfrm>
    </dsp:sp>
    <dsp:sp modelId="{730471FC-8FAF-49B2-8F42-63D391F759BE}">
      <dsp:nvSpPr>
        <dsp:cNvPr id="0" name=""/>
        <dsp:cNvSpPr/>
      </dsp:nvSpPr>
      <dsp:spPr>
        <a:xfrm>
          <a:off x="1031525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031525" y="1393240"/>
        <a:ext cx="1067464" cy="449817"/>
      </dsp:txXfrm>
    </dsp:sp>
    <dsp:sp modelId="{F34C40A7-6131-4EF1-9887-E7EEA86D1562}">
      <dsp:nvSpPr>
        <dsp:cNvPr id="0" name=""/>
        <dsp:cNvSpPr/>
      </dsp:nvSpPr>
      <dsp:spPr>
        <a:xfrm>
          <a:off x="1611889" y="1934753"/>
          <a:ext cx="143199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FD7B-71E0-4012-B7CE-2C80433ED975}">
      <dsp:nvSpPr>
        <dsp:cNvPr id="0" name=""/>
        <dsp:cNvSpPr/>
      </dsp:nvSpPr>
      <dsp:spPr>
        <a:xfrm>
          <a:off x="2925948" y="1197387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EBEC-ACAC-4EF4-B856-39067B4D928B}">
      <dsp:nvSpPr>
        <dsp:cNvPr id="0" name=""/>
        <dsp:cNvSpPr/>
      </dsp:nvSpPr>
      <dsp:spPr>
        <a:xfrm>
          <a:off x="2202124" y="490691"/>
          <a:ext cx="1447649" cy="7799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groupby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整理資料</a:t>
          </a:r>
        </a:p>
      </dsp:txBody>
      <dsp:txXfrm>
        <a:off x="2202124" y="490691"/>
        <a:ext cx="1447649" cy="779966"/>
      </dsp:txXfrm>
    </dsp:sp>
    <dsp:sp modelId="{7605329C-2B32-4CD7-9B69-1B3DAB88562E}">
      <dsp:nvSpPr>
        <dsp:cNvPr id="0" name=""/>
        <dsp:cNvSpPr/>
      </dsp:nvSpPr>
      <dsp:spPr>
        <a:xfrm>
          <a:off x="1932994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932994" y="2137629"/>
        <a:ext cx="1067464" cy="449817"/>
      </dsp:txXfrm>
    </dsp:sp>
    <dsp:sp modelId="{79B0CEDC-0005-4ACE-AB25-DB9533DC85C2}">
      <dsp:nvSpPr>
        <dsp:cNvPr id="0" name=""/>
        <dsp:cNvSpPr/>
      </dsp:nvSpPr>
      <dsp:spPr>
        <a:xfrm>
          <a:off x="2864603" y="1936800"/>
          <a:ext cx="122691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E14D7-D226-4270-BA85-17A56BB417C8}">
      <dsp:nvSpPr>
        <dsp:cNvPr id="0" name=""/>
        <dsp:cNvSpPr/>
      </dsp:nvSpPr>
      <dsp:spPr>
        <a:xfrm>
          <a:off x="4147355" y="1987585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556FF-71D5-4455-89DF-B0AEFB0DAD0A}">
      <dsp:nvSpPr>
        <dsp:cNvPr id="0" name=""/>
        <dsp:cNvSpPr/>
      </dsp:nvSpPr>
      <dsp:spPr>
        <a:xfrm>
          <a:off x="2804644" y="2743916"/>
          <a:ext cx="2685421" cy="10449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.replace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刪除字串中的逗號後再利用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astype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(int)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把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String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轉成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int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04644" y="2743916"/>
        <a:ext cx="2685421" cy="1044930"/>
      </dsp:txXfrm>
    </dsp:sp>
    <dsp:sp modelId="{36D16872-634B-43A8-9B9F-7DAE14AB9F9D}">
      <dsp:nvSpPr>
        <dsp:cNvPr id="0" name=""/>
        <dsp:cNvSpPr/>
      </dsp:nvSpPr>
      <dsp:spPr>
        <a:xfrm>
          <a:off x="3332364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332364" y="1393240"/>
        <a:ext cx="1067464" cy="449817"/>
      </dsp:txXfrm>
    </dsp:sp>
    <dsp:sp modelId="{4D7E9ADC-C803-474B-BD53-AD94B489FAD6}">
      <dsp:nvSpPr>
        <dsp:cNvPr id="0" name=""/>
        <dsp:cNvSpPr/>
      </dsp:nvSpPr>
      <dsp:spPr>
        <a:xfrm>
          <a:off x="4033557" y="1937826"/>
          <a:ext cx="227595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6306-0013-4C2D-AA9F-0B7F05E36B2C}">
      <dsp:nvSpPr>
        <dsp:cNvPr id="0" name=""/>
        <dsp:cNvSpPr/>
      </dsp:nvSpPr>
      <dsp:spPr>
        <a:xfrm>
          <a:off x="5370523" y="1234013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03C7-4155-44BC-84ED-1A360B5719EA}">
      <dsp:nvSpPr>
        <dsp:cNvPr id="0" name=""/>
        <dsp:cNvSpPr/>
      </dsp:nvSpPr>
      <dsp:spPr>
        <a:xfrm>
          <a:off x="4541641" y="524953"/>
          <a:ext cx="1657763" cy="70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.info()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確認資料型態</a:t>
          </a:r>
        </a:p>
      </dsp:txBody>
      <dsp:txXfrm>
        <a:off x="4541641" y="524953"/>
        <a:ext cx="1657763" cy="709060"/>
      </dsp:txXfrm>
    </dsp:sp>
    <dsp:sp modelId="{166DD22D-3A2C-4DAE-AD5C-84D9ECD4CFD5}">
      <dsp:nvSpPr>
        <dsp:cNvPr id="0" name=""/>
        <dsp:cNvSpPr/>
      </dsp:nvSpPr>
      <dsp:spPr>
        <a:xfrm>
          <a:off x="4836790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836790" y="2137629"/>
        <a:ext cx="1067464" cy="449817"/>
      </dsp:txXfrm>
    </dsp:sp>
    <dsp:sp modelId="{9B6AD9CA-317F-4788-82C2-6A3D3692A15A}">
      <dsp:nvSpPr>
        <dsp:cNvPr id="0" name=""/>
        <dsp:cNvSpPr/>
      </dsp:nvSpPr>
      <dsp:spPr>
        <a:xfrm>
          <a:off x="5300273" y="1940585"/>
          <a:ext cx="140499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749E6-BF6B-43D3-BC78-61C4A55E8F98}">
      <dsp:nvSpPr>
        <dsp:cNvPr id="0" name=""/>
        <dsp:cNvSpPr/>
      </dsp:nvSpPr>
      <dsp:spPr>
        <a:xfrm>
          <a:off x="7071330" y="1942360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787F2-3566-4B4B-934F-5C8EBFBD3E56}">
      <dsp:nvSpPr>
        <dsp:cNvPr id="0" name=""/>
        <dsp:cNvSpPr/>
      </dsp:nvSpPr>
      <dsp:spPr>
        <a:xfrm>
          <a:off x="5816727" y="2684261"/>
          <a:ext cx="2509207" cy="1149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整理表格：利用 </a:t>
          </a:r>
          <a:r>
            <a:rPr lang="en-US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.columns</a:t>
          </a: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改變欄位名稱、利用 </a:t>
          </a:r>
          <a:r>
            <a:rPr lang="en-US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.drop()</a:t>
          </a: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刪除表格欄位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816727" y="2684261"/>
        <a:ext cx="2509207" cy="1149423"/>
      </dsp:txXfrm>
    </dsp:sp>
    <dsp:sp modelId="{4C592FDC-E0AC-4F61-ACEF-1C00BD20E463}">
      <dsp:nvSpPr>
        <dsp:cNvPr id="0" name=""/>
        <dsp:cNvSpPr/>
      </dsp:nvSpPr>
      <dsp:spPr>
        <a:xfrm>
          <a:off x="6253110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253110" y="1393240"/>
        <a:ext cx="1067464" cy="449817"/>
      </dsp:txXfrm>
    </dsp:sp>
    <dsp:sp modelId="{3FE75B81-9D06-4F9F-BD87-C2A832B06693}">
      <dsp:nvSpPr>
        <dsp:cNvPr id="0" name=""/>
        <dsp:cNvSpPr/>
      </dsp:nvSpPr>
      <dsp:spPr>
        <a:xfrm>
          <a:off x="6965000" y="1925442"/>
          <a:ext cx="212661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E8A8B-9693-4833-9262-AF7EC983C5C1}">
      <dsp:nvSpPr>
        <dsp:cNvPr id="0" name=""/>
        <dsp:cNvSpPr/>
      </dsp:nvSpPr>
      <dsp:spPr>
        <a:xfrm>
          <a:off x="8244853" y="1144184"/>
          <a:ext cx="0" cy="9315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1CF47-3984-4A03-8FA5-32EF57C9F592}">
      <dsp:nvSpPr>
        <dsp:cNvPr id="0" name=""/>
        <dsp:cNvSpPr/>
      </dsp:nvSpPr>
      <dsp:spPr>
        <a:xfrm>
          <a:off x="7227739" y="544706"/>
          <a:ext cx="2034227" cy="7584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36929" rIns="57993" bIns="36929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搜尋表格中的資料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227739" y="544706"/>
        <a:ext cx="2034227" cy="758441"/>
      </dsp:txXfrm>
    </dsp:sp>
    <dsp:sp modelId="{85B18390-D674-4D1A-A88C-77F65C5E0FA0}">
      <dsp:nvSpPr>
        <dsp:cNvPr id="0" name=""/>
        <dsp:cNvSpPr/>
      </dsp:nvSpPr>
      <dsp:spPr>
        <a:xfrm>
          <a:off x="7857662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857662" y="2137629"/>
        <a:ext cx="1067464" cy="449817"/>
      </dsp:txXfrm>
    </dsp:sp>
    <dsp:sp modelId="{7C951B90-1017-4E6B-808F-061A18AC976C}">
      <dsp:nvSpPr>
        <dsp:cNvPr id="0" name=""/>
        <dsp:cNvSpPr/>
      </dsp:nvSpPr>
      <dsp:spPr>
        <a:xfrm>
          <a:off x="8158650" y="1926851"/>
          <a:ext cx="172405" cy="1225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936F-BD6A-4A00-984B-BB0EAFD21C22}">
      <dsp:nvSpPr>
        <dsp:cNvPr id="0" name=""/>
        <dsp:cNvSpPr/>
      </dsp:nvSpPr>
      <dsp:spPr>
        <a:xfrm>
          <a:off x="9185044" y="1990344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9438B-431F-489E-827C-AE74085C1860}">
      <dsp:nvSpPr>
        <dsp:cNvPr id="0" name=""/>
        <dsp:cNvSpPr/>
      </dsp:nvSpPr>
      <dsp:spPr>
        <a:xfrm>
          <a:off x="8597938" y="2746674"/>
          <a:ext cx="1174211" cy="10449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to</a:t>
          </a:r>
          <a:r>
            <a:rPr lang="en-US" altLang="zh-TW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_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輸出資料</a:t>
          </a:r>
        </a:p>
      </dsp:txBody>
      <dsp:txXfrm>
        <a:off x="8597938" y="2746674"/>
        <a:ext cx="1174211" cy="1044930"/>
      </dsp:txXfrm>
    </dsp:sp>
    <dsp:sp modelId="{C0E2A963-4E14-4E1D-9712-C9540773D192}">
      <dsp:nvSpPr>
        <dsp:cNvPr id="0" name=""/>
        <dsp:cNvSpPr/>
      </dsp:nvSpPr>
      <dsp:spPr>
        <a:xfrm>
          <a:off x="8874775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874775" y="1393240"/>
        <a:ext cx="1067464" cy="449817"/>
      </dsp:txXfrm>
    </dsp:sp>
    <dsp:sp modelId="{6C740725-1097-4610-AB41-BF5CDE67FC09}">
      <dsp:nvSpPr>
        <dsp:cNvPr id="0" name=""/>
        <dsp:cNvSpPr/>
      </dsp:nvSpPr>
      <dsp:spPr>
        <a:xfrm>
          <a:off x="9135285" y="1940585"/>
          <a:ext cx="99517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E70B-EE6D-407B-8E1F-FE26817B3B1D}">
      <dsp:nvSpPr>
        <dsp:cNvPr id="0" name=""/>
        <dsp:cNvSpPr/>
      </dsp:nvSpPr>
      <dsp:spPr>
        <a:xfrm>
          <a:off x="0" y="1800434"/>
          <a:ext cx="10755404" cy="150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0E8-D286-40B4-9B20-40DE0FCA02CE}">
      <dsp:nvSpPr>
        <dsp:cNvPr id="0" name=""/>
        <dsp:cNvSpPr/>
      </dsp:nvSpPr>
      <dsp:spPr>
        <a:xfrm>
          <a:off x="1537424" y="1127146"/>
          <a:ext cx="0" cy="7839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DCC00-CC60-4F76-9C61-F00E7DBFC778}">
      <dsp:nvSpPr>
        <dsp:cNvPr id="0" name=""/>
        <dsp:cNvSpPr/>
      </dsp:nvSpPr>
      <dsp:spPr>
        <a:xfrm>
          <a:off x="126397" y="572013"/>
          <a:ext cx="2822052" cy="61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創建檔案</a:t>
          </a:r>
          <a:r>
            <a:rPr lang="en-US" altLang="zh-TW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app.py</a:t>
          </a:r>
        </a:p>
      </dsp:txBody>
      <dsp:txXfrm>
        <a:off x="126397" y="572013"/>
        <a:ext cx="2822052" cy="618899"/>
      </dsp:txXfrm>
    </dsp:sp>
    <dsp:sp modelId="{5C96A5F5-16B2-4AEA-9591-B66C220F4A65}">
      <dsp:nvSpPr>
        <dsp:cNvPr id="0" name=""/>
        <dsp:cNvSpPr/>
      </dsp:nvSpPr>
      <dsp:spPr>
        <a:xfrm>
          <a:off x="308535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08535" y="2014235"/>
        <a:ext cx="2457777" cy="423852"/>
      </dsp:txXfrm>
    </dsp:sp>
    <dsp:sp modelId="{B3AC6DBE-85B6-4AF3-BADF-7E1E82B735CC}">
      <dsp:nvSpPr>
        <dsp:cNvPr id="0" name=""/>
        <dsp:cNvSpPr/>
      </dsp:nvSpPr>
      <dsp:spPr>
        <a:xfrm>
          <a:off x="1488482" y="1823877"/>
          <a:ext cx="97882" cy="1031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268E1-5C97-4BE7-B3DF-2395F0437728}">
      <dsp:nvSpPr>
        <dsp:cNvPr id="0" name=""/>
        <dsp:cNvSpPr/>
      </dsp:nvSpPr>
      <dsp:spPr>
        <a:xfrm>
          <a:off x="3073535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B974D-5DA1-4225-9266-E669416FE53C}">
      <dsp:nvSpPr>
        <dsp:cNvPr id="0" name=""/>
        <dsp:cNvSpPr/>
      </dsp:nvSpPr>
      <dsp:spPr>
        <a:xfrm>
          <a:off x="1721757" y="258812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latin typeface="Microsoft JhengHei UI"/>
              <a:ea typeface="Microsoft JhengHei UI"/>
            </a:rPr>
            <a:t>讀入 </a:t>
          </a:r>
          <a:r>
            <a:rPr lang="en-US" altLang="zh-TW" sz="1800" kern="1200" noProof="0" dirty="0">
              <a:latin typeface="Microsoft JhengHei UI"/>
              <a:ea typeface="Microsoft JhengHei UI"/>
            </a:rPr>
            <a:t>CSV</a:t>
          </a:r>
          <a:r>
            <a:rPr lang="zh-TW" altLang="en-US" sz="1800" kern="1200" noProof="0" dirty="0">
              <a:latin typeface="Microsoft JhengHei UI"/>
              <a:ea typeface="Microsoft JhengHei UI"/>
            </a:rPr>
            <a:t> 檔案</a:t>
          </a:r>
        </a:p>
      </dsp:txBody>
      <dsp:txXfrm>
        <a:off x="1721757" y="2588124"/>
        <a:ext cx="2703555" cy="562635"/>
      </dsp:txXfrm>
    </dsp:sp>
    <dsp:sp modelId="{61C54890-CD71-4B7B-800B-C0F017AE9771}">
      <dsp:nvSpPr>
        <dsp:cNvPr id="0" name=""/>
        <dsp:cNvSpPr/>
      </dsp:nvSpPr>
      <dsp:spPr>
        <a:xfrm>
          <a:off x="1844646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844646" y="1312816"/>
        <a:ext cx="2457777" cy="423852"/>
      </dsp:txXfrm>
    </dsp:sp>
    <dsp:sp modelId="{C2CC9BF6-E253-4EB9-B64F-AF5DB161EE2C}">
      <dsp:nvSpPr>
        <dsp:cNvPr id="0" name=""/>
        <dsp:cNvSpPr/>
      </dsp:nvSpPr>
      <dsp:spPr>
        <a:xfrm>
          <a:off x="3026648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FD7B-71E0-4012-B7CE-2C80433ED975}">
      <dsp:nvSpPr>
        <dsp:cNvPr id="0" name=""/>
        <dsp:cNvSpPr/>
      </dsp:nvSpPr>
      <dsp:spPr>
        <a:xfrm>
          <a:off x="4602509" y="1107696"/>
          <a:ext cx="0" cy="7839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EBEC-ACAC-4EF4-B856-39067B4D928B}">
      <dsp:nvSpPr>
        <dsp:cNvPr id="0" name=""/>
        <dsp:cNvSpPr/>
      </dsp:nvSpPr>
      <dsp:spPr>
        <a:xfrm>
          <a:off x="3126908" y="552562"/>
          <a:ext cx="2951201" cy="61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</a:t>
          </a:r>
          <a:r>
            <a:rPr lang="en-US" altLang="zh-TW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index.html</a:t>
          </a:r>
        </a:p>
      </dsp:txBody>
      <dsp:txXfrm>
        <a:off x="3126908" y="552562"/>
        <a:ext cx="2951201" cy="618899"/>
      </dsp:txXfrm>
    </dsp:sp>
    <dsp:sp modelId="{7605329C-2B32-4CD7-9B69-1B3DAB88562E}">
      <dsp:nvSpPr>
        <dsp:cNvPr id="0" name=""/>
        <dsp:cNvSpPr/>
      </dsp:nvSpPr>
      <dsp:spPr>
        <a:xfrm>
          <a:off x="3380757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380757" y="2014235"/>
        <a:ext cx="2457777" cy="423852"/>
      </dsp:txXfrm>
    </dsp:sp>
    <dsp:sp modelId="{79B0CEDC-0005-4ACE-AB25-DB9533DC85C2}">
      <dsp:nvSpPr>
        <dsp:cNvPr id="0" name=""/>
        <dsp:cNvSpPr/>
      </dsp:nvSpPr>
      <dsp:spPr>
        <a:xfrm>
          <a:off x="4551327" y="1804427"/>
          <a:ext cx="102362" cy="1031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AEA4E-38C6-4D43-B3C9-938EA119D3B6}">
      <dsp:nvSpPr>
        <dsp:cNvPr id="0" name=""/>
        <dsp:cNvSpPr/>
      </dsp:nvSpPr>
      <dsp:spPr>
        <a:xfrm>
          <a:off x="6145757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2616C-C554-4FCA-9CA6-9E1186D1778C}">
      <dsp:nvSpPr>
        <dsp:cNvPr id="0" name=""/>
        <dsp:cNvSpPr/>
      </dsp:nvSpPr>
      <dsp:spPr>
        <a:xfrm>
          <a:off x="4793979" y="2588124"/>
          <a:ext cx="2703555" cy="791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47450" rIns="133526" bIns="4745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latin typeface="Microsoft JhengHei UI"/>
              <a:ea typeface="Microsoft JhengHei UI"/>
            </a:rPr>
            <a:t>在目標資料夾cmd執行python app.py</a:t>
          </a:r>
        </a:p>
      </dsp:txBody>
      <dsp:txXfrm>
        <a:off x="4793979" y="2588124"/>
        <a:ext cx="2703555" cy="791206"/>
      </dsp:txXfrm>
    </dsp:sp>
    <dsp:sp modelId="{942E20F2-6735-43E5-852E-C61CF2CF32EC}">
      <dsp:nvSpPr>
        <dsp:cNvPr id="0" name=""/>
        <dsp:cNvSpPr/>
      </dsp:nvSpPr>
      <dsp:spPr>
        <a:xfrm>
          <a:off x="4916868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916868" y="1312816"/>
        <a:ext cx="2457777" cy="423852"/>
      </dsp:txXfrm>
    </dsp:sp>
    <dsp:sp modelId="{EC986E66-FA0E-4382-B80B-B5A80A3974C3}">
      <dsp:nvSpPr>
        <dsp:cNvPr id="0" name=""/>
        <dsp:cNvSpPr/>
      </dsp:nvSpPr>
      <dsp:spPr>
        <a:xfrm>
          <a:off x="6098871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866BB-40BE-4325-B0E8-134F7B0873A0}">
      <dsp:nvSpPr>
        <dsp:cNvPr id="0" name=""/>
        <dsp:cNvSpPr/>
      </dsp:nvSpPr>
      <dsp:spPr>
        <a:xfrm>
          <a:off x="7681868" y="1162780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6FF8-4DE5-4239-B392-8DF25DEA7BC8}">
      <dsp:nvSpPr>
        <dsp:cNvPr id="0" name=""/>
        <dsp:cNvSpPr/>
      </dsp:nvSpPr>
      <dsp:spPr>
        <a:xfrm>
          <a:off x="6330090" y="60014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u="none" kern="1200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Flask</a:t>
          </a:r>
          <a:r>
            <a:rPr lang="zh-TW" sz="1800" b="0" i="0" u="none" kern="1200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應用程式運行</a:t>
          </a:r>
          <a:endParaRPr lang="en-US" altLang="zh-TW" sz="1800" b="0" i="0" u="none" kern="1200" noProof="0" dirty="0">
            <a:solidFill>
              <a:srgbClr val="444444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330090" y="600144"/>
        <a:ext cx="2703555" cy="562635"/>
      </dsp:txXfrm>
    </dsp:sp>
    <dsp:sp modelId="{39327B96-2E02-4BDC-B7A9-B3AB86B2EB48}">
      <dsp:nvSpPr>
        <dsp:cNvPr id="0" name=""/>
        <dsp:cNvSpPr/>
      </dsp:nvSpPr>
      <dsp:spPr>
        <a:xfrm>
          <a:off x="6452979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>
            <a:latin typeface="Microsoft JhengHei UI"/>
            <a:ea typeface="Microsoft JhengHei UI"/>
          </a:endParaRPr>
        </a:p>
      </dsp:txBody>
      <dsp:txXfrm>
        <a:off x="6452979" y="2014235"/>
        <a:ext cx="2457777" cy="423852"/>
      </dsp:txXfrm>
    </dsp:sp>
    <dsp:sp modelId="{743CBEDE-E21E-4888-B60B-B6010B07AB32}">
      <dsp:nvSpPr>
        <dsp:cNvPr id="0" name=""/>
        <dsp:cNvSpPr/>
      </dsp:nvSpPr>
      <dsp:spPr>
        <a:xfrm>
          <a:off x="7634982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22302-1FAF-40D0-8243-2B0500D1426C}">
      <dsp:nvSpPr>
        <dsp:cNvPr id="0" name=""/>
        <dsp:cNvSpPr/>
      </dsp:nvSpPr>
      <dsp:spPr>
        <a:xfrm>
          <a:off x="9217979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0EECC-A8A3-44FD-94D4-477053AA4AC1}">
      <dsp:nvSpPr>
        <dsp:cNvPr id="0" name=""/>
        <dsp:cNvSpPr/>
      </dsp:nvSpPr>
      <dsp:spPr>
        <a:xfrm>
          <a:off x="7866202" y="258812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solidFill>
                <a:srgbClr val="3741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生成網頁介面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866202" y="2588124"/>
        <a:ext cx="2703555" cy="562635"/>
      </dsp:txXfrm>
    </dsp:sp>
    <dsp:sp modelId="{CBBCDE5A-641F-4D10-A5C6-F9F7C6BDDE9F}">
      <dsp:nvSpPr>
        <dsp:cNvPr id="0" name=""/>
        <dsp:cNvSpPr/>
      </dsp:nvSpPr>
      <dsp:spPr>
        <a:xfrm>
          <a:off x="7989090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b="0" i="0" u="none" kern="1200" noProof="0">
            <a:latin typeface="Microsoft JhengHei UI"/>
            <a:ea typeface="Microsoft JhengHei UI"/>
          </a:endParaRPr>
        </a:p>
      </dsp:txBody>
      <dsp:txXfrm>
        <a:off x="7989090" y="1312816"/>
        <a:ext cx="2457777" cy="423852"/>
      </dsp:txXfrm>
    </dsp:sp>
    <dsp:sp modelId="{23BE2C11-157E-485C-8569-26F7D716143E}">
      <dsp:nvSpPr>
        <dsp:cNvPr id="0" name=""/>
        <dsp:cNvSpPr/>
      </dsp:nvSpPr>
      <dsp:spPr>
        <a:xfrm>
          <a:off x="9171093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PathTimeline#2">
  <dgm:title val="水平路徑時間表"/>
  <dgm:desc val="用來顯示按照時間順序的活動清單。矩形圖形包含描述，而日期則顯示在圓點附近。這是最適合用來顯示含有簡短日期格式之大量文字的 SmartArt。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asst0">
      <dgm:alg type="sp"/>
      <dgm:shape xmlns:r="http://schemas.openxmlformats.org/officeDocument/2006/relationships" type="rect" r:blip="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6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</dgm:constrLst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b" for="ch" forName="L2TextContainer" refType="h" fact="0.31"/>
                <dgm:constr type="l" for="ch" forName="L2TextContain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t" for="ch" forName="FlexibleEmptyPlaceHolder" refType="h" fact="0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b" for="ch" forName="FlexibleEmptyPlaceHolder" refType="h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t" for="ch" forName="L2TextContainer" refType="h" fact="0.69"/>
                <dgm:constr type="l" for="ch" forName="L2TextContainer" refType="w" fact="0.06"/>
              </dgm:constrLst>
            </dgm:else>
          </dgm:choos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</dgm:shape>
            <dgm:presOf/>
            <dgm:constrLst/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Flexible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  <dgm:layoutNode name="L2TextContainer" styleLbl="bgAcc1">
            <dgm:varLst>
              <dgm:chMax val="0"/>
              <dgm:chPref val="0"/>
              <dgm:bulletEnabled val="1"/>
            </dgm:varLst>
            <dgm:choose name="L2TextContainerAlgo">
              <dgm:if name="L2TextContainerAlgoLTR" func="var" arg="dir" op="equ" val="norm">
                <dgm:alg type="tx">
                  <dgm:param type="txAnchorVert" val="mid"/>
                  <dgm:param type="parTxRTLAlign" val="l"/>
                  <dgm:param type="parTxLTRAlign" val="l"/>
                  <dgm:param type="txAnchorVertCh" val="mid"/>
                  <dgm:param type="shpTxRTLAlignCh" val="l"/>
                  <dgm:param type="shpTxLTRAlignCh" val="l"/>
                </dgm:alg>
              </dgm:if>
              <dgm:else name="L2TextContainerAlgoRTL">
                <dgm:alg type="tx">
                  <dgm:param type="txAnchorVert" val="mid"/>
                  <dgm:param type="parTxRTLAlign" val="r"/>
                  <dgm:param type="parTxLTRAlign" val="r"/>
                  <dgm:param type="txAnchorVertCh" val="mid"/>
                  <dgm:param type="shpTxRTLAlignCh" val="r"/>
                  <dgm:param type="shpTxLTR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w" fact="0.14"/>
              <dgm:constr type="rMarg" refType="w" fact="0.14"/>
              <dgm:constr type="tMarg" refType="h" fact="0.17"/>
              <dgm:constr type="bMarg" refType="h" fact="0.17"/>
            </dgm:constrLst>
            <dgm:ruleLst>
              <dgm:rule type="h" val="INF" fact="NaN" max="NaN"/>
              <dgm:rule type="primFontSz" val="11" fact="NaN" max="NaN"/>
            </dgm:ruleLst>
          </dgm:layoutNod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RTL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RTL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PathTimeline#2">
  <dgm:title val="水平路徑時間表"/>
  <dgm:desc val="用來顯示按照時間順序的活動清單。矩形圖形包含描述，而日期則顯示在圓點附近。這是最適合用來顯示含有簡短日期格式之大量文字的 SmartArt。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asst0">
      <dgm:alg type="sp"/>
      <dgm:shape xmlns:r="http://schemas.openxmlformats.org/officeDocument/2006/relationships" type="rect" r:blip="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6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</dgm:constrLst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b" for="ch" forName="L2TextContainer" refType="h" fact="0.31"/>
                <dgm:constr type="l" for="ch" forName="L2TextContain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t" for="ch" forName="FlexibleEmptyPlaceHolder" refType="h" fact="0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b" for="ch" forName="FlexibleEmptyPlaceHolder" refType="h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t" for="ch" forName="L2TextContainer" refType="h" fact="0.69"/>
                <dgm:constr type="l" for="ch" forName="L2TextContainer" refType="w" fact="0.06"/>
              </dgm:constrLst>
            </dgm:else>
          </dgm:choos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</dgm:shape>
            <dgm:presOf/>
            <dgm:constrLst/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Flexible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  <dgm:layoutNode name="L2TextContainer" styleLbl="bgAcc1">
            <dgm:varLst>
              <dgm:chMax val="0"/>
              <dgm:chPref val="0"/>
              <dgm:bulletEnabled val="1"/>
            </dgm:varLst>
            <dgm:choose name="L2TextContainerAlgo">
              <dgm:if name="L2TextContainerAlgoLTR" func="var" arg="dir" op="equ" val="norm">
                <dgm:alg type="tx">
                  <dgm:param type="txAnchorVert" val="mid"/>
                  <dgm:param type="parTxRTLAlign" val="l"/>
                  <dgm:param type="parTxLTRAlign" val="l"/>
                  <dgm:param type="txAnchorVertCh" val="mid"/>
                  <dgm:param type="shpTxRTLAlignCh" val="l"/>
                  <dgm:param type="shpTxLTRAlignCh" val="l"/>
                </dgm:alg>
              </dgm:if>
              <dgm:else name="L2TextContainerAlgoRTL">
                <dgm:alg type="tx">
                  <dgm:param type="txAnchorVert" val="mid"/>
                  <dgm:param type="parTxRTLAlign" val="r"/>
                  <dgm:param type="parTxLTRAlign" val="r"/>
                  <dgm:param type="txAnchorVertCh" val="mid"/>
                  <dgm:param type="shpTxRTLAlignCh" val="r"/>
                  <dgm:param type="shpTxLTR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w" fact="0.14"/>
              <dgm:constr type="rMarg" refType="w" fact="0.14"/>
              <dgm:constr type="tMarg" refType="h" fact="0.17"/>
              <dgm:constr type="bMarg" refType="h" fact="0.17"/>
            </dgm:constrLst>
            <dgm:ruleLst>
              <dgm:rule type="h" val="INF" fact="NaN" max="NaN"/>
              <dgm:rule type="primFontSz" val="11" fact="NaN" max="NaN"/>
            </dgm:ruleLst>
          </dgm:layoutNod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RTL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RTL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D58610-4C88-4CBF-8BDE-840A560223C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C4CCDB-E89B-472B-B4FD-E82396741B0E}" type="datetime1">
              <a:rPr lang="zh-TW" altLang="en-US" smtClean="0"/>
              <a:pPr/>
              <a:t>2023/6/4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0EDF81-139F-488C-872B-4720FBA6BF98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45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0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74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8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2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3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6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7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1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6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1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4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52C0CE0-50B1-07C0-506C-DB2AB179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文字預留位置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版面配置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形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形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en-US" noProof="0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0" name="圖片版面配置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15" name="內容版面配置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zh-TW" altLang="en-US" noProof="0" dirty="0"/>
              <a:t>在這裡輸入標題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形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圖片版面配置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5" name="圖片版面配置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1" name="文字版面配置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2" name="文字版面配置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3" name="文字版面配置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4" name="文字版面配置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5" name="文字版面配置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6" name="文字版面配置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7" name="文字版面配置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8" name="文字版面配置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9" name="文字版面配置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70" name="文字版面配置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naChang1026/LAT/blob/main/Final%20Project/data.ipyn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g41075010h/LAT/tree/main/finall%20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88" y="1388872"/>
            <a:ext cx="6331712" cy="351129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大學索引系統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68" y="2416226"/>
            <a:ext cx="6753352" cy="350890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1600" dirty="0">
                <a:solidFill>
                  <a:schemeClr val="bg1"/>
                </a:solidFill>
              </a:rPr>
              <a:t>電機系</a:t>
            </a:r>
            <a:r>
              <a:rPr lang="en-US" altLang="zh-TW" sz="1600" dirty="0">
                <a:solidFill>
                  <a:schemeClr val="bg1"/>
                </a:solidFill>
              </a:rPr>
              <a:t>114</a:t>
            </a:r>
            <a:r>
              <a:rPr lang="zh-TW" altLang="en-US" sz="1600" dirty="0">
                <a:solidFill>
                  <a:schemeClr val="bg1"/>
                </a:solidFill>
              </a:rPr>
              <a:t>級 </a:t>
            </a:r>
            <a:r>
              <a:rPr lang="zh-TW" alt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鄧仲妤、</a:t>
            </a:r>
            <a:r>
              <a:rPr lang="zh-TW" altLang="en-US" sz="1600" dirty="0">
                <a:solidFill>
                  <a:schemeClr val="bg1"/>
                </a:solidFill>
              </a:rPr>
              <a:t>電機系</a:t>
            </a:r>
            <a:r>
              <a:rPr lang="en-US" altLang="zh-TW" sz="1600" dirty="0">
                <a:solidFill>
                  <a:schemeClr val="bg1"/>
                </a:solidFill>
              </a:rPr>
              <a:t>114</a:t>
            </a:r>
            <a:r>
              <a:rPr lang="zh-TW" altLang="en-US" sz="1600" dirty="0">
                <a:solidFill>
                  <a:schemeClr val="bg1"/>
                </a:solidFill>
              </a:rPr>
              <a:t>級 張郁庭、教育系</a:t>
            </a:r>
            <a:r>
              <a:rPr lang="en-US" altLang="zh-TW" sz="1600" dirty="0">
                <a:solidFill>
                  <a:schemeClr val="bg1"/>
                </a:solidFill>
              </a:rPr>
              <a:t>115</a:t>
            </a:r>
            <a:r>
              <a:rPr lang="zh-TW" altLang="en-US" sz="1600" dirty="0">
                <a:solidFill>
                  <a:schemeClr val="bg1"/>
                </a:solidFill>
              </a:rPr>
              <a:t>級 陳士祈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rtl="0"/>
            <a:r>
              <a:rPr lang="zh-TW" altLang="en-US" sz="1800" dirty="0">
                <a:solidFill>
                  <a:schemeClr val="bg1"/>
                </a:solidFill>
              </a:rPr>
              <a:t>指導老師：蔡芸琤、鐘祥仁</a:t>
            </a:r>
            <a:endParaRPr lang="en-US" altLang="zh-TW" sz="1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6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671E144-974E-55A5-A92D-CA3E05EC9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15560" y="1875987"/>
            <a:ext cx="7985759" cy="4275252"/>
          </a:xfrm>
        </p:spPr>
      </p:pic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17FA529-FBB0-2505-5E43-76DF27DACD95}"/>
              </a:ext>
            </a:extLst>
          </p:cNvPr>
          <p:cNvSpPr txBox="1">
            <a:spLocks/>
          </p:cNvSpPr>
          <p:nvPr/>
        </p:nvSpPr>
        <p:spPr>
          <a:xfrm>
            <a:off x="8099038" y="645068"/>
            <a:ext cx="290228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783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010FB1E3-03E7-06DE-6E72-1B20A02F2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23349" y="2698991"/>
            <a:ext cx="6070551" cy="2113639"/>
          </a:xfrm>
        </p:spPr>
      </p:pic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14338B9E-B6E9-25E0-78A7-1E3A50350BA9}"/>
              </a:ext>
            </a:extLst>
          </p:cNvPr>
          <p:cNvSpPr txBox="1">
            <a:spLocks/>
          </p:cNvSpPr>
          <p:nvPr/>
        </p:nvSpPr>
        <p:spPr>
          <a:xfrm>
            <a:off x="6491619" y="1376584"/>
            <a:ext cx="290228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547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EF2F44C-1049-77EA-97A4-8D2313876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55471" y="1801924"/>
            <a:ext cx="7233368" cy="4497633"/>
          </a:xfrm>
        </p:spPr>
      </p:pic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4E798DB-6F86-EF32-C6B7-75985930AE7D}"/>
              </a:ext>
            </a:extLst>
          </p:cNvPr>
          <p:cNvSpPr txBox="1">
            <a:spLocks/>
          </p:cNvSpPr>
          <p:nvPr/>
        </p:nvSpPr>
        <p:spPr>
          <a:xfrm>
            <a:off x="7295950" y="645068"/>
            <a:ext cx="3609117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latin typeface="Microsoft JhengHei UI"/>
                <a:ea typeface="Microsoft JhengHei UI"/>
              </a:rPr>
              <a:t>創</a:t>
            </a:r>
            <a:r>
              <a:rPr lang="zh-TW" alt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</a:t>
            </a:r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案</a:t>
            </a:r>
            <a:r>
              <a:rPr lang="en-US" alt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07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2419" y="958636"/>
            <a:ext cx="3737349" cy="950976"/>
          </a:xfrm>
        </p:spPr>
        <p:txBody>
          <a:bodyPr rtlCol="0"/>
          <a:lstStyle/>
          <a:p>
            <a:r>
              <a:rPr lang="zh-TW">
                <a:latin typeface="Microsoft JhengHei UI"/>
                <a:ea typeface="Microsoft JhengHei UI"/>
              </a:rPr>
              <a:t>創</a:t>
            </a:r>
            <a:r>
              <a:rPr lang="zh-TW">
                <a:solidFill>
                  <a:srgbClr val="000000"/>
                </a:solidFill>
                <a:latin typeface="Microsoft JhengHei UI"/>
                <a:ea typeface="Microsoft JhengHei UI"/>
              </a:rPr>
              <a:t>建檔案</a:t>
            </a:r>
            <a:r>
              <a:rPr lang="en-US" altLang="zh-TW">
                <a:solidFill>
                  <a:srgbClr val="000000"/>
                </a:solidFill>
                <a:latin typeface="Microsoft JhengHei UI"/>
                <a:ea typeface="Microsoft JhengHei UI"/>
              </a:rPr>
              <a:t>index.html</a:t>
            </a:r>
            <a:endParaRPr lang="zh-TW" altLang="en-US"/>
          </a:p>
        </p:txBody>
      </p:sp>
      <p:pic>
        <p:nvPicPr>
          <p:cNvPr id="6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D0C10404-4D77-4BF1-6812-527D073D4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3380" b="55137"/>
          <a:stretch/>
        </p:blipFill>
        <p:spPr>
          <a:xfrm>
            <a:off x="1351150" y="2407042"/>
            <a:ext cx="4452884" cy="3011197"/>
          </a:xfrm>
        </p:spPr>
      </p:pic>
      <p:pic>
        <p:nvPicPr>
          <p:cNvPr id="4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34D264-F01B-D7D0-4BC9-446B85885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19" r="3329"/>
          <a:stretch/>
        </p:blipFill>
        <p:spPr>
          <a:xfrm>
            <a:off x="6027601" y="2407041"/>
            <a:ext cx="5123335" cy="30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6507" y="925363"/>
            <a:ext cx="6555705" cy="950976"/>
          </a:xfrm>
        </p:spPr>
        <p:txBody>
          <a:bodyPr rtlCol="0"/>
          <a:lstStyle/>
          <a:p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在目標資料夾</a:t>
            </a:r>
            <a:r>
              <a:rPr lang="en-US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cmd</a:t>
            </a:r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執行</a:t>
            </a:r>
            <a:r>
              <a:rPr 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python app.py</a:t>
            </a:r>
          </a:p>
        </p:txBody>
      </p:sp>
      <p:pic>
        <p:nvPicPr>
          <p:cNvPr id="16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2E305557-3EB9-2493-22A4-3A8627853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4942" y="2061989"/>
            <a:ext cx="10042116" cy="3534742"/>
          </a:xfrm>
        </p:spPr>
      </p:pic>
    </p:spTree>
    <p:extLst>
      <p:ext uri="{BB962C8B-B14F-4D97-AF65-F5344CB8AC3E}">
        <p14:creationId xmlns:p14="http://schemas.microsoft.com/office/powerpoint/2010/main" val="245139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5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8CD5AC7-ED7A-76A4-7F6A-8FC5BD9D19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52806" y="1740740"/>
            <a:ext cx="4253730" cy="4036720"/>
          </a:xfr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3EA1EA4C-9C64-48D6-4EF8-9585090F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2806" y="5436406"/>
            <a:ext cx="4875130" cy="950976"/>
          </a:xfrm>
        </p:spPr>
        <p:txBody>
          <a:bodyPr rtlCol="0">
            <a:normAutofit/>
          </a:bodyPr>
          <a:lstStyle/>
          <a:p>
            <a:r>
              <a:rPr lang="zh-TW" altLang="en-US" sz="2200" dirty="0">
                <a:solidFill>
                  <a:srgbClr val="000000"/>
                </a:solidFill>
                <a:latin typeface="Microsoft JhengHei UI"/>
                <a:ea typeface="Microsoft JhengHei UI"/>
              </a:rPr>
              <a:t>執行Flask，並生成網頁介面</a:t>
            </a:r>
            <a:endParaRPr lang="en-US" sz="2200" dirty="0">
              <a:solidFill>
                <a:srgbClr val="000000"/>
              </a:solidFill>
              <a:latin typeface="Microsoft JhengHei UI"/>
              <a:ea typeface="Microsoft JhengHei UI"/>
            </a:endParaRPr>
          </a:p>
        </p:txBody>
      </p:sp>
      <p:pic>
        <p:nvPicPr>
          <p:cNvPr id="4" name="圖片 11" descr="一張含有 資料表 的圖片&#10;&#10;自動產生的描述">
            <a:extLst>
              <a:ext uri="{FF2B5EF4-FFF2-40B4-BE49-F238E27FC236}">
                <a16:creationId xmlns:a16="http://schemas.microsoft.com/office/drawing/2014/main" id="{75CDF01F-D682-22E8-6C1A-D156C2ACB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8" t="-552" r="1013" b="24950"/>
          <a:stretch/>
        </p:blipFill>
        <p:spPr>
          <a:xfrm>
            <a:off x="6895310" y="882427"/>
            <a:ext cx="3798357" cy="4872961"/>
          </a:xfrm>
          <a:prstGeom prst="rect">
            <a:avLst/>
          </a:prstGeom>
        </p:spPr>
      </p:pic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B94DFE7C-AAEC-A8B8-2FEF-E92C2DF8E2A7}"/>
              </a:ext>
            </a:extLst>
          </p:cNvPr>
          <p:cNvSpPr txBox="1">
            <a:spLocks/>
          </p:cNvSpPr>
          <p:nvPr/>
        </p:nvSpPr>
        <p:spPr>
          <a:xfrm>
            <a:off x="6895309" y="5436406"/>
            <a:ext cx="201502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00000"/>
                </a:solidFill>
                <a:latin typeface="Microsoft JhengHei UI"/>
                <a:ea typeface="Microsoft JhengHei UI"/>
              </a:rPr>
              <a:t>排序功能</a:t>
            </a:r>
          </a:p>
        </p:txBody>
      </p:sp>
    </p:spTree>
    <p:extLst>
      <p:ext uri="{BB962C8B-B14F-4D97-AF65-F5344CB8AC3E}">
        <p14:creationId xmlns:p14="http://schemas.microsoft.com/office/powerpoint/2010/main" val="36322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485DA25-D186-39E3-71C4-932DA15E1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27"/>
          <a:stretch/>
        </p:blipFill>
        <p:spPr>
          <a:xfrm>
            <a:off x="3325446" y="1881569"/>
            <a:ext cx="5541108" cy="4538482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3EA1EA4C-9C64-48D6-4EF8-9585090F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199" y="669878"/>
            <a:ext cx="2015021" cy="950976"/>
          </a:xfrm>
        </p:spPr>
        <p:txBody>
          <a:bodyPr rtlCol="0"/>
          <a:lstStyle/>
          <a:p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搜索功能</a:t>
            </a:r>
          </a:p>
        </p:txBody>
      </p:sp>
    </p:spTree>
    <p:extLst>
      <p:ext uri="{BB962C8B-B14F-4D97-AF65-F5344CB8AC3E}">
        <p14:creationId xmlns:p14="http://schemas.microsoft.com/office/powerpoint/2010/main" val="4515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>
                <a:latin typeface="Microsoft JhengHei UI"/>
                <a:ea typeface="Microsoft JhengHei UI"/>
              </a:rPr>
              <a:t>合併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cap="none" dirty="0">
                <a:solidFill>
                  <a:srgbClr val="FFFFFF"/>
                </a:solidFill>
              </a:rPr>
              <a:t>網頁</a:t>
            </a:r>
            <a:endParaRPr lang="en-US" altLang="zh-TW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7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5788DC5-42CA-C853-2D65-9753D8C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5" y="478708"/>
            <a:ext cx="6199030" cy="56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87B8266-2F3B-CF1F-F9DA-437E5953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" y="1156319"/>
            <a:ext cx="5297509" cy="4299397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648BBAC-D0CD-62CF-5CB3-BA26DA21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4" y="1147677"/>
            <a:ext cx="4900411" cy="42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解決問題</a:t>
            </a: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6DBA186F-F081-CBB1-A52B-62B812A43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1800" cap="none" dirty="0">
                <a:solidFill>
                  <a:srgbClr val="FFFFFF"/>
                </a:solidFill>
              </a:rPr>
              <a:t>解決學生和家長的問題</a:t>
            </a:r>
            <a:endParaRPr lang="en-US" altLang="zh-TW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9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DDD09A7-CC2B-617E-45B1-F9EBBDCA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1" y="671213"/>
            <a:ext cx="5930721" cy="2628559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ED33958-6601-1915-A49A-CA18A5A1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47" y="3289556"/>
            <a:ext cx="5673143" cy="27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/>
              <a:t>未來進步空間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cap="none">
                <a:solidFill>
                  <a:srgbClr val="FFFFFF"/>
                </a:solidFill>
              </a:rPr>
              <a:t>網頁</a:t>
            </a:r>
            <a:endParaRPr lang="en-US" altLang="zh-TW" cap="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308" y="2011680"/>
            <a:ext cx="3108960" cy="950976"/>
          </a:xfrm>
        </p:spPr>
        <p:txBody>
          <a:bodyPr rtlCol="0"/>
          <a:lstStyle/>
          <a:p>
            <a:pPr rtl="0"/>
            <a:r>
              <a:rPr lang="zh-TW" altLang="en-US" dirty="0"/>
              <a:t>搜索標籤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308" y="3127248"/>
            <a:ext cx="3325812" cy="3063240"/>
          </a:xfrm>
        </p:spPr>
        <p:txBody>
          <a:bodyPr rtlCol="0"/>
          <a:lstStyle/>
          <a:p>
            <a:pPr rtl="0"/>
            <a:r>
              <a:rPr lang="zh-TW" altLang="en-US" sz="1800" dirty="0"/>
              <a:t>學校名字</a:t>
            </a:r>
            <a:r>
              <a:rPr lang="en-US" altLang="zh-TW" sz="1800" dirty="0"/>
              <a:t>(</a:t>
            </a:r>
            <a:r>
              <a:rPr lang="zh-TW" altLang="en-US" sz="1800" dirty="0"/>
              <a:t> 中文 </a:t>
            </a:r>
            <a:r>
              <a:rPr lang="en-US" altLang="zh-TW" sz="1800" dirty="0"/>
              <a:t>/</a:t>
            </a:r>
            <a:r>
              <a:rPr lang="zh-TW" altLang="en-US" sz="1800" dirty="0"/>
              <a:t> 英文 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rtl="0"/>
            <a:r>
              <a:rPr lang="zh-TW" altLang="en-US" sz="1800" dirty="0"/>
              <a:t>一次搜尋一或多個學校</a:t>
            </a:r>
            <a:endParaRPr lang="en-US" altLang="zh-TW" sz="1800" dirty="0"/>
          </a:p>
          <a:p>
            <a:pPr rtl="0"/>
            <a:r>
              <a:rPr lang="zh-TW" altLang="en-US" dirty="0"/>
              <a:t>特定主題的排序</a:t>
            </a:r>
            <a:endParaRPr lang="en-US" altLang="zh-TW" dirty="0"/>
          </a:p>
          <a:p>
            <a:pPr marL="457200" lvl="1" indent="0">
              <a:lnSpc>
                <a:spcPts val="2500"/>
              </a:lnSpc>
              <a:buNone/>
            </a:pPr>
            <a:r>
              <a:rPr lang="en-US" altLang="zh-TW" dirty="0"/>
              <a:t>Ex</a:t>
            </a:r>
            <a:r>
              <a:rPr lang="zh-TW" altLang="en-US" dirty="0"/>
              <a:t>：經費、世界排名、學術成就、教學環境、國際化程度、產學績效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6160" y="2011680"/>
            <a:ext cx="3108960" cy="950976"/>
          </a:xfrm>
        </p:spPr>
        <p:txBody>
          <a:bodyPr rtlCol="0"/>
          <a:lstStyle/>
          <a:p>
            <a:pPr rtl="0"/>
            <a:r>
              <a:rPr lang="zh-TW" altLang="en-US" dirty="0"/>
              <a:t>功能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36160" y="3127248"/>
            <a:ext cx="3108960" cy="3063240"/>
          </a:xfrm>
        </p:spPr>
        <p:txBody>
          <a:bodyPr rtlCol="0"/>
          <a:lstStyle/>
          <a:p>
            <a:pPr rtl="0"/>
            <a:r>
              <a:rPr lang="zh-TW" altLang="en-US" sz="1800" dirty="0"/>
              <a:t>排序</a:t>
            </a:r>
            <a:r>
              <a:rPr lang="en-US" altLang="zh-TW" sz="1800" dirty="0"/>
              <a:t>(</a:t>
            </a:r>
            <a:r>
              <a:rPr lang="zh-TW" altLang="en-US" sz="1800" dirty="0"/>
              <a:t> 高到低 </a:t>
            </a:r>
            <a:r>
              <a:rPr lang="en-US" altLang="zh-TW" sz="1800" dirty="0"/>
              <a:t>/</a:t>
            </a:r>
            <a:r>
              <a:rPr lang="zh-TW" altLang="en-US" sz="1800" dirty="0"/>
              <a:t> 低到高 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rtl="0"/>
            <a:r>
              <a:rPr lang="zh-TW" altLang="en-US" sz="1800" dirty="0"/>
              <a:t>儲存歷史紀錄</a:t>
            </a:r>
            <a:endParaRPr lang="en-US" altLang="zh-TW" sz="1800" dirty="0"/>
          </a:p>
          <a:p>
            <a:pPr rtl="0"/>
            <a:r>
              <a:rPr lang="zh-TW" altLang="en-US" dirty="0"/>
              <a:t>比較歷史紀錄</a:t>
            </a:r>
            <a:endParaRPr lang="en-US" altLang="zh-TW" dirty="0"/>
          </a:p>
          <a:p>
            <a:pPr rtl="0"/>
            <a:r>
              <a:rPr lang="zh-TW" altLang="en-US" sz="1800" dirty="0"/>
              <a:t>輸出結果轉成圖表</a:t>
            </a:r>
            <a:endParaRPr lang="en-US" altLang="zh-TW" sz="1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網頁排版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精美的首頁</a:t>
            </a:r>
            <a:r>
              <a:rPr lang="en-US" altLang="zh-TW" dirty="0"/>
              <a:t>(</a:t>
            </a:r>
            <a:r>
              <a:rPr lang="zh-TW" altLang="en-US" dirty="0"/>
              <a:t> 起始畫面 </a:t>
            </a:r>
            <a:r>
              <a:rPr lang="en-US" altLang="zh-TW" dirty="0"/>
              <a:t>)</a:t>
            </a:r>
            <a:endParaRPr lang="en-US" altLang="zh-TW" sz="1800" dirty="0"/>
          </a:p>
          <a:p>
            <a:pPr rtl="0"/>
            <a:r>
              <a:rPr lang="zh-TW" altLang="en-US" sz="1800" dirty="0"/>
              <a:t>更舒適的視覺效果</a:t>
            </a:r>
            <a:endParaRPr lang="en-US" altLang="zh-TW" sz="1800" dirty="0"/>
          </a:p>
          <a:p>
            <a:pPr rtl="0"/>
            <a:r>
              <a:rPr lang="zh-TW" altLang="en-US" dirty="0"/>
              <a:t>合理運用功能標籤</a:t>
            </a:r>
          </a:p>
        </p:txBody>
      </p:sp>
    </p:spTree>
    <p:extLst>
      <p:ext uri="{BB962C8B-B14F-4D97-AF65-F5344CB8AC3E}">
        <p14:creationId xmlns:p14="http://schemas.microsoft.com/office/powerpoint/2010/main" val="194503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9E77F7-1E50-A02B-55F1-58046E7E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" y="0"/>
            <a:ext cx="121874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4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988E9D5-6876-3E8C-8B6C-B4169056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55" y="1078991"/>
            <a:ext cx="5266944" cy="3136392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THE</a:t>
            </a:r>
            <a:r>
              <a:rPr lang="zh-TW" altLang="en-US" sz="7200" dirty="0"/>
              <a:t> </a:t>
            </a:r>
            <a:r>
              <a:rPr lang="en-US" altLang="zh-TW" sz="7200" dirty="0"/>
              <a:t>END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4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90" y="1485391"/>
            <a:ext cx="5266944" cy="3136392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6400" dirty="0">
                <a:solidFill>
                  <a:srgbClr val="9BBBD5"/>
                </a:solidFill>
              </a:rPr>
              <a:t>未來方向</a:t>
            </a:r>
            <a:r>
              <a:rPr lang="en-US" altLang="zh-TW" sz="6400" dirty="0">
                <a:solidFill>
                  <a:srgbClr val="9BBBD5"/>
                </a:solidFill>
              </a:rPr>
              <a:t>…</a:t>
            </a:r>
            <a:r>
              <a:rPr lang="zh-TW" altLang="en-US" sz="6400" dirty="0">
                <a:solidFill>
                  <a:srgbClr val="9BBBD5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197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建立資料庫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TW" cap="none" dirty="0" err="1">
                <a:solidFill>
                  <a:srgbClr val="FFFFFF"/>
                </a:solidFill>
              </a:rPr>
              <a:t>Jupyter</a:t>
            </a:r>
            <a:endParaRPr lang="en-US" altLang="zh-TW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/>
              <a:t>程式</a:t>
            </a:r>
          </a:p>
        </p:txBody>
      </p:sp>
      <p:graphicFrame>
        <p:nvGraphicFramePr>
          <p:cNvPr id="5" name="內容版面配置區 3" descr="時間表 SmartArt 圖形">
            <a:extLst>
              <a:ext uri="{FF2B5EF4-FFF2-40B4-BE49-F238E27FC236}">
                <a16:creationId xmlns:a16="http://schemas.microsoft.com/office/drawing/2014/main" id="{1AD6A0AA-485F-4BC1-AD81-A826C298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761621"/>
              </p:ext>
            </p:extLst>
          </p:nvPr>
        </p:nvGraphicFramePr>
        <p:xfrm>
          <a:off x="1148080" y="1739772"/>
          <a:ext cx="10083800" cy="398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EF65BC0-C093-315C-3B90-AF024821E03D}"/>
              </a:ext>
            </a:extLst>
          </p:cNvPr>
          <p:cNvSpPr txBox="1"/>
          <p:nvPr/>
        </p:nvSpPr>
        <p:spPr>
          <a:xfrm>
            <a:off x="3141980" y="58080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https://github.com/TinaChang1026/LAT/blob/main/Final%20Project/data.ipynb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搜尋網頁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9888" y="4287520"/>
            <a:ext cx="4332224" cy="1188720"/>
          </a:xfrm>
        </p:spPr>
        <p:txBody>
          <a:bodyPr rtlCol="0">
            <a:normAutofit/>
          </a:bodyPr>
          <a:lstStyle/>
          <a:p>
            <a:r>
              <a:rPr lang="zh-TW" altLang="zh-TW" sz="1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https://github.com/deng41075010h/LAT/tree/main/finall%20project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07272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/>
              <a:t>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TW" altLang="en-US">
                <a:latin typeface="Microsoft JhengHei UI"/>
                <a:ea typeface="Microsoft JhengHei UI"/>
              </a:rPr>
              <a:t>利用python </a:t>
            </a:r>
            <a:r>
              <a:rPr lang="zh-TW" altLang="en-US">
                <a:solidFill>
                  <a:srgbClr val="000000"/>
                </a:solidFill>
                <a:latin typeface="Microsoft JhengHei UI"/>
                <a:ea typeface="Microsoft JhengHei UI"/>
              </a:rPr>
              <a:t>flask 製作網頁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Microsoft JhengHei UI"/>
                <a:ea typeface="Microsoft JhengHei UI"/>
              </a:rPr>
              <a:t>Flask 是一個輕量級的 Python Web 框架，用於構建 Web 應用程序和 API。</a:t>
            </a:r>
            <a:endParaRPr lang="zh-TW" altLang="en-US" sz="2400">
              <a:latin typeface="Microsoft JhengHei UI"/>
              <a:ea typeface="Microsoft JhengHei UI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r>
              <a:rPr lang="zh-TW">
                <a:solidFill>
                  <a:srgbClr val="000000"/>
                </a:solidFill>
                <a:latin typeface="Microsoft JhengHei UI"/>
                <a:ea typeface="Microsoft JhengHei UI"/>
              </a:rPr>
              <a:t>Jinja2</a:t>
            </a:r>
            <a:endParaRPr lang="zh-TW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solidFill>
                  <a:srgbClr val="000000"/>
                </a:solidFill>
                <a:latin typeface="Microsoft JhengHei UI"/>
                <a:ea typeface="Microsoft JhengHei UI"/>
              </a:rPr>
              <a:t>Jinja2 是一個 Python 模板引擎，它被廣泛用於在 Web 開發中生成動態內容。 </a:t>
            </a:r>
            <a:endParaRPr lang="zh-TW"/>
          </a:p>
          <a:p>
            <a:r>
              <a:rPr lang="zh-TW" altLang="en-US" sz="2400">
                <a:solidFill>
                  <a:srgbClr val="000000"/>
                </a:solidFill>
                <a:latin typeface="Microsoft JhengHei UI"/>
                <a:ea typeface="Microsoft JhengHei UI"/>
              </a:rPr>
              <a:t>使用Jinja2模板引擎來顯示表格和生成搜索框等元素。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>
                <a:latin typeface="Microsoft JhengHei UI"/>
                <a:ea typeface="Microsoft JhengHei UI"/>
              </a:rPr>
              <a:t>程式</a:t>
            </a:r>
            <a:r>
              <a:rPr lang="zh-TW" altLang="en-US">
                <a:latin typeface="Microsoft JhengHei UI"/>
                <a:ea typeface="Microsoft JhengHei UI"/>
              </a:rPr>
              <a:t>流程</a:t>
            </a:r>
            <a:endParaRPr lang="zh-TW" altLang="en-US" sz="4000"/>
          </a:p>
        </p:txBody>
      </p:sp>
      <p:graphicFrame>
        <p:nvGraphicFramePr>
          <p:cNvPr id="5" name="內容版面配置區 3" descr="時間表 SmartArt 圖形">
            <a:extLst>
              <a:ext uri="{FF2B5EF4-FFF2-40B4-BE49-F238E27FC236}">
                <a16:creationId xmlns:a16="http://schemas.microsoft.com/office/drawing/2014/main" id="{1AD6A0AA-485F-4BC1-AD81-A826C298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75657"/>
              </p:ext>
            </p:extLst>
          </p:nvPr>
        </p:nvGraphicFramePr>
        <p:xfrm>
          <a:off x="837156" y="2050454"/>
          <a:ext cx="10755404" cy="375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6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038" y="645068"/>
            <a:ext cx="2902281" cy="950976"/>
          </a:xfrm>
        </p:spPr>
        <p:txBody>
          <a:bodyPr rtlCol="0"/>
          <a:lstStyle/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  <p:pic>
        <p:nvPicPr>
          <p:cNvPr id="16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C09D1CFE-8210-CAB2-86D4-8B169DD4F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4974"/>
          <a:stretch/>
        </p:blipFill>
        <p:spPr>
          <a:xfrm>
            <a:off x="2868309" y="1970631"/>
            <a:ext cx="8034692" cy="4181330"/>
          </a:xfrm>
        </p:spPr>
      </p:pic>
    </p:spTree>
    <p:extLst>
      <p:ext uri="{BB962C8B-B14F-4D97-AF65-F5344CB8AC3E}">
        <p14:creationId xmlns:p14="http://schemas.microsoft.com/office/powerpoint/2010/main" val="4111008825"/>
      </p:ext>
    </p:extLst>
  </p:cSld>
  <p:clrMapOvr>
    <a:masterClrMapping/>
  </p:clrMapOvr>
</p:sld>
</file>

<file path=ppt/theme/theme1.xml><?xml version="1.0" encoding="utf-8"?>
<a:theme xmlns:a="http://schemas.openxmlformats.org/drawingml/2006/main" name="筆刷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68_TF89080264_Win32" id="{F784C0AD-229D-4282-845E-F2F366501916}" vid="{72B74627-95A4-4ABA-8C2F-FD53571921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{1EF1E4A0-8056-42F4-9382-9D18B86641F6}tf89080264_win32</Template>
  <TotalTime>434</TotalTime>
  <Words>657</Words>
  <Application>Microsoft Office PowerPoint</Application>
  <PresentationFormat>寬螢幕</PresentationFormat>
  <Paragraphs>98</Paragraphs>
  <Slides>24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Century Gothic</vt:lpstr>
      <vt:lpstr>Elephant</vt:lpstr>
      <vt:lpstr>Lucida Sans Unicode</vt:lpstr>
      <vt:lpstr>Tahoma</vt:lpstr>
      <vt:lpstr>筆刷</vt:lpstr>
      <vt:lpstr>大學索引系統</vt:lpstr>
      <vt:lpstr>解決問題</vt:lpstr>
      <vt:lpstr>未來方向…？</vt:lpstr>
      <vt:lpstr>建立資料庫</vt:lpstr>
      <vt:lpstr>程式</vt:lpstr>
      <vt:lpstr>搜尋網頁</vt:lpstr>
      <vt:lpstr>說明</vt:lpstr>
      <vt:lpstr>程式流程</vt:lpstr>
      <vt:lpstr>流程說明</vt:lpstr>
      <vt:lpstr>流程說明</vt:lpstr>
      <vt:lpstr>流程說明</vt:lpstr>
      <vt:lpstr>流程說明</vt:lpstr>
      <vt:lpstr>流程說明</vt:lpstr>
      <vt:lpstr>流程說明</vt:lpstr>
      <vt:lpstr>流程說明</vt:lpstr>
      <vt:lpstr>流程說明</vt:lpstr>
      <vt:lpstr>合併</vt:lpstr>
      <vt:lpstr>PowerPoint 簡報</vt:lpstr>
      <vt:lpstr>PowerPoint 簡報</vt:lpstr>
      <vt:lpstr>PowerPoint 簡報</vt:lpstr>
      <vt:lpstr>未來進步空間</vt:lpstr>
      <vt:lpstr>網頁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大學索引系統</dc:title>
  <dc:creator>郁庭 張</dc:creator>
  <cp:lastModifiedBy>仲妤 鄧</cp:lastModifiedBy>
  <cp:revision>3</cp:revision>
  <dcterms:created xsi:type="dcterms:W3CDTF">2023-05-31T07:53:43Z</dcterms:created>
  <dcterms:modified xsi:type="dcterms:W3CDTF">2023-06-04T06:54:03Z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