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62" r:id="rId3"/>
    <p:sldId id="258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63" r:id="rId12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7" autoAdjust="0"/>
    <p:restoredTop sz="94660"/>
  </p:normalViewPr>
  <p:slideViewPr>
    <p:cSldViewPr>
      <p:cViewPr>
        <p:scale>
          <a:sx n="70" d="100"/>
          <a:sy n="70" d="100"/>
        </p:scale>
        <p:origin x="-1212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61C3-1D49-4FEB-A6A6-6E04B3FB49B6}" type="datetimeFigureOut">
              <a:rPr lang="es-EC" smtClean="0"/>
              <a:t>11/12/2013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B93B-28E8-4FAD-86B4-3DB5DF5A223B}" type="slidenum">
              <a:rPr lang="es-EC" smtClean="0"/>
              <a:t>‹Nº›</a:t>
            </a:fld>
            <a:endParaRPr lang="es-EC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61C3-1D49-4FEB-A6A6-6E04B3FB49B6}" type="datetimeFigureOut">
              <a:rPr lang="es-EC" smtClean="0"/>
              <a:t>11/12/2013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B93B-28E8-4FAD-86B4-3DB5DF5A223B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61C3-1D49-4FEB-A6A6-6E04B3FB49B6}" type="datetimeFigureOut">
              <a:rPr lang="es-EC" smtClean="0"/>
              <a:t>11/12/2013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B93B-28E8-4FAD-86B4-3DB5DF5A223B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61C3-1D49-4FEB-A6A6-6E04B3FB49B6}" type="datetimeFigureOut">
              <a:rPr lang="es-EC" smtClean="0"/>
              <a:t>11/12/2013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B93B-28E8-4FAD-86B4-3DB5DF5A223B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61C3-1D49-4FEB-A6A6-6E04B3FB49B6}" type="datetimeFigureOut">
              <a:rPr lang="es-EC" smtClean="0"/>
              <a:t>11/12/2013</a:t>
            </a:fld>
            <a:endParaRPr lang="es-EC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B93B-28E8-4FAD-86B4-3DB5DF5A223B}" type="slidenum">
              <a:rPr lang="es-EC" smtClean="0"/>
              <a:t>‹Nº›</a:t>
            </a:fld>
            <a:endParaRPr lang="es-EC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61C3-1D49-4FEB-A6A6-6E04B3FB49B6}" type="datetimeFigureOut">
              <a:rPr lang="es-EC" smtClean="0"/>
              <a:t>11/12/2013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B93B-28E8-4FAD-86B4-3DB5DF5A223B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61C3-1D49-4FEB-A6A6-6E04B3FB49B6}" type="datetimeFigureOut">
              <a:rPr lang="es-EC" smtClean="0"/>
              <a:t>11/12/2013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B93B-28E8-4FAD-86B4-3DB5DF5A223B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61C3-1D49-4FEB-A6A6-6E04B3FB49B6}" type="datetimeFigureOut">
              <a:rPr lang="es-EC" smtClean="0"/>
              <a:t>11/12/2013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B93B-28E8-4FAD-86B4-3DB5DF5A223B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61C3-1D49-4FEB-A6A6-6E04B3FB49B6}" type="datetimeFigureOut">
              <a:rPr lang="es-EC" smtClean="0"/>
              <a:t>11/12/2013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B93B-28E8-4FAD-86B4-3DB5DF5A223B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61C3-1D49-4FEB-A6A6-6E04B3FB49B6}" type="datetimeFigureOut">
              <a:rPr lang="es-EC" smtClean="0"/>
              <a:t>11/12/2013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B93B-28E8-4FAD-86B4-3DB5DF5A223B}" type="slidenum">
              <a:rPr lang="es-EC" smtClean="0"/>
              <a:t>‹Nº›</a:t>
            </a:fld>
            <a:endParaRPr lang="es-EC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61C3-1D49-4FEB-A6A6-6E04B3FB49B6}" type="datetimeFigureOut">
              <a:rPr lang="es-EC" smtClean="0"/>
              <a:t>11/12/2013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B93B-28E8-4FAD-86B4-3DB5DF5A223B}" type="slidenum">
              <a:rPr lang="es-EC" smtClean="0"/>
              <a:t>‹Nº›</a:t>
            </a:fld>
            <a:endParaRPr lang="es-EC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A0861C3-1D49-4FEB-A6A6-6E04B3FB49B6}" type="datetimeFigureOut">
              <a:rPr lang="es-EC" smtClean="0"/>
              <a:t>11/12/2013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DA3B93B-28E8-4FAD-86B4-3DB5DF5A223B}" type="slidenum">
              <a:rPr lang="es-EC" smtClean="0"/>
              <a:t>‹Nº›</a:t>
            </a:fld>
            <a:endParaRPr lang="es-EC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err="1" smtClean="0"/>
              <a:t>BuscaminasDJM</a:t>
            </a:r>
            <a:endParaRPr lang="es-EC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smtClean="0"/>
              <a:t>Denisse </a:t>
            </a:r>
            <a:r>
              <a:rPr lang="es-EC" dirty="0" smtClean="0"/>
              <a:t>Pintado</a:t>
            </a:r>
          </a:p>
          <a:p>
            <a:r>
              <a:rPr lang="es-EC" dirty="0" smtClean="0"/>
              <a:t>Jonathan Mendieta</a:t>
            </a:r>
          </a:p>
          <a:p>
            <a:r>
              <a:rPr lang="es-EC" dirty="0" smtClean="0"/>
              <a:t>Janina Costa Campuzano</a:t>
            </a:r>
          </a:p>
        </p:txBody>
      </p:sp>
    </p:spTree>
    <p:extLst>
      <p:ext uri="{BB962C8B-B14F-4D97-AF65-F5344CB8AC3E}">
        <p14:creationId xmlns:p14="http://schemas.microsoft.com/office/powerpoint/2010/main" val="30654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4800" dirty="0" smtClean="0">
                <a:solidFill>
                  <a:srgbClr val="00B0F0"/>
                </a:solidFill>
              </a:rPr>
              <a:t>Records! </a:t>
            </a:r>
            <a:endParaRPr lang="es-EC" sz="4800" dirty="0">
              <a:solidFill>
                <a:srgbClr val="00B0F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30489" y="1738408"/>
            <a:ext cx="32194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827584" y="2636912"/>
            <a:ext cx="2520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b="1" dirty="0" smtClean="0"/>
              <a:t>Si el usuario ganó se le pedirá que ingrese sus datos y se guardará en los registros</a:t>
            </a:r>
            <a:endParaRPr lang="es-EC" sz="2000" b="1" dirty="0"/>
          </a:p>
        </p:txBody>
      </p:sp>
    </p:spTree>
    <p:extLst>
      <p:ext uri="{BB962C8B-B14F-4D97-AF65-F5344CB8AC3E}">
        <p14:creationId xmlns:p14="http://schemas.microsoft.com/office/powerpoint/2010/main" val="297758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>
                <a:solidFill>
                  <a:srgbClr val="00B0F0"/>
                </a:solidFill>
              </a:rPr>
              <a:t>Asignación de tareas</a:t>
            </a:r>
            <a:endParaRPr lang="es-EC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 smtClean="0"/>
              <a:t>Jonathan Mendieta </a:t>
            </a:r>
          </a:p>
          <a:p>
            <a:pPr marL="0" indent="0">
              <a:buNone/>
            </a:pPr>
            <a:r>
              <a:rPr lang="es-EC" dirty="0" smtClean="0"/>
              <a:t>parte lógica del tablero, </a:t>
            </a:r>
          </a:p>
          <a:p>
            <a:pPr marL="0" indent="0">
              <a:buNone/>
            </a:pPr>
            <a:r>
              <a:rPr lang="es-EC" dirty="0" smtClean="0"/>
              <a:t>funciones, </a:t>
            </a:r>
            <a:r>
              <a:rPr lang="es-EC" dirty="0" err="1" smtClean="0"/>
              <a:t>scroll</a:t>
            </a:r>
            <a:endParaRPr lang="es-EC" dirty="0" smtClean="0"/>
          </a:p>
          <a:p>
            <a:endParaRPr lang="es-EC" dirty="0" smtClean="0"/>
          </a:p>
          <a:p>
            <a:r>
              <a:rPr lang="es-EC" dirty="0" smtClean="0"/>
              <a:t>Janina </a:t>
            </a:r>
            <a:r>
              <a:rPr lang="es-EC" dirty="0" smtClean="0"/>
              <a:t>Costa</a:t>
            </a:r>
          </a:p>
          <a:p>
            <a:pPr marL="0" indent="0">
              <a:buNone/>
            </a:pPr>
            <a:r>
              <a:rPr lang="es-EC" dirty="0" smtClean="0"/>
              <a:t>Interface Gráfica</a:t>
            </a:r>
          </a:p>
          <a:p>
            <a:pPr marL="0" indent="0">
              <a:buNone/>
            </a:pPr>
            <a:r>
              <a:rPr lang="es-EC" dirty="0" err="1" smtClean="0"/>
              <a:t>Drag</a:t>
            </a:r>
            <a:r>
              <a:rPr lang="es-EC" dirty="0" smtClean="0"/>
              <a:t> </a:t>
            </a:r>
            <a:r>
              <a:rPr lang="es-EC" dirty="0" smtClean="0"/>
              <a:t>and </a:t>
            </a:r>
            <a:r>
              <a:rPr lang="es-EC" dirty="0" err="1" smtClean="0"/>
              <a:t>drop</a:t>
            </a:r>
            <a:endParaRPr lang="es-EC" dirty="0" smtClean="0"/>
          </a:p>
          <a:p>
            <a:endParaRPr lang="es-EC" dirty="0" smtClean="0"/>
          </a:p>
          <a:p>
            <a:r>
              <a:rPr lang="es-EC" dirty="0" smtClean="0"/>
              <a:t>Denisse </a:t>
            </a:r>
            <a:r>
              <a:rPr lang="es-EC" dirty="0" smtClean="0"/>
              <a:t>Pintado</a:t>
            </a:r>
          </a:p>
          <a:p>
            <a:pPr marL="0" indent="0">
              <a:buNone/>
            </a:pPr>
            <a:r>
              <a:rPr lang="es-EC" dirty="0" err="1" smtClean="0"/>
              <a:t>Timer</a:t>
            </a:r>
            <a:r>
              <a:rPr lang="es-EC" dirty="0" smtClean="0"/>
              <a:t>, parte lógica</a:t>
            </a:r>
            <a:endParaRPr lang="es-EC" dirty="0" smtClean="0"/>
          </a:p>
          <a:p>
            <a:pPr marL="0" indent="0">
              <a:buNone/>
            </a:pPr>
            <a:r>
              <a:rPr lang="es-EC" dirty="0" smtClean="0"/>
              <a:t>Documentación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026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4400" dirty="0" smtClean="0">
                <a:solidFill>
                  <a:srgbClr val="00B0F0"/>
                </a:solidFill>
              </a:rPr>
              <a:t>Agenda</a:t>
            </a:r>
            <a:endParaRPr lang="es-EC" sz="4400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C" sz="3200" dirty="0" smtClean="0"/>
          </a:p>
          <a:p>
            <a:r>
              <a:rPr lang="es-EC" sz="3200" dirty="0" smtClean="0"/>
              <a:t>Interfaz </a:t>
            </a:r>
            <a:r>
              <a:rPr lang="es-EC" sz="3200" dirty="0" smtClean="0"/>
              <a:t>Gráfica</a:t>
            </a:r>
          </a:p>
          <a:p>
            <a:r>
              <a:rPr lang="es-EC" sz="3200" dirty="0" smtClean="0"/>
              <a:t>Lógica del juego</a:t>
            </a:r>
          </a:p>
          <a:p>
            <a:r>
              <a:rPr lang="es-EC" sz="3200" dirty="0" smtClean="0"/>
              <a:t>Repartición de Temas</a:t>
            </a:r>
            <a:endParaRPr lang="es-EC" sz="3200" dirty="0" smtClean="0"/>
          </a:p>
          <a:p>
            <a:r>
              <a:rPr lang="es-EC" sz="3200" dirty="0" smtClean="0"/>
              <a:t>Problemas que se nos presentaron</a:t>
            </a:r>
            <a:endParaRPr lang="es-EC" sz="3200" dirty="0"/>
          </a:p>
        </p:txBody>
      </p:sp>
    </p:spTree>
    <p:extLst>
      <p:ext uri="{BB962C8B-B14F-4D97-AF65-F5344CB8AC3E}">
        <p14:creationId xmlns:p14="http://schemas.microsoft.com/office/powerpoint/2010/main" val="21633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490066"/>
          </a:xfrm>
        </p:spPr>
        <p:txBody>
          <a:bodyPr>
            <a:noAutofit/>
          </a:bodyPr>
          <a:lstStyle/>
          <a:p>
            <a:pPr algn="ctr"/>
            <a:r>
              <a:rPr lang="es-EC" sz="4400" dirty="0" err="1" smtClean="0"/>
              <a:t>Splash</a:t>
            </a:r>
            <a:r>
              <a:rPr lang="es-EC" sz="4400" dirty="0" smtClean="0"/>
              <a:t> </a:t>
            </a:r>
            <a:r>
              <a:rPr lang="es-EC" sz="4400" dirty="0" err="1" smtClean="0">
                <a:solidFill>
                  <a:srgbClr val="00B0F0"/>
                </a:solidFill>
              </a:rPr>
              <a:t>Screen</a:t>
            </a:r>
            <a:endParaRPr lang="es-EC" sz="4400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Users\SIXTO\Desktop\RESPALDO DE PROYECTO\mINA segunda 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79568"/>
            <a:ext cx="3600400" cy="480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5148064" y="2439770"/>
            <a:ext cx="338437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300" b="1" dirty="0" smtClean="0"/>
              <a:t>Implementado con hilos</a:t>
            </a:r>
          </a:p>
          <a:p>
            <a:pPr algn="ctr"/>
            <a:r>
              <a:rPr lang="es-EC" sz="2300" b="1" dirty="0" smtClean="0"/>
              <a:t>Se mantiene durante 5 segundos y luego pasa a la siguiente diapositiva</a:t>
            </a:r>
            <a:endParaRPr lang="es-EC" sz="2300" b="1" dirty="0"/>
          </a:p>
        </p:txBody>
      </p:sp>
    </p:spTree>
    <p:extLst>
      <p:ext uri="{BB962C8B-B14F-4D97-AF65-F5344CB8AC3E}">
        <p14:creationId xmlns:p14="http://schemas.microsoft.com/office/powerpoint/2010/main" val="17695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5364088" y="2852507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</a:t>
            </a:r>
            <a:r>
              <a:rPr lang="es-EC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PRINCIPAL</a:t>
            </a:r>
            <a:r>
              <a:rPr lang="es-EC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EC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36712"/>
            <a:ext cx="325335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8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IXTO\Desktop\RESPALDO DE PROYECTO\pantallaCredito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4180" y="1340768"/>
            <a:ext cx="2880095" cy="463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40768"/>
            <a:ext cx="2880320" cy="463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91865" y="440838"/>
            <a:ext cx="318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err="1" smtClean="0"/>
              <a:t>Activity</a:t>
            </a:r>
            <a:r>
              <a:rPr lang="es-EC" dirty="0" smtClean="0"/>
              <a:t> de los Desarrolladores</a:t>
            </a:r>
            <a:endParaRPr lang="es-EC" dirty="0"/>
          </a:p>
        </p:txBody>
      </p:sp>
      <p:sp>
        <p:nvSpPr>
          <p:cNvPr id="7" name="6 CuadroTexto"/>
          <p:cNvSpPr txBox="1"/>
          <p:nvPr/>
        </p:nvSpPr>
        <p:spPr>
          <a:xfrm>
            <a:off x="4995861" y="478627"/>
            <a:ext cx="318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err="1" smtClean="0"/>
              <a:t>Activity</a:t>
            </a:r>
            <a:r>
              <a:rPr lang="es-EC" dirty="0" smtClean="0"/>
              <a:t> de las Reglas del Juego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8301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6672"/>
            <a:ext cx="3600400" cy="571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364088" y="1916832"/>
            <a:ext cx="2808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dirty="0"/>
              <a:t>Se elige el nivel </a:t>
            </a:r>
            <a:r>
              <a:rPr lang="es-EC" sz="3200" dirty="0" smtClean="0"/>
              <a:t>de dificultad con</a:t>
            </a:r>
            <a:r>
              <a:rPr lang="es-EC" sz="3200" dirty="0"/>
              <a:t/>
            </a:r>
            <a:br>
              <a:rPr lang="es-EC" sz="3200" dirty="0"/>
            </a:br>
            <a:r>
              <a:rPr lang="es-EC" sz="3200" dirty="0"/>
              <a:t>el que quiere jugar </a:t>
            </a:r>
          </a:p>
        </p:txBody>
      </p:sp>
    </p:spTree>
    <p:extLst>
      <p:ext uri="{BB962C8B-B14F-4D97-AF65-F5344CB8AC3E}">
        <p14:creationId xmlns:p14="http://schemas.microsoft.com/office/powerpoint/2010/main" val="2566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smtClean="0"/>
              <a:t>Tablero Básico de 9x9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19375" y="1628800"/>
            <a:ext cx="39052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18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Descubriendo las minas…</a:t>
            </a:r>
            <a:r>
              <a:rPr lang="es-EC" dirty="0" err="1" smtClean="0"/>
              <a:t>Game</a:t>
            </a:r>
            <a:r>
              <a:rPr lang="es-EC" dirty="0" smtClean="0"/>
              <a:t> </a:t>
            </a:r>
            <a:r>
              <a:rPr lang="es-EC" dirty="0" err="1" smtClean="0"/>
              <a:t>Over</a:t>
            </a:r>
            <a:r>
              <a:rPr lang="es-EC" dirty="0" smtClean="0"/>
              <a:t>!</a:t>
            </a:r>
            <a:endParaRPr lang="es-EC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86497" y="571925"/>
            <a:ext cx="3886200" cy="64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2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smtClean="0"/>
              <a:t>BANDERAS DEL JUEGO!</a:t>
            </a:r>
            <a:endParaRPr lang="es-EC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54474" y="593998"/>
            <a:ext cx="3876675" cy="681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7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ja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741</TotalTime>
  <Words>117</Words>
  <Application>Microsoft Office PowerPoint</Application>
  <PresentationFormat>Presentación en pantalla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Paja</vt:lpstr>
      <vt:lpstr>BuscaminasDJM</vt:lpstr>
      <vt:lpstr>Agenda</vt:lpstr>
      <vt:lpstr>Splash Screen</vt:lpstr>
      <vt:lpstr>Presentación de PowerPoint</vt:lpstr>
      <vt:lpstr>Presentación de PowerPoint</vt:lpstr>
      <vt:lpstr>Presentación de PowerPoint</vt:lpstr>
      <vt:lpstr>Tablero Básico de 9x9</vt:lpstr>
      <vt:lpstr>Descubriendo las minas…Game Over!</vt:lpstr>
      <vt:lpstr>BANDERAS DEL JUEGO!</vt:lpstr>
      <vt:lpstr>Records! </vt:lpstr>
      <vt:lpstr>Asignación de tareas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BuscaminasDJM</dc:title>
  <dc:creator>SIXTO</dc:creator>
  <cp:lastModifiedBy>SIXTO</cp:lastModifiedBy>
  <cp:revision>24</cp:revision>
  <dcterms:created xsi:type="dcterms:W3CDTF">2013-11-20T04:25:26Z</dcterms:created>
  <dcterms:modified xsi:type="dcterms:W3CDTF">2013-12-12T05:50:20Z</dcterms:modified>
</cp:coreProperties>
</file>