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0" r:id="rId3"/>
    <p:sldId id="261" r:id="rId4"/>
    <p:sldId id="263" r:id="rId5"/>
    <p:sldId id="265" r:id="rId6"/>
    <p:sldId id="264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675" y="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범준" userId="fe69608744675226" providerId="LiveId" clId="{7A7CF63E-B3C8-4B0A-B625-6C0F4343AFEB}"/>
    <pc:docChg chg="undo custSel addSld delSld modSld sldOrd">
      <pc:chgData name="최 범준" userId="fe69608744675226" providerId="LiveId" clId="{7A7CF63E-B3C8-4B0A-B625-6C0F4343AFEB}" dt="2023-02-01T17:45:46.971" v="5007" actId="14100"/>
      <pc:docMkLst>
        <pc:docMk/>
      </pc:docMkLst>
      <pc:sldChg chg="modSp mod">
        <pc:chgData name="최 범준" userId="fe69608744675226" providerId="LiveId" clId="{7A7CF63E-B3C8-4B0A-B625-6C0F4343AFEB}" dt="2023-02-01T17:41:30.663" v="4708" actId="20577"/>
        <pc:sldMkLst>
          <pc:docMk/>
          <pc:sldMk cId="0" sldId="256"/>
        </pc:sldMkLst>
        <pc:spChg chg="mod">
          <ac:chgData name="최 범준" userId="fe69608744675226" providerId="LiveId" clId="{7A7CF63E-B3C8-4B0A-B625-6C0F4343AFEB}" dt="2023-02-01T17:41:30.663" v="4708" actId="20577"/>
          <ac:spMkLst>
            <pc:docMk/>
            <pc:sldMk cId="0" sldId="256"/>
            <ac:spMk id="100" creationId="{00000000-0000-0000-0000-000000000000}"/>
          </ac:spMkLst>
        </pc:spChg>
      </pc:sldChg>
      <pc:sldChg chg="addSp modSp mod">
        <pc:chgData name="최 범준" userId="fe69608744675226" providerId="LiveId" clId="{7A7CF63E-B3C8-4B0A-B625-6C0F4343AFEB}" dt="2023-02-01T17:13:31.632" v="2447" actId="1076"/>
        <pc:sldMkLst>
          <pc:docMk/>
          <pc:sldMk cId="0" sldId="260"/>
        </pc:sldMkLst>
        <pc:spChg chg="mod">
          <ac:chgData name="최 범준" userId="fe69608744675226" providerId="LiveId" clId="{7A7CF63E-B3C8-4B0A-B625-6C0F4343AFEB}" dt="2023-02-01T17:12:05.638" v="2364" actId="14100"/>
          <ac:spMkLst>
            <pc:docMk/>
            <pc:sldMk cId="0" sldId="260"/>
            <ac:spMk id="2" creationId="{0073644D-5486-573A-5F44-3B96F50D5E44}"/>
          </ac:spMkLst>
        </pc:spChg>
        <pc:spChg chg="mod">
          <ac:chgData name="최 범준" userId="fe69608744675226" providerId="LiveId" clId="{7A7CF63E-B3C8-4B0A-B625-6C0F4343AFEB}" dt="2023-02-01T17:13:31.632" v="2447" actId="1076"/>
          <ac:spMkLst>
            <pc:docMk/>
            <pc:sldMk cId="0" sldId="260"/>
            <ac:spMk id="3" creationId="{CB404A31-E7DA-D472-54E7-CAA09B6209D9}"/>
          </ac:spMkLst>
        </pc:spChg>
        <pc:spChg chg="add mod">
          <ac:chgData name="최 범준" userId="fe69608744675226" providerId="LiveId" clId="{7A7CF63E-B3C8-4B0A-B625-6C0F4343AFEB}" dt="2023-02-01T17:13:00.682" v="2427" actId="14100"/>
          <ac:spMkLst>
            <pc:docMk/>
            <pc:sldMk cId="0" sldId="260"/>
            <ac:spMk id="4" creationId="{4457F422-03CE-B404-0269-5138528969F4}"/>
          </ac:spMkLst>
        </pc:spChg>
        <pc:spChg chg="add mod">
          <ac:chgData name="최 범준" userId="fe69608744675226" providerId="LiveId" clId="{7A7CF63E-B3C8-4B0A-B625-6C0F4343AFEB}" dt="2023-02-01T17:13:18.853" v="2443" actId="14100"/>
          <ac:spMkLst>
            <pc:docMk/>
            <pc:sldMk cId="0" sldId="260"/>
            <ac:spMk id="5" creationId="{5691F71F-1FA2-B24A-2020-38638E006771}"/>
          </ac:spMkLst>
        </pc:spChg>
        <pc:spChg chg="mod">
          <ac:chgData name="최 범준" userId="fe69608744675226" providerId="LiveId" clId="{7A7CF63E-B3C8-4B0A-B625-6C0F4343AFEB}" dt="2023-02-01T17:13:22.395" v="2446" actId="20577"/>
          <ac:spMkLst>
            <pc:docMk/>
            <pc:sldMk cId="0" sldId="260"/>
            <ac:spMk id="196" creationId="{00000000-0000-0000-0000-000000000000}"/>
          </ac:spMkLst>
        </pc:spChg>
        <pc:grpChg chg="mod">
          <ac:chgData name="최 범준" userId="fe69608744675226" providerId="LiveId" clId="{7A7CF63E-B3C8-4B0A-B625-6C0F4343AFEB}" dt="2023-02-01T17:11:49.485" v="2357" actId="1076"/>
          <ac:grpSpMkLst>
            <pc:docMk/>
            <pc:sldMk cId="0" sldId="260"/>
            <ac:grpSpMk id="172" creationId="{00000000-0000-0000-0000-000000000000}"/>
          </ac:grpSpMkLst>
        </pc:grpChg>
      </pc:sldChg>
      <pc:sldChg chg="addSp modSp mod">
        <pc:chgData name="최 범준" userId="fe69608744675226" providerId="LiveId" clId="{7A7CF63E-B3C8-4B0A-B625-6C0F4343AFEB}" dt="2023-02-01T16:22:49.099" v="1054" actId="20577"/>
        <pc:sldMkLst>
          <pc:docMk/>
          <pc:sldMk cId="0" sldId="261"/>
        </pc:sldMkLst>
        <pc:spChg chg="mod">
          <ac:chgData name="최 범준" userId="fe69608744675226" providerId="LiveId" clId="{7A7CF63E-B3C8-4B0A-B625-6C0F4343AFEB}" dt="2023-02-01T16:17:20.741" v="314" actId="20577"/>
          <ac:spMkLst>
            <pc:docMk/>
            <pc:sldMk cId="0" sldId="261"/>
            <ac:spMk id="2" creationId="{EB79867B-6DF6-B184-3DA2-1B716460A447}"/>
          </ac:spMkLst>
        </pc:spChg>
        <pc:spChg chg="add mod">
          <ac:chgData name="최 범준" userId="fe69608744675226" providerId="LiveId" clId="{7A7CF63E-B3C8-4B0A-B625-6C0F4343AFEB}" dt="2023-02-01T16:22:49.099" v="1054" actId="20577"/>
          <ac:spMkLst>
            <pc:docMk/>
            <pc:sldMk cId="0" sldId="261"/>
            <ac:spMk id="3" creationId="{E03D3655-4D0F-E394-0751-EE64542E43B8}"/>
          </ac:spMkLst>
        </pc:spChg>
        <pc:grpChg chg="mod">
          <ac:chgData name="최 범준" userId="fe69608744675226" providerId="LiveId" clId="{7A7CF63E-B3C8-4B0A-B625-6C0F4343AFEB}" dt="2023-02-01T16:16:53.220" v="306" actId="14100"/>
          <ac:grpSpMkLst>
            <pc:docMk/>
            <pc:sldMk cId="0" sldId="261"/>
            <ac:grpSpMk id="202" creationId="{00000000-0000-0000-0000-000000000000}"/>
          </ac:grpSpMkLst>
        </pc:grpChg>
        <pc:grpChg chg="mod">
          <ac:chgData name="최 범준" userId="fe69608744675226" providerId="LiveId" clId="{7A7CF63E-B3C8-4B0A-B625-6C0F4343AFEB}" dt="2023-02-01T16:16:50.752" v="305" actId="1076"/>
          <ac:grpSpMkLst>
            <pc:docMk/>
            <pc:sldMk cId="0" sldId="261"/>
            <ac:grpSpMk id="217" creationId="{00000000-0000-0000-0000-000000000000}"/>
          </ac:grpSpMkLst>
        </pc:grpChg>
      </pc:sldChg>
      <pc:sldChg chg="addSp delSp modSp mod delAnim">
        <pc:chgData name="최 범준" userId="fe69608744675226" providerId="LiveId" clId="{7A7CF63E-B3C8-4B0A-B625-6C0F4343AFEB}" dt="2023-02-01T16:55:37.057" v="1357" actId="478"/>
        <pc:sldMkLst>
          <pc:docMk/>
          <pc:sldMk cId="0" sldId="263"/>
        </pc:sldMkLst>
        <pc:spChg chg="mod">
          <ac:chgData name="최 범준" userId="fe69608744675226" providerId="LiveId" clId="{7A7CF63E-B3C8-4B0A-B625-6C0F4343AFEB}" dt="2023-02-01T16:24:52.729" v="1089"/>
          <ac:spMkLst>
            <pc:docMk/>
            <pc:sldMk cId="0" sldId="263"/>
            <ac:spMk id="3" creationId="{82B87495-A261-11FE-CA87-0BDC53A61BE6}"/>
          </ac:spMkLst>
        </pc:spChg>
        <pc:spChg chg="mod">
          <ac:chgData name="최 범준" userId="fe69608744675226" providerId="LiveId" clId="{7A7CF63E-B3C8-4B0A-B625-6C0F4343AFEB}" dt="2023-02-01T16:26:18.739" v="1110" actId="20577"/>
          <ac:spMkLst>
            <pc:docMk/>
            <pc:sldMk cId="0" sldId="263"/>
            <ac:spMk id="4" creationId="{5693943D-457B-5F18-235D-D7AE66A8A158}"/>
          </ac:spMkLst>
        </pc:spChg>
        <pc:spChg chg="mod">
          <ac:chgData name="최 범준" userId="fe69608744675226" providerId="LiveId" clId="{7A7CF63E-B3C8-4B0A-B625-6C0F4343AFEB}" dt="2023-02-01T16:26:10.999" v="1094"/>
          <ac:spMkLst>
            <pc:docMk/>
            <pc:sldMk cId="0" sldId="263"/>
            <ac:spMk id="5" creationId="{331A1803-B30F-C49B-ADB7-6D694EB0DD5C}"/>
          </ac:spMkLst>
        </pc:spChg>
        <pc:spChg chg="del">
          <ac:chgData name="최 범준" userId="fe69608744675226" providerId="LiveId" clId="{7A7CF63E-B3C8-4B0A-B625-6C0F4343AFEB}" dt="2023-02-01T16:55:37.057" v="1357" actId="478"/>
          <ac:spMkLst>
            <pc:docMk/>
            <pc:sldMk cId="0" sldId="263"/>
            <ac:spMk id="288" creationId="{00000000-0000-0000-0000-000000000000}"/>
          </ac:spMkLst>
        </pc:spChg>
        <pc:spChg chg="del">
          <ac:chgData name="최 범준" userId="fe69608744675226" providerId="LiveId" clId="{7A7CF63E-B3C8-4B0A-B625-6C0F4343AFEB}" dt="2023-02-01T16:24:56.739" v="1091" actId="478"/>
          <ac:spMkLst>
            <pc:docMk/>
            <pc:sldMk cId="0" sldId="263"/>
            <ac:spMk id="289" creationId="{00000000-0000-0000-0000-000000000000}"/>
          </ac:spMkLst>
        </pc:spChg>
        <pc:spChg chg="del mod">
          <ac:chgData name="최 범준" userId="fe69608744675226" providerId="LiveId" clId="{7A7CF63E-B3C8-4B0A-B625-6C0F4343AFEB}" dt="2023-02-01T16:24:52.497" v="1088" actId="478"/>
          <ac:spMkLst>
            <pc:docMk/>
            <pc:sldMk cId="0" sldId="263"/>
            <ac:spMk id="290" creationId="{00000000-0000-0000-0000-000000000000}"/>
          </ac:spMkLst>
        </pc:spChg>
        <pc:grpChg chg="add mod">
          <ac:chgData name="최 범준" userId="fe69608744675226" providerId="LiveId" clId="{7A7CF63E-B3C8-4B0A-B625-6C0F4343AFEB}" dt="2023-02-01T16:24:59.663" v="1092" actId="1076"/>
          <ac:grpSpMkLst>
            <pc:docMk/>
            <pc:sldMk cId="0" sldId="263"/>
            <ac:grpSpMk id="2" creationId="{9B47E6CE-3454-DC01-FCB4-1EB41C7F30F3}"/>
          </ac:grpSpMkLst>
        </pc:grpChg>
        <pc:grpChg chg="mod">
          <ac:chgData name="최 범준" userId="fe69608744675226" providerId="LiveId" clId="{7A7CF63E-B3C8-4B0A-B625-6C0F4343AFEB}" dt="2023-02-01T16:24:54.243" v="1090" actId="1076"/>
          <ac:grpSpMkLst>
            <pc:docMk/>
            <pc:sldMk cId="0" sldId="263"/>
            <ac:grpSpMk id="274" creationId="{00000000-0000-0000-0000-000000000000}"/>
          </ac:grpSpMkLst>
        </pc:grpChg>
        <pc:grpChg chg="del">
          <ac:chgData name="최 범준" userId="fe69608744675226" providerId="LiveId" clId="{7A7CF63E-B3C8-4B0A-B625-6C0F4343AFEB}" dt="2023-02-01T16:37:42.647" v="1122" actId="478"/>
          <ac:grpSpMkLst>
            <pc:docMk/>
            <pc:sldMk cId="0" sldId="263"/>
            <ac:grpSpMk id="291" creationId="{00000000-0000-0000-0000-000000000000}"/>
          </ac:grpSpMkLst>
        </pc:grpChg>
        <pc:grpChg chg="del">
          <ac:chgData name="최 범준" userId="fe69608744675226" providerId="LiveId" clId="{7A7CF63E-B3C8-4B0A-B625-6C0F4343AFEB}" dt="2023-02-01T16:37:12.907" v="1111" actId="478"/>
          <ac:grpSpMkLst>
            <pc:docMk/>
            <pc:sldMk cId="0" sldId="263"/>
            <ac:grpSpMk id="300" creationId="{00000000-0000-0000-0000-000000000000}"/>
          </ac:grpSpMkLst>
        </pc:grpChg>
        <pc:picChg chg="add mod">
          <ac:chgData name="최 범준" userId="fe69608744675226" providerId="LiveId" clId="{7A7CF63E-B3C8-4B0A-B625-6C0F4343AFEB}" dt="2023-02-01T16:37:39.752" v="1121" actId="1076"/>
          <ac:picMkLst>
            <pc:docMk/>
            <pc:sldMk cId="0" sldId="263"/>
            <ac:picMk id="7" creationId="{E42EF4F4-A9A8-998B-CB2B-BD61FCD9E74B}"/>
          </ac:picMkLst>
        </pc:picChg>
        <pc:picChg chg="add mod">
          <ac:chgData name="최 범준" userId="fe69608744675226" providerId="LiveId" clId="{7A7CF63E-B3C8-4B0A-B625-6C0F4343AFEB}" dt="2023-02-01T16:38:09.834" v="1132" actId="1076"/>
          <ac:picMkLst>
            <pc:docMk/>
            <pc:sldMk cId="0" sldId="263"/>
            <ac:picMk id="9" creationId="{8CCF3BCE-2B48-8F98-043D-734F7B80BA97}"/>
          </ac:picMkLst>
        </pc:picChg>
      </pc:sldChg>
      <pc:sldChg chg="addSp delSp modSp add mod ord">
        <pc:chgData name="최 범준" userId="fe69608744675226" providerId="LiveId" clId="{7A7CF63E-B3C8-4B0A-B625-6C0F4343AFEB}" dt="2023-02-01T16:57:20.753" v="1370"/>
        <pc:sldMkLst>
          <pc:docMk/>
          <pc:sldMk cId="1044622640" sldId="264"/>
        </pc:sldMkLst>
        <pc:spChg chg="mod">
          <ac:chgData name="최 범준" userId="fe69608744675226" providerId="LiveId" clId="{7A7CF63E-B3C8-4B0A-B625-6C0F4343AFEB}" dt="2023-02-01T16:57:14.732" v="1368" actId="1076"/>
          <ac:spMkLst>
            <pc:docMk/>
            <pc:sldMk cId="1044622640" sldId="264"/>
            <ac:spMk id="4" creationId="{5693943D-457B-5F18-235D-D7AE66A8A158}"/>
          </ac:spMkLst>
        </pc:spChg>
        <pc:spChg chg="mod">
          <ac:chgData name="최 범준" userId="fe69608744675226" providerId="LiveId" clId="{7A7CF63E-B3C8-4B0A-B625-6C0F4343AFEB}" dt="2023-02-01T16:57:10.906" v="1367" actId="1076"/>
          <ac:spMkLst>
            <pc:docMk/>
            <pc:sldMk cId="1044622640" sldId="264"/>
            <ac:spMk id="5" creationId="{331A1803-B30F-C49B-ADB7-6D694EB0DD5C}"/>
          </ac:spMkLst>
        </pc:spChg>
        <pc:spChg chg="add mod">
          <ac:chgData name="최 범준" userId="fe69608744675226" providerId="LiveId" clId="{7A7CF63E-B3C8-4B0A-B625-6C0F4343AFEB}" dt="2023-02-01T16:49:52.367" v="1207" actId="1076"/>
          <ac:spMkLst>
            <pc:docMk/>
            <pc:sldMk cId="1044622640" sldId="264"/>
            <ac:spMk id="6" creationId="{C546328D-5E3E-9501-27B1-AA0C939A2D54}"/>
          </ac:spMkLst>
        </pc:spChg>
        <pc:spChg chg="add mod">
          <ac:chgData name="최 범준" userId="fe69608744675226" providerId="LiveId" clId="{7A7CF63E-B3C8-4B0A-B625-6C0F4343AFEB}" dt="2023-02-01T16:50:20.863" v="1223" actId="20577"/>
          <ac:spMkLst>
            <pc:docMk/>
            <pc:sldMk cId="1044622640" sldId="264"/>
            <ac:spMk id="8" creationId="{1099F647-7878-F821-ED65-C8BE860DB35C}"/>
          </ac:spMkLst>
        </pc:spChg>
        <pc:spChg chg="add mod">
          <ac:chgData name="최 범준" userId="fe69608744675226" providerId="LiveId" clId="{7A7CF63E-B3C8-4B0A-B625-6C0F4343AFEB}" dt="2023-02-01T16:53:38.901" v="1334" actId="20577"/>
          <ac:spMkLst>
            <pc:docMk/>
            <pc:sldMk cId="1044622640" sldId="264"/>
            <ac:spMk id="10" creationId="{A7D2BE1C-616E-AC25-074E-29CE10D629D9}"/>
          </ac:spMkLst>
        </pc:spChg>
        <pc:spChg chg="add mod">
          <ac:chgData name="최 범준" userId="fe69608744675226" providerId="LiveId" clId="{7A7CF63E-B3C8-4B0A-B625-6C0F4343AFEB}" dt="2023-02-01T16:50:58.373" v="1243" actId="20577"/>
          <ac:spMkLst>
            <pc:docMk/>
            <pc:sldMk cId="1044622640" sldId="264"/>
            <ac:spMk id="11" creationId="{8B564329-5533-90B9-5195-7CC4D0F04E55}"/>
          </ac:spMkLst>
        </pc:spChg>
        <pc:spChg chg="add mod">
          <ac:chgData name="최 범준" userId="fe69608744675226" providerId="LiveId" clId="{7A7CF63E-B3C8-4B0A-B625-6C0F4343AFEB}" dt="2023-02-01T16:51:19.570" v="1270" actId="1076"/>
          <ac:spMkLst>
            <pc:docMk/>
            <pc:sldMk cId="1044622640" sldId="264"/>
            <ac:spMk id="12" creationId="{A6469510-6E82-1811-A381-87F0BC19F4C4}"/>
          </ac:spMkLst>
        </pc:spChg>
        <pc:spChg chg="add mod">
          <ac:chgData name="최 범준" userId="fe69608744675226" providerId="LiveId" clId="{7A7CF63E-B3C8-4B0A-B625-6C0F4343AFEB}" dt="2023-02-01T16:52:08.173" v="1292" actId="20577"/>
          <ac:spMkLst>
            <pc:docMk/>
            <pc:sldMk cId="1044622640" sldId="264"/>
            <ac:spMk id="13" creationId="{54125509-50FC-A9D0-6403-F58CBCA15191}"/>
          </ac:spMkLst>
        </pc:spChg>
        <pc:spChg chg="add mod">
          <ac:chgData name="최 범준" userId="fe69608744675226" providerId="LiveId" clId="{7A7CF63E-B3C8-4B0A-B625-6C0F4343AFEB}" dt="2023-02-01T16:53:16.779" v="1294" actId="1076"/>
          <ac:spMkLst>
            <pc:docMk/>
            <pc:sldMk cId="1044622640" sldId="264"/>
            <ac:spMk id="14" creationId="{39B4784A-5C08-D464-331E-C6CF6E96FE86}"/>
          </ac:spMkLst>
        </pc:spChg>
        <pc:spChg chg="add mod">
          <ac:chgData name="최 범준" userId="fe69608744675226" providerId="LiveId" clId="{7A7CF63E-B3C8-4B0A-B625-6C0F4343AFEB}" dt="2023-02-01T16:53:30.266" v="1313" actId="14100"/>
          <ac:spMkLst>
            <pc:docMk/>
            <pc:sldMk cId="1044622640" sldId="264"/>
            <ac:spMk id="15" creationId="{D9FCE352-0ED5-37B7-1E1F-A738C238506A}"/>
          </ac:spMkLst>
        </pc:spChg>
        <pc:spChg chg="add mod">
          <ac:chgData name="최 범준" userId="fe69608744675226" providerId="LiveId" clId="{7A7CF63E-B3C8-4B0A-B625-6C0F4343AFEB}" dt="2023-02-01T16:54:04.044" v="1351" actId="20577"/>
          <ac:spMkLst>
            <pc:docMk/>
            <pc:sldMk cId="1044622640" sldId="264"/>
            <ac:spMk id="16" creationId="{25E52497-11C0-AF7E-5645-50C52F5AFE50}"/>
          </ac:spMkLst>
        </pc:spChg>
        <pc:spChg chg="add mod">
          <ac:chgData name="최 범준" userId="fe69608744675226" providerId="LiveId" clId="{7A7CF63E-B3C8-4B0A-B625-6C0F4343AFEB}" dt="2023-02-01T16:54:09.647" v="1353" actId="1076"/>
          <ac:spMkLst>
            <pc:docMk/>
            <pc:sldMk cId="1044622640" sldId="264"/>
            <ac:spMk id="17" creationId="{2498FB48-A421-96A8-61D0-4EA58AEF302A}"/>
          </ac:spMkLst>
        </pc:spChg>
        <pc:spChg chg="del mod">
          <ac:chgData name="최 범준" userId="fe69608744675226" providerId="LiveId" clId="{7A7CF63E-B3C8-4B0A-B625-6C0F4343AFEB}" dt="2023-02-01T16:55:34.981" v="1356" actId="478"/>
          <ac:spMkLst>
            <pc:docMk/>
            <pc:sldMk cId="1044622640" sldId="264"/>
            <ac:spMk id="288" creationId="{00000000-0000-0000-0000-000000000000}"/>
          </ac:spMkLst>
        </pc:spChg>
        <pc:picChg chg="del">
          <ac:chgData name="최 범준" userId="fe69608744675226" providerId="LiveId" clId="{7A7CF63E-B3C8-4B0A-B625-6C0F4343AFEB}" dt="2023-02-01T16:48:14.119" v="1170" actId="478"/>
          <ac:picMkLst>
            <pc:docMk/>
            <pc:sldMk cId="1044622640" sldId="264"/>
            <ac:picMk id="7" creationId="{E42EF4F4-A9A8-998B-CB2B-BD61FCD9E74B}"/>
          </ac:picMkLst>
        </pc:picChg>
        <pc:picChg chg="del">
          <ac:chgData name="최 범준" userId="fe69608744675226" providerId="LiveId" clId="{7A7CF63E-B3C8-4B0A-B625-6C0F4343AFEB}" dt="2023-02-01T16:48:13.561" v="1169" actId="478"/>
          <ac:picMkLst>
            <pc:docMk/>
            <pc:sldMk cId="1044622640" sldId="264"/>
            <ac:picMk id="9" creationId="{8CCF3BCE-2B48-8F98-043D-734F7B80BA97}"/>
          </ac:picMkLst>
        </pc:picChg>
      </pc:sldChg>
      <pc:sldChg chg="modSp add del mod setBg">
        <pc:chgData name="최 범준" userId="fe69608744675226" providerId="LiveId" clId="{7A7CF63E-B3C8-4B0A-B625-6C0F4343AFEB}" dt="2023-02-01T16:47:18.448" v="1138" actId="47"/>
        <pc:sldMkLst>
          <pc:docMk/>
          <pc:sldMk cId="3368621578" sldId="264"/>
        </pc:sldMkLst>
        <pc:spChg chg="mod">
          <ac:chgData name="최 범준" userId="fe69608744675226" providerId="LiveId" clId="{7A7CF63E-B3C8-4B0A-B625-6C0F4343AFEB}" dt="2023-02-01T16:47:13.812" v="1137" actId="1076"/>
          <ac:spMkLst>
            <pc:docMk/>
            <pc:sldMk cId="3368621578" sldId="264"/>
            <ac:spMk id="279" creationId="{00000000-0000-0000-0000-000000000000}"/>
          </ac:spMkLst>
        </pc:spChg>
        <pc:spChg chg="mod">
          <ac:chgData name="최 범준" userId="fe69608744675226" providerId="LiveId" clId="{7A7CF63E-B3C8-4B0A-B625-6C0F4343AFEB}" dt="2023-02-01T16:47:04.284" v="1135" actId="14100"/>
          <ac:spMkLst>
            <pc:docMk/>
            <pc:sldMk cId="3368621578" sldId="264"/>
            <ac:spMk id="290" creationId="{00000000-0000-0000-0000-000000000000}"/>
          </ac:spMkLst>
        </pc:spChg>
        <pc:grpChg chg="mod">
          <ac:chgData name="최 범준" userId="fe69608744675226" providerId="LiveId" clId="{7A7CF63E-B3C8-4B0A-B625-6C0F4343AFEB}" dt="2023-02-01T16:47:12.284" v="1136" actId="1076"/>
          <ac:grpSpMkLst>
            <pc:docMk/>
            <pc:sldMk cId="3368621578" sldId="264"/>
            <ac:grpSpMk id="274" creationId="{00000000-0000-0000-0000-000000000000}"/>
          </ac:grpSpMkLst>
        </pc:grpChg>
      </pc:sldChg>
      <pc:sldChg chg="addSp delSp modSp add mod">
        <pc:chgData name="최 범준" userId="fe69608744675226" providerId="LiveId" clId="{7A7CF63E-B3C8-4B0A-B625-6C0F4343AFEB}" dt="2023-02-01T17:31:26.925" v="3477" actId="478"/>
        <pc:sldMkLst>
          <pc:docMk/>
          <pc:sldMk cId="1681092890" sldId="265"/>
        </pc:sldMkLst>
        <pc:spChg chg="mod">
          <ac:chgData name="최 범준" userId="fe69608744675226" providerId="LiveId" clId="{7A7CF63E-B3C8-4B0A-B625-6C0F4343AFEB}" dt="2023-02-01T16:57:30.462" v="1380" actId="20577"/>
          <ac:spMkLst>
            <pc:docMk/>
            <pc:sldMk cId="1681092890" sldId="265"/>
            <ac:spMk id="4" creationId="{5693943D-457B-5F18-235D-D7AE66A8A158}"/>
          </ac:spMkLst>
        </pc:spChg>
        <pc:spChg chg="del">
          <ac:chgData name="최 범준" userId="fe69608744675226" providerId="LiveId" clId="{7A7CF63E-B3C8-4B0A-B625-6C0F4343AFEB}" dt="2023-02-01T16:57:43.670" v="1382" actId="478"/>
          <ac:spMkLst>
            <pc:docMk/>
            <pc:sldMk cId="1681092890" sldId="265"/>
            <ac:spMk id="6" creationId="{C546328D-5E3E-9501-27B1-AA0C939A2D54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7" creationId="{B7D1984C-7F95-6D8E-CD07-2B957BC25AE5}"/>
          </ac:spMkLst>
        </pc:spChg>
        <pc:spChg chg="del">
          <ac:chgData name="최 범준" userId="fe69608744675226" providerId="LiveId" clId="{7A7CF63E-B3C8-4B0A-B625-6C0F4343AFEB}" dt="2023-02-01T16:57:44.099" v="1383" actId="478"/>
          <ac:spMkLst>
            <pc:docMk/>
            <pc:sldMk cId="1681092890" sldId="265"/>
            <ac:spMk id="8" creationId="{1099F647-7878-F821-ED65-C8BE860DB35C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9" creationId="{6E2B95C0-1303-05E6-98DC-C43B64336A37}"/>
          </ac:spMkLst>
        </pc:spChg>
        <pc:spChg chg="del">
          <ac:chgData name="최 범준" userId="fe69608744675226" providerId="LiveId" clId="{7A7CF63E-B3C8-4B0A-B625-6C0F4343AFEB}" dt="2023-02-01T16:57:44.446" v="1384" actId="478"/>
          <ac:spMkLst>
            <pc:docMk/>
            <pc:sldMk cId="1681092890" sldId="265"/>
            <ac:spMk id="10" creationId="{A7D2BE1C-616E-AC25-074E-29CE10D629D9}"/>
          </ac:spMkLst>
        </pc:spChg>
        <pc:spChg chg="del">
          <ac:chgData name="최 범준" userId="fe69608744675226" providerId="LiveId" clId="{7A7CF63E-B3C8-4B0A-B625-6C0F4343AFEB}" dt="2023-02-01T16:57:45.087" v="1385" actId="478"/>
          <ac:spMkLst>
            <pc:docMk/>
            <pc:sldMk cId="1681092890" sldId="265"/>
            <ac:spMk id="11" creationId="{8B564329-5533-90B9-5195-7CC4D0F04E55}"/>
          </ac:spMkLst>
        </pc:spChg>
        <pc:spChg chg="del">
          <ac:chgData name="최 범준" userId="fe69608744675226" providerId="LiveId" clId="{7A7CF63E-B3C8-4B0A-B625-6C0F4343AFEB}" dt="2023-02-01T16:57:42.639" v="1381" actId="478"/>
          <ac:spMkLst>
            <pc:docMk/>
            <pc:sldMk cId="1681092890" sldId="265"/>
            <ac:spMk id="12" creationId="{A6469510-6E82-1811-A381-87F0BC19F4C4}"/>
          </ac:spMkLst>
        </pc:spChg>
        <pc:spChg chg="del">
          <ac:chgData name="최 범준" userId="fe69608744675226" providerId="LiveId" clId="{7A7CF63E-B3C8-4B0A-B625-6C0F4343AFEB}" dt="2023-02-01T16:57:49.442" v="1390" actId="478"/>
          <ac:spMkLst>
            <pc:docMk/>
            <pc:sldMk cId="1681092890" sldId="265"/>
            <ac:spMk id="13" creationId="{54125509-50FC-A9D0-6403-F58CBCA15191}"/>
          </ac:spMkLst>
        </pc:spChg>
        <pc:spChg chg="del">
          <ac:chgData name="최 범준" userId="fe69608744675226" providerId="LiveId" clId="{7A7CF63E-B3C8-4B0A-B625-6C0F4343AFEB}" dt="2023-02-01T16:57:47.054" v="1389" actId="478"/>
          <ac:spMkLst>
            <pc:docMk/>
            <pc:sldMk cId="1681092890" sldId="265"/>
            <ac:spMk id="14" creationId="{39B4784A-5C08-D464-331E-C6CF6E96FE86}"/>
          </ac:spMkLst>
        </pc:spChg>
        <pc:spChg chg="del">
          <ac:chgData name="최 범준" userId="fe69608744675226" providerId="LiveId" clId="{7A7CF63E-B3C8-4B0A-B625-6C0F4343AFEB}" dt="2023-02-01T16:57:45.534" v="1386" actId="478"/>
          <ac:spMkLst>
            <pc:docMk/>
            <pc:sldMk cId="1681092890" sldId="265"/>
            <ac:spMk id="15" creationId="{D9FCE352-0ED5-37B7-1E1F-A738C238506A}"/>
          </ac:spMkLst>
        </pc:spChg>
        <pc:spChg chg="del">
          <ac:chgData name="최 범준" userId="fe69608744675226" providerId="LiveId" clId="{7A7CF63E-B3C8-4B0A-B625-6C0F4343AFEB}" dt="2023-02-01T16:57:45.807" v="1387" actId="478"/>
          <ac:spMkLst>
            <pc:docMk/>
            <pc:sldMk cId="1681092890" sldId="265"/>
            <ac:spMk id="16" creationId="{25E52497-11C0-AF7E-5645-50C52F5AFE50}"/>
          </ac:spMkLst>
        </pc:spChg>
        <pc:spChg chg="del">
          <ac:chgData name="최 범준" userId="fe69608744675226" providerId="LiveId" clId="{7A7CF63E-B3C8-4B0A-B625-6C0F4343AFEB}" dt="2023-02-01T16:57:46.633" v="1388" actId="478"/>
          <ac:spMkLst>
            <pc:docMk/>
            <pc:sldMk cId="1681092890" sldId="265"/>
            <ac:spMk id="17" creationId="{2498FB48-A421-96A8-61D0-4EA58AEF302A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18" creationId="{BB84F075-D22B-5024-68EF-18D2B26A462F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19" creationId="{4EE525D4-CD81-6F3C-959D-84DCD11306DA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20" creationId="{86548539-6950-E1C6-7334-1D88ED94C066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21" creationId="{4606350E-CA4B-1DDC-E103-5143D87F2597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22" creationId="{B57284A1-E28F-D177-BA62-7A4B196161CD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23" creationId="{D3FDD724-1383-BA20-62D6-A91917E6830C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24" creationId="{852A83D1-AE3C-C2BF-91DC-A9AC471B6263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25" creationId="{583CDD21-A205-12CB-4239-DA597DEC6945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26" creationId="{6636E390-E7DC-1D74-96EF-57B401F5E278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27" creationId="{0591D025-C23E-A9EF-4D2C-F6FE9E96EB5B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28" creationId="{DAB2FF2F-EB50-465F-F84F-99D8CFDD5CCC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29" creationId="{ADEE5B93-9CF0-0A9D-26C6-1A360479C904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30" creationId="{E157C690-EC71-5BD3-3FF6-4CED6343F1C7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31" creationId="{C8C08191-D96C-766B-C3FD-98AD1C664000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256" creationId="{F9F2E9BB-D3E8-71D7-1136-3BFE93939E29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257" creationId="{339CD63B-214C-EB4A-4040-FD8511950921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258" creationId="{7A2B3682-9237-23D7-F125-7E0B1F7E8E75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259" creationId="{75C4988A-9164-CD87-4805-43F6F489BA89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260" creationId="{14438FB7-A50A-9356-ACC7-30C807476BA3}"/>
          </ac:spMkLst>
        </pc:spChg>
        <pc:spChg chg="add mod">
          <ac:chgData name="최 범준" userId="fe69608744675226" providerId="LiveId" clId="{7A7CF63E-B3C8-4B0A-B625-6C0F4343AFEB}" dt="2023-02-01T16:58:36.540" v="1400" actId="164"/>
          <ac:spMkLst>
            <pc:docMk/>
            <pc:sldMk cId="1681092890" sldId="265"/>
            <ac:spMk id="261" creationId="{119D7D5D-3DA8-A2FB-2535-F3E394335565}"/>
          </ac:spMkLst>
        </pc:spChg>
        <pc:spChg chg="mod">
          <ac:chgData name="최 범준" userId="fe69608744675226" providerId="LiveId" clId="{7A7CF63E-B3C8-4B0A-B625-6C0F4343AFEB}" dt="2023-02-01T17:03:11.095" v="1485" actId="20577"/>
          <ac:spMkLst>
            <pc:docMk/>
            <pc:sldMk cId="1681092890" sldId="265"/>
            <ac:spMk id="271" creationId="{4596E1FB-E7C9-2AB7-8792-5E3D9CF13818}"/>
          </ac:spMkLst>
        </pc:spChg>
        <pc:spChg chg="mod">
          <ac:chgData name="최 범준" userId="fe69608744675226" providerId="LiveId" clId="{7A7CF63E-B3C8-4B0A-B625-6C0F4343AFEB}" dt="2023-02-01T17:04:04.396" v="1510"/>
          <ac:spMkLst>
            <pc:docMk/>
            <pc:sldMk cId="1681092890" sldId="265"/>
            <ac:spMk id="272" creationId="{7A9E1E7C-05C9-E2F0-447E-58B1D60A2852}"/>
          </ac:spMkLst>
        </pc:spChg>
        <pc:spChg chg="mod">
          <ac:chgData name="최 범준" userId="fe69608744675226" providerId="LiveId" clId="{7A7CF63E-B3C8-4B0A-B625-6C0F4343AFEB}" dt="2023-02-01T17:04:26.968" v="1525"/>
          <ac:spMkLst>
            <pc:docMk/>
            <pc:sldMk cId="1681092890" sldId="265"/>
            <ac:spMk id="273" creationId="{6C3DCADF-63B1-98C5-76BB-9CF6A355097E}"/>
          </ac:spMkLst>
        </pc:spChg>
        <pc:spChg chg="mod">
          <ac:chgData name="최 범준" userId="fe69608744675226" providerId="LiveId" clId="{7A7CF63E-B3C8-4B0A-B625-6C0F4343AFEB}" dt="2023-02-01T17:06:12.496" v="1598" actId="165"/>
          <ac:spMkLst>
            <pc:docMk/>
            <pc:sldMk cId="1681092890" sldId="265"/>
            <ac:spMk id="276" creationId="{00000000-0000-0000-0000-000000000000}"/>
          </ac:spMkLst>
        </pc:spChg>
        <pc:spChg chg="mod">
          <ac:chgData name="최 범준" userId="fe69608744675226" providerId="LiveId" clId="{7A7CF63E-B3C8-4B0A-B625-6C0F4343AFEB}" dt="2023-02-01T17:06:12.496" v="1598" actId="165"/>
          <ac:spMkLst>
            <pc:docMk/>
            <pc:sldMk cId="1681092890" sldId="265"/>
            <ac:spMk id="277" creationId="{00000000-0000-0000-0000-000000000000}"/>
          </ac:spMkLst>
        </pc:spChg>
        <pc:spChg chg="add del mod">
          <ac:chgData name="최 범준" userId="fe69608744675226" providerId="LiveId" clId="{7A7CF63E-B3C8-4B0A-B625-6C0F4343AFEB}" dt="2023-02-01T17:01:47.975" v="1443" actId="478"/>
          <ac:spMkLst>
            <pc:docMk/>
            <pc:sldMk cId="1681092890" sldId="265"/>
            <ac:spMk id="278" creationId="{00000000-0000-0000-0000-000000000000}"/>
          </ac:spMkLst>
        </pc:spChg>
        <pc:spChg chg="mod">
          <ac:chgData name="최 범준" userId="fe69608744675226" providerId="LiveId" clId="{7A7CF63E-B3C8-4B0A-B625-6C0F4343AFEB}" dt="2023-02-01T17:06:12.496" v="1598" actId="165"/>
          <ac:spMkLst>
            <pc:docMk/>
            <pc:sldMk cId="1681092890" sldId="265"/>
            <ac:spMk id="279" creationId="{00000000-0000-0000-0000-000000000000}"/>
          </ac:spMkLst>
        </pc:spChg>
        <pc:spChg chg="mod">
          <ac:chgData name="최 범준" userId="fe69608744675226" providerId="LiveId" clId="{7A7CF63E-B3C8-4B0A-B625-6C0F4343AFEB}" dt="2023-02-01T17:04:31.188" v="1543"/>
          <ac:spMkLst>
            <pc:docMk/>
            <pc:sldMk cId="1681092890" sldId="265"/>
            <ac:spMk id="288" creationId="{A7B1F253-D8EC-9AF8-D4FF-0B155EC5BFFE}"/>
          </ac:spMkLst>
        </pc:spChg>
        <pc:spChg chg="mod">
          <ac:chgData name="최 범준" userId="fe69608744675226" providerId="LiveId" clId="{7A7CF63E-B3C8-4B0A-B625-6C0F4343AFEB}" dt="2023-02-01T17:05:33.373" v="1586" actId="1076"/>
          <ac:spMkLst>
            <pc:docMk/>
            <pc:sldMk cId="1681092890" sldId="265"/>
            <ac:spMk id="289" creationId="{2203853C-CF5A-9CCD-7E5A-AEDAB22840E3}"/>
          </ac:spMkLst>
        </pc:spChg>
        <pc:spChg chg="mod">
          <ac:chgData name="최 범준" userId="fe69608744675226" providerId="LiveId" clId="{7A7CF63E-B3C8-4B0A-B625-6C0F4343AFEB}" dt="2023-02-01T17:05:34.792" v="1587" actId="1076"/>
          <ac:spMkLst>
            <pc:docMk/>
            <pc:sldMk cId="1681092890" sldId="265"/>
            <ac:spMk id="290" creationId="{77AE5E72-A494-1BC4-7FDD-7AADFF5D931B}"/>
          </ac:spMkLst>
        </pc:spChg>
        <pc:spChg chg="del mod">
          <ac:chgData name="최 범준" userId="fe69608744675226" providerId="LiveId" clId="{7A7CF63E-B3C8-4B0A-B625-6C0F4343AFEB}" dt="2023-02-01T17:06:48.652" v="1618" actId="478"/>
          <ac:spMkLst>
            <pc:docMk/>
            <pc:sldMk cId="1681092890" sldId="265"/>
            <ac:spMk id="291" creationId="{694914E9-5159-96BB-C480-783E36047313}"/>
          </ac:spMkLst>
        </pc:spChg>
        <pc:spChg chg="del mod">
          <ac:chgData name="최 범준" userId="fe69608744675226" providerId="LiveId" clId="{7A7CF63E-B3C8-4B0A-B625-6C0F4343AFEB}" dt="2023-02-01T17:06:04.737" v="1594" actId="478"/>
          <ac:spMkLst>
            <pc:docMk/>
            <pc:sldMk cId="1681092890" sldId="265"/>
            <ac:spMk id="292" creationId="{0E19C657-2BE6-4FD4-DD6F-A9CD5EBD3467}"/>
          </ac:spMkLst>
        </pc:spChg>
        <pc:spChg chg="del mod">
          <ac:chgData name="최 범준" userId="fe69608744675226" providerId="LiveId" clId="{7A7CF63E-B3C8-4B0A-B625-6C0F4343AFEB}" dt="2023-02-01T17:06:09.011" v="1597" actId="478"/>
          <ac:spMkLst>
            <pc:docMk/>
            <pc:sldMk cId="1681092890" sldId="265"/>
            <ac:spMk id="293" creationId="{4A0697B0-32A3-7485-3B3A-505066E251D2}"/>
          </ac:spMkLst>
        </pc:spChg>
        <pc:spChg chg="del mod">
          <ac:chgData name="최 범준" userId="fe69608744675226" providerId="LiveId" clId="{7A7CF63E-B3C8-4B0A-B625-6C0F4343AFEB}" dt="2023-02-01T17:06:15.394" v="1599" actId="478"/>
          <ac:spMkLst>
            <pc:docMk/>
            <pc:sldMk cId="1681092890" sldId="265"/>
            <ac:spMk id="294" creationId="{AED7F93E-8AA9-B51C-6CFB-E9D069A4C996}"/>
          </ac:spMkLst>
        </pc:spChg>
        <pc:spChg chg="del mod">
          <ac:chgData name="최 범준" userId="fe69608744675226" providerId="LiveId" clId="{7A7CF63E-B3C8-4B0A-B625-6C0F4343AFEB}" dt="2023-02-01T17:06:16.799" v="1600" actId="478"/>
          <ac:spMkLst>
            <pc:docMk/>
            <pc:sldMk cId="1681092890" sldId="265"/>
            <ac:spMk id="295" creationId="{0C7E2639-57F8-F617-68C1-4C24CEE5A5F3}"/>
          </ac:spMkLst>
        </pc:spChg>
        <pc:spChg chg="del mod">
          <ac:chgData name="최 범준" userId="fe69608744675226" providerId="LiveId" clId="{7A7CF63E-B3C8-4B0A-B625-6C0F4343AFEB}" dt="2023-02-01T17:06:18.921" v="1601" actId="478"/>
          <ac:spMkLst>
            <pc:docMk/>
            <pc:sldMk cId="1681092890" sldId="265"/>
            <ac:spMk id="296" creationId="{429E33F1-C904-E3BC-EFA7-3B21AC2C0EC6}"/>
          </ac:spMkLst>
        </pc:spChg>
        <pc:spChg chg="del mod">
          <ac:chgData name="최 범준" userId="fe69608744675226" providerId="LiveId" clId="{7A7CF63E-B3C8-4B0A-B625-6C0F4343AFEB}" dt="2023-02-01T17:06:20.519" v="1602" actId="478"/>
          <ac:spMkLst>
            <pc:docMk/>
            <pc:sldMk cId="1681092890" sldId="265"/>
            <ac:spMk id="297" creationId="{D7CDA551-765E-CFEB-FC55-99ED66278A34}"/>
          </ac:spMkLst>
        </pc:spChg>
        <pc:spChg chg="del mod">
          <ac:chgData name="최 범준" userId="fe69608744675226" providerId="LiveId" clId="{7A7CF63E-B3C8-4B0A-B625-6C0F4343AFEB}" dt="2023-02-01T17:06:21.697" v="1603" actId="478"/>
          <ac:spMkLst>
            <pc:docMk/>
            <pc:sldMk cId="1681092890" sldId="265"/>
            <ac:spMk id="298" creationId="{ADDA1E9E-D07A-61FE-20F4-C576E7A0B6EE}"/>
          </ac:spMkLst>
        </pc:spChg>
        <pc:spChg chg="del mod">
          <ac:chgData name="최 범준" userId="fe69608744675226" providerId="LiveId" clId="{7A7CF63E-B3C8-4B0A-B625-6C0F4343AFEB}" dt="2023-02-01T17:06:24.064" v="1604" actId="478"/>
          <ac:spMkLst>
            <pc:docMk/>
            <pc:sldMk cId="1681092890" sldId="265"/>
            <ac:spMk id="299" creationId="{318DAB78-845A-C9CE-A362-4E93AD7BA882}"/>
          </ac:spMkLst>
        </pc:spChg>
        <pc:spChg chg="del mod">
          <ac:chgData name="최 범준" userId="fe69608744675226" providerId="LiveId" clId="{7A7CF63E-B3C8-4B0A-B625-6C0F4343AFEB}" dt="2023-02-01T17:06:25.261" v="1605" actId="478"/>
          <ac:spMkLst>
            <pc:docMk/>
            <pc:sldMk cId="1681092890" sldId="265"/>
            <ac:spMk id="300" creationId="{15329C91-3D8A-96DE-2798-FCF8DED35F61}"/>
          </ac:spMkLst>
        </pc:spChg>
        <pc:spChg chg="del mod">
          <ac:chgData name="최 범준" userId="fe69608744675226" providerId="LiveId" clId="{7A7CF63E-B3C8-4B0A-B625-6C0F4343AFEB}" dt="2023-02-01T17:06:26.910" v="1607" actId="478"/>
          <ac:spMkLst>
            <pc:docMk/>
            <pc:sldMk cId="1681092890" sldId="265"/>
            <ac:spMk id="301" creationId="{AE660751-7021-803E-662D-4655FB0412D8}"/>
          </ac:spMkLst>
        </pc:spChg>
        <pc:spChg chg="del mod">
          <ac:chgData name="최 범준" userId="fe69608744675226" providerId="LiveId" clId="{7A7CF63E-B3C8-4B0A-B625-6C0F4343AFEB}" dt="2023-02-01T17:06:28.536" v="1608" actId="478"/>
          <ac:spMkLst>
            <pc:docMk/>
            <pc:sldMk cId="1681092890" sldId="265"/>
            <ac:spMk id="302" creationId="{EC259018-72A5-259E-5710-AD52AAA15246}"/>
          </ac:spMkLst>
        </pc:spChg>
        <pc:spChg chg="del mod">
          <ac:chgData name="최 범준" userId="fe69608744675226" providerId="LiveId" clId="{7A7CF63E-B3C8-4B0A-B625-6C0F4343AFEB}" dt="2023-02-01T17:06:29.692" v="1609" actId="478"/>
          <ac:spMkLst>
            <pc:docMk/>
            <pc:sldMk cId="1681092890" sldId="265"/>
            <ac:spMk id="303" creationId="{AFCAAE81-F637-C360-5B38-F08CB40137D7}"/>
          </ac:spMkLst>
        </pc:spChg>
        <pc:spChg chg="del mod">
          <ac:chgData name="최 범준" userId="fe69608744675226" providerId="LiveId" clId="{7A7CF63E-B3C8-4B0A-B625-6C0F4343AFEB}" dt="2023-02-01T17:06:31.004" v="1610" actId="478"/>
          <ac:spMkLst>
            <pc:docMk/>
            <pc:sldMk cId="1681092890" sldId="265"/>
            <ac:spMk id="304" creationId="{047A3A86-5FF6-0718-31E8-18CEC253B100}"/>
          </ac:spMkLst>
        </pc:spChg>
        <pc:spChg chg="del mod">
          <ac:chgData name="최 범준" userId="fe69608744675226" providerId="LiveId" clId="{7A7CF63E-B3C8-4B0A-B625-6C0F4343AFEB}" dt="2023-02-01T17:06:33.920" v="1613" actId="478"/>
          <ac:spMkLst>
            <pc:docMk/>
            <pc:sldMk cId="1681092890" sldId="265"/>
            <ac:spMk id="305" creationId="{3A81DC10-74D8-7E33-5633-9F9281B6DE5F}"/>
          </ac:spMkLst>
        </pc:spChg>
        <pc:spChg chg="del mod">
          <ac:chgData name="최 범준" userId="fe69608744675226" providerId="LiveId" clId="{7A7CF63E-B3C8-4B0A-B625-6C0F4343AFEB}" dt="2023-02-01T17:06:35.093" v="1614" actId="478"/>
          <ac:spMkLst>
            <pc:docMk/>
            <pc:sldMk cId="1681092890" sldId="265"/>
            <ac:spMk id="306" creationId="{30C52F33-85C8-4E10-B483-922D3FD0EA9C}"/>
          </ac:spMkLst>
        </pc:spChg>
        <pc:spChg chg="add mod">
          <ac:chgData name="최 범준" userId="fe69608744675226" providerId="LiveId" clId="{7A7CF63E-B3C8-4B0A-B625-6C0F4343AFEB}" dt="2023-02-01T17:09:00.391" v="2177"/>
          <ac:spMkLst>
            <pc:docMk/>
            <pc:sldMk cId="1681092890" sldId="265"/>
            <ac:spMk id="316" creationId="{A6CDEE7A-F259-37BB-E66E-83A29F8B42A1}"/>
          </ac:spMkLst>
        </pc:spChg>
        <pc:spChg chg="add mod">
          <ac:chgData name="최 범준" userId="fe69608744675226" providerId="LiveId" clId="{7A7CF63E-B3C8-4B0A-B625-6C0F4343AFEB}" dt="2023-02-01T17:07:33.418" v="1813" actId="1038"/>
          <ac:spMkLst>
            <pc:docMk/>
            <pc:sldMk cId="1681092890" sldId="265"/>
            <ac:spMk id="317" creationId="{27BE2898-37C4-794F-1C36-4A52AA528DE7}"/>
          </ac:spMkLst>
        </pc:spChg>
        <pc:spChg chg="add mod">
          <ac:chgData name="최 범준" userId="fe69608744675226" providerId="LiveId" clId="{7A7CF63E-B3C8-4B0A-B625-6C0F4343AFEB}" dt="2023-02-01T17:07:33.418" v="1813" actId="1038"/>
          <ac:spMkLst>
            <pc:docMk/>
            <pc:sldMk cId="1681092890" sldId="265"/>
            <ac:spMk id="318" creationId="{FBF2459A-73E7-F01D-9C9E-81F579ECB2A2}"/>
          </ac:spMkLst>
        </pc:spChg>
        <pc:spChg chg="add mod">
          <ac:chgData name="최 범준" userId="fe69608744675226" providerId="LiveId" clId="{7A7CF63E-B3C8-4B0A-B625-6C0F4343AFEB}" dt="2023-02-01T17:07:33.418" v="1813" actId="1038"/>
          <ac:spMkLst>
            <pc:docMk/>
            <pc:sldMk cId="1681092890" sldId="265"/>
            <ac:spMk id="319" creationId="{041202C5-1A39-D8F4-1733-7377CFDC42D9}"/>
          </ac:spMkLst>
        </pc:spChg>
        <pc:spChg chg="add mod">
          <ac:chgData name="최 범준" userId="fe69608744675226" providerId="LiveId" clId="{7A7CF63E-B3C8-4B0A-B625-6C0F4343AFEB}" dt="2023-02-01T17:07:33.418" v="1813" actId="1038"/>
          <ac:spMkLst>
            <pc:docMk/>
            <pc:sldMk cId="1681092890" sldId="265"/>
            <ac:spMk id="320" creationId="{256B57DC-FE6E-BDFF-1997-5B582BAAD1CC}"/>
          </ac:spMkLst>
        </pc:spChg>
        <pc:spChg chg="add mod">
          <ac:chgData name="최 범준" userId="fe69608744675226" providerId="LiveId" clId="{7A7CF63E-B3C8-4B0A-B625-6C0F4343AFEB}" dt="2023-02-01T17:09:05.913" v="2200" actId="20577"/>
          <ac:spMkLst>
            <pc:docMk/>
            <pc:sldMk cId="1681092890" sldId="265"/>
            <ac:spMk id="321" creationId="{87D29C5E-D28A-A609-9931-88D905D63E9C}"/>
          </ac:spMkLst>
        </pc:spChg>
        <pc:spChg chg="add mod">
          <ac:chgData name="최 범준" userId="fe69608744675226" providerId="LiveId" clId="{7A7CF63E-B3C8-4B0A-B625-6C0F4343AFEB}" dt="2023-02-01T17:08:04.496" v="1968" actId="1038"/>
          <ac:spMkLst>
            <pc:docMk/>
            <pc:sldMk cId="1681092890" sldId="265"/>
            <ac:spMk id="322" creationId="{F38D66DB-E798-CBB2-CC46-5798500C1C8C}"/>
          </ac:spMkLst>
        </pc:spChg>
        <pc:spChg chg="add mod">
          <ac:chgData name="최 범준" userId="fe69608744675226" providerId="LiveId" clId="{7A7CF63E-B3C8-4B0A-B625-6C0F4343AFEB}" dt="2023-02-01T17:08:04.496" v="1968" actId="1038"/>
          <ac:spMkLst>
            <pc:docMk/>
            <pc:sldMk cId="1681092890" sldId="265"/>
            <ac:spMk id="323" creationId="{DB36E6C6-8E54-8A1F-CE10-ABF70EEE8BB6}"/>
          </ac:spMkLst>
        </pc:spChg>
        <pc:spChg chg="add mod">
          <ac:chgData name="최 범준" userId="fe69608744675226" providerId="LiveId" clId="{7A7CF63E-B3C8-4B0A-B625-6C0F4343AFEB}" dt="2023-02-01T17:08:04.496" v="1968" actId="1038"/>
          <ac:spMkLst>
            <pc:docMk/>
            <pc:sldMk cId="1681092890" sldId="265"/>
            <ac:spMk id="324" creationId="{33F3B589-C7A9-84F2-961E-B01F92F9C61B}"/>
          </ac:spMkLst>
        </pc:spChg>
        <pc:spChg chg="add mod">
          <ac:chgData name="최 범준" userId="fe69608744675226" providerId="LiveId" clId="{7A7CF63E-B3C8-4B0A-B625-6C0F4343AFEB}" dt="2023-02-01T17:08:04.496" v="1968" actId="1038"/>
          <ac:spMkLst>
            <pc:docMk/>
            <pc:sldMk cId="1681092890" sldId="265"/>
            <ac:spMk id="325" creationId="{42F9DA32-59D5-F492-094A-7B4BAD0ED7FE}"/>
          </ac:spMkLst>
        </pc:spChg>
        <pc:spChg chg="add mod">
          <ac:chgData name="최 범준" userId="fe69608744675226" providerId="LiveId" clId="{7A7CF63E-B3C8-4B0A-B625-6C0F4343AFEB}" dt="2023-02-01T17:09:11.779" v="2218"/>
          <ac:spMkLst>
            <pc:docMk/>
            <pc:sldMk cId="1681092890" sldId="265"/>
            <ac:spMk id="326" creationId="{6C39DBAE-D30B-2DD2-49D2-46678CB78412}"/>
          </ac:spMkLst>
        </pc:spChg>
        <pc:spChg chg="add mod">
          <ac:chgData name="최 범준" userId="fe69608744675226" providerId="LiveId" clId="{7A7CF63E-B3C8-4B0A-B625-6C0F4343AFEB}" dt="2023-02-01T17:29:50.504" v="3372"/>
          <ac:spMkLst>
            <pc:docMk/>
            <pc:sldMk cId="1681092890" sldId="265"/>
            <ac:spMk id="327" creationId="{37E89062-BC1E-A671-95B5-3A4E11879C7D}"/>
          </ac:spMkLst>
        </pc:spChg>
        <pc:spChg chg="add mod">
          <ac:chgData name="최 범준" userId="fe69608744675226" providerId="LiveId" clId="{7A7CF63E-B3C8-4B0A-B625-6C0F4343AFEB}" dt="2023-02-01T17:08:12.123" v="1973" actId="1037"/>
          <ac:spMkLst>
            <pc:docMk/>
            <pc:sldMk cId="1681092890" sldId="265"/>
            <ac:spMk id="328" creationId="{9982095B-DF23-CBB2-4C58-93D5BC8CB3AF}"/>
          </ac:spMkLst>
        </pc:spChg>
        <pc:spChg chg="add del mod">
          <ac:chgData name="최 범준" userId="fe69608744675226" providerId="LiveId" clId="{7A7CF63E-B3C8-4B0A-B625-6C0F4343AFEB}" dt="2023-02-01T17:29:51.656" v="3373" actId="478"/>
          <ac:spMkLst>
            <pc:docMk/>
            <pc:sldMk cId="1681092890" sldId="265"/>
            <ac:spMk id="329" creationId="{9CACDC7D-4C9D-9765-9FD7-1747F289623F}"/>
          </ac:spMkLst>
        </pc:spChg>
        <pc:spChg chg="add del mod">
          <ac:chgData name="최 범준" userId="fe69608744675226" providerId="LiveId" clId="{7A7CF63E-B3C8-4B0A-B625-6C0F4343AFEB}" dt="2023-02-01T17:29:53.816" v="3374" actId="478"/>
          <ac:spMkLst>
            <pc:docMk/>
            <pc:sldMk cId="1681092890" sldId="265"/>
            <ac:spMk id="330" creationId="{123F7D81-B2D3-8A63-9754-56038FD6C097}"/>
          </ac:spMkLst>
        </pc:spChg>
        <pc:spChg chg="add mod">
          <ac:chgData name="최 범준" userId="fe69608744675226" providerId="LiveId" clId="{7A7CF63E-B3C8-4B0A-B625-6C0F4343AFEB}" dt="2023-02-01T17:09:15.081" v="2231"/>
          <ac:spMkLst>
            <pc:docMk/>
            <pc:sldMk cId="1681092890" sldId="265"/>
            <ac:spMk id="331" creationId="{6865D511-75E6-5F1D-4467-BD75787EB5C3}"/>
          </ac:spMkLst>
        </pc:spChg>
        <pc:spChg chg="add mod">
          <ac:chgData name="최 범준" userId="fe69608744675226" providerId="LiveId" clId="{7A7CF63E-B3C8-4B0A-B625-6C0F4343AFEB}" dt="2023-02-01T17:29:58.602" v="3383"/>
          <ac:spMkLst>
            <pc:docMk/>
            <pc:sldMk cId="1681092890" sldId="265"/>
            <ac:spMk id="332" creationId="{8C984ABC-48C7-DC65-58A6-4B5D59B5F16F}"/>
          </ac:spMkLst>
        </pc:spChg>
        <pc:spChg chg="add mod">
          <ac:chgData name="최 범준" userId="fe69608744675226" providerId="LiveId" clId="{7A7CF63E-B3C8-4B0A-B625-6C0F4343AFEB}" dt="2023-02-01T17:30:00.912" v="3393" actId="20577"/>
          <ac:spMkLst>
            <pc:docMk/>
            <pc:sldMk cId="1681092890" sldId="265"/>
            <ac:spMk id="333" creationId="{B25CE393-6BA1-2E39-4A65-1DF6120FF41E}"/>
          </ac:spMkLst>
        </pc:spChg>
        <pc:spChg chg="add mod">
          <ac:chgData name="최 범준" userId="fe69608744675226" providerId="LiveId" clId="{7A7CF63E-B3C8-4B0A-B625-6C0F4343AFEB}" dt="2023-02-01T17:30:05.684" v="3412"/>
          <ac:spMkLst>
            <pc:docMk/>
            <pc:sldMk cId="1681092890" sldId="265"/>
            <ac:spMk id="334" creationId="{7321F8DF-933F-D852-AEFB-0013556B5DBE}"/>
          </ac:spMkLst>
        </pc:spChg>
        <pc:spChg chg="add del mod">
          <ac:chgData name="최 범준" userId="fe69608744675226" providerId="LiveId" clId="{7A7CF63E-B3C8-4B0A-B625-6C0F4343AFEB}" dt="2023-02-01T17:30:06.503" v="3413" actId="478"/>
          <ac:spMkLst>
            <pc:docMk/>
            <pc:sldMk cId="1681092890" sldId="265"/>
            <ac:spMk id="335" creationId="{120E9DD8-6F7D-45DC-3776-47F7E9D0B0BB}"/>
          </ac:spMkLst>
        </pc:spChg>
        <pc:spChg chg="add mod">
          <ac:chgData name="최 범준" userId="fe69608744675226" providerId="LiveId" clId="{7A7CF63E-B3C8-4B0A-B625-6C0F4343AFEB}" dt="2023-02-01T17:09:24.702" v="2247"/>
          <ac:spMkLst>
            <pc:docMk/>
            <pc:sldMk cId="1681092890" sldId="265"/>
            <ac:spMk id="336" creationId="{CA4E9EC5-86BE-8407-80E4-C4BCC484A1D9}"/>
          </ac:spMkLst>
        </pc:spChg>
        <pc:spChg chg="add mod">
          <ac:chgData name="최 범준" userId="fe69608744675226" providerId="LiveId" clId="{7A7CF63E-B3C8-4B0A-B625-6C0F4343AFEB}" dt="2023-02-01T17:30:17.877" v="3445"/>
          <ac:spMkLst>
            <pc:docMk/>
            <pc:sldMk cId="1681092890" sldId="265"/>
            <ac:spMk id="337" creationId="{10359892-362A-E0D4-D728-AB2577A6016F}"/>
          </ac:spMkLst>
        </pc:spChg>
        <pc:spChg chg="add mod">
          <ac:chgData name="최 범준" userId="fe69608744675226" providerId="LiveId" clId="{7A7CF63E-B3C8-4B0A-B625-6C0F4343AFEB}" dt="2023-02-01T17:30:20.672" v="3456"/>
          <ac:spMkLst>
            <pc:docMk/>
            <pc:sldMk cId="1681092890" sldId="265"/>
            <ac:spMk id="338" creationId="{A227CA8C-93B1-E43D-ECBB-9CD898E46FF5}"/>
          </ac:spMkLst>
        </pc:spChg>
        <pc:spChg chg="add del mod">
          <ac:chgData name="최 범준" userId="fe69608744675226" providerId="LiveId" clId="{7A7CF63E-B3C8-4B0A-B625-6C0F4343AFEB}" dt="2023-02-01T17:30:21.817" v="3458" actId="478"/>
          <ac:spMkLst>
            <pc:docMk/>
            <pc:sldMk cId="1681092890" sldId="265"/>
            <ac:spMk id="339" creationId="{DD2E46B3-6B68-B069-01DB-9B2D141AF533}"/>
          </ac:spMkLst>
        </pc:spChg>
        <pc:spChg chg="add del mod">
          <ac:chgData name="최 범준" userId="fe69608744675226" providerId="LiveId" clId="{7A7CF63E-B3C8-4B0A-B625-6C0F4343AFEB}" dt="2023-02-01T17:30:22.604" v="3459" actId="478"/>
          <ac:spMkLst>
            <pc:docMk/>
            <pc:sldMk cId="1681092890" sldId="265"/>
            <ac:spMk id="340" creationId="{4EB41C53-4A89-AEE1-4775-49254FE06397}"/>
          </ac:spMkLst>
        </pc:spChg>
        <pc:spChg chg="add mod">
          <ac:chgData name="최 범준" userId="fe69608744675226" providerId="LiveId" clId="{7A7CF63E-B3C8-4B0A-B625-6C0F4343AFEB}" dt="2023-02-01T17:31:22.787" v="3473"/>
          <ac:spMkLst>
            <pc:docMk/>
            <pc:sldMk cId="1681092890" sldId="265"/>
            <ac:spMk id="341" creationId="{E5DC005A-4285-6CA7-E8CF-2D046926DEE3}"/>
          </ac:spMkLst>
        </pc:spChg>
        <pc:spChg chg="add del mod">
          <ac:chgData name="최 범준" userId="fe69608744675226" providerId="LiveId" clId="{7A7CF63E-B3C8-4B0A-B625-6C0F4343AFEB}" dt="2023-02-01T17:31:23.864" v="3474" actId="478"/>
          <ac:spMkLst>
            <pc:docMk/>
            <pc:sldMk cId="1681092890" sldId="265"/>
            <ac:spMk id="342" creationId="{7388A194-6F5E-3C61-0840-C6A09E5CC311}"/>
          </ac:spMkLst>
        </pc:spChg>
        <pc:spChg chg="add del mod">
          <ac:chgData name="최 범준" userId="fe69608744675226" providerId="LiveId" clId="{7A7CF63E-B3C8-4B0A-B625-6C0F4343AFEB}" dt="2023-02-01T17:31:24.996" v="3475" actId="478"/>
          <ac:spMkLst>
            <pc:docMk/>
            <pc:sldMk cId="1681092890" sldId="265"/>
            <ac:spMk id="343" creationId="{675E9D38-C30C-7897-1F01-96C569BBE4DF}"/>
          </ac:spMkLst>
        </pc:spChg>
        <pc:spChg chg="add del mod">
          <ac:chgData name="최 범준" userId="fe69608744675226" providerId="LiveId" clId="{7A7CF63E-B3C8-4B0A-B625-6C0F4343AFEB}" dt="2023-02-01T17:31:25.981" v="3476" actId="478"/>
          <ac:spMkLst>
            <pc:docMk/>
            <pc:sldMk cId="1681092890" sldId="265"/>
            <ac:spMk id="344" creationId="{430FB601-31E1-5B57-0963-5AF1828FD782}"/>
          </ac:spMkLst>
        </pc:spChg>
        <pc:spChg chg="add del mod">
          <ac:chgData name="최 범준" userId="fe69608744675226" providerId="LiveId" clId="{7A7CF63E-B3C8-4B0A-B625-6C0F4343AFEB}" dt="2023-02-01T17:31:26.925" v="3477" actId="478"/>
          <ac:spMkLst>
            <pc:docMk/>
            <pc:sldMk cId="1681092890" sldId="265"/>
            <ac:spMk id="345" creationId="{8455343F-771E-5EAE-10B5-A1993C012E4B}"/>
          </ac:spMkLst>
        </pc:spChg>
        <pc:spChg chg="add mod">
          <ac:chgData name="최 범준" userId="fe69608744675226" providerId="LiveId" clId="{7A7CF63E-B3C8-4B0A-B625-6C0F4343AFEB}" dt="2023-02-01T17:10:55.082" v="2344" actId="14100"/>
          <ac:spMkLst>
            <pc:docMk/>
            <pc:sldMk cId="1681092890" sldId="265"/>
            <ac:spMk id="352" creationId="{FC4B6E4C-FBB2-1DE2-20F6-37C82645C887}"/>
          </ac:spMkLst>
        </pc:spChg>
        <pc:grpChg chg="add del mod">
          <ac:chgData name="최 범준" userId="fe69608744675226" providerId="LiveId" clId="{7A7CF63E-B3C8-4B0A-B625-6C0F4343AFEB}" dt="2023-02-01T16:58:41.760" v="1401" actId="478"/>
          <ac:grpSpMkLst>
            <pc:docMk/>
            <pc:sldMk cId="1681092890" sldId="265"/>
            <ac:grpSpMk id="269" creationId="{56A3C72F-3030-46E2-1997-BDF1769923D9}"/>
          </ac:grpSpMkLst>
        </pc:grpChg>
        <pc:grpChg chg="add del mod">
          <ac:chgData name="최 범준" userId="fe69608744675226" providerId="LiveId" clId="{7A7CF63E-B3C8-4B0A-B625-6C0F4343AFEB}" dt="2023-02-01T17:09:49.127" v="2258" actId="1076"/>
          <ac:grpSpMkLst>
            <pc:docMk/>
            <pc:sldMk cId="1681092890" sldId="265"/>
            <ac:grpSpMk id="270" creationId="{44960DAC-7305-EA07-C309-27FCE7BDD5BB}"/>
          </ac:grpSpMkLst>
        </pc:grpChg>
        <pc:grpChg chg="del mod">
          <ac:chgData name="최 범준" userId="fe69608744675226" providerId="LiveId" clId="{7A7CF63E-B3C8-4B0A-B625-6C0F4343AFEB}" dt="2023-02-01T17:06:12.496" v="1598" actId="165"/>
          <ac:grpSpMkLst>
            <pc:docMk/>
            <pc:sldMk cId="1681092890" sldId="265"/>
            <ac:grpSpMk id="274" creationId="{00000000-0000-0000-0000-000000000000}"/>
          </ac:grpSpMkLst>
        </pc:grpChg>
        <pc:grpChg chg="mod topLvl">
          <ac:chgData name="최 범준" userId="fe69608744675226" providerId="LiveId" clId="{7A7CF63E-B3C8-4B0A-B625-6C0F4343AFEB}" dt="2023-02-01T17:30:20.740" v="3457" actId="1076"/>
          <ac:grpSpMkLst>
            <pc:docMk/>
            <pc:sldMk cId="1681092890" sldId="265"/>
            <ac:grpSpMk id="275" creationId="{00000000-0000-0000-0000-000000000000}"/>
          </ac:grpSpMkLst>
        </pc:grpChg>
        <pc:cxnChg chg="add mod">
          <ac:chgData name="최 범준" userId="fe69608744675226" providerId="LiveId" clId="{7A7CF63E-B3C8-4B0A-B625-6C0F4343AFEB}" dt="2023-02-01T16:58:36.540" v="1400" actId="164"/>
          <ac:cxnSpMkLst>
            <pc:docMk/>
            <pc:sldMk cId="1681092890" sldId="265"/>
            <ac:cxnSpMk id="262" creationId="{61D66FD1-E4D0-3F7E-A210-E3AE752A8794}"/>
          </ac:cxnSpMkLst>
        </pc:cxnChg>
        <pc:cxnChg chg="add mod">
          <ac:chgData name="최 범준" userId="fe69608744675226" providerId="LiveId" clId="{7A7CF63E-B3C8-4B0A-B625-6C0F4343AFEB}" dt="2023-02-01T16:58:36.540" v="1400" actId="164"/>
          <ac:cxnSpMkLst>
            <pc:docMk/>
            <pc:sldMk cId="1681092890" sldId="265"/>
            <ac:cxnSpMk id="263" creationId="{93B5DC86-B552-3282-E6FB-4B3E22DE5E82}"/>
          </ac:cxnSpMkLst>
        </pc:cxnChg>
        <pc:cxnChg chg="add mod">
          <ac:chgData name="최 범준" userId="fe69608744675226" providerId="LiveId" clId="{7A7CF63E-B3C8-4B0A-B625-6C0F4343AFEB}" dt="2023-02-01T16:58:41.760" v="1401" actId="478"/>
          <ac:cxnSpMkLst>
            <pc:docMk/>
            <pc:sldMk cId="1681092890" sldId="265"/>
            <ac:cxnSpMk id="264" creationId="{27939D7E-0A84-D22B-86C9-AD78B7F61241}"/>
          </ac:cxnSpMkLst>
        </pc:cxnChg>
        <pc:cxnChg chg="add mod">
          <ac:chgData name="최 범준" userId="fe69608744675226" providerId="LiveId" clId="{7A7CF63E-B3C8-4B0A-B625-6C0F4343AFEB}" dt="2023-02-01T16:58:36.540" v="1400" actId="164"/>
          <ac:cxnSpMkLst>
            <pc:docMk/>
            <pc:sldMk cId="1681092890" sldId="265"/>
            <ac:cxnSpMk id="265" creationId="{2FF66898-1226-8A31-138D-52BD97BEC8C1}"/>
          </ac:cxnSpMkLst>
        </pc:cxnChg>
        <pc:cxnChg chg="add mod">
          <ac:chgData name="최 범준" userId="fe69608744675226" providerId="LiveId" clId="{7A7CF63E-B3C8-4B0A-B625-6C0F4343AFEB}" dt="2023-02-01T16:58:36.540" v="1400" actId="164"/>
          <ac:cxnSpMkLst>
            <pc:docMk/>
            <pc:sldMk cId="1681092890" sldId="265"/>
            <ac:cxnSpMk id="266" creationId="{CCE11F78-2EDA-7236-A4A8-7309A72DE61E}"/>
          </ac:cxnSpMkLst>
        </pc:cxnChg>
        <pc:cxnChg chg="add mod">
          <ac:chgData name="최 범준" userId="fe69608744675226" providerId="LiveId" clId="{7A7CF63E-B3C8-4B0A-B625-6C0F4343AFEB}" dt="2023-02-01T16:58:41.760" v="1401" actId="478"/>
          <ac:cxnSpMkLst>
            <pc:docMk/>
            <pc:sldMk cId="1681092890" sldId="265"/>
            <ac:cxnSpMk id="267" creationId="{841DB2C0-E584-C8DC-CB6C-583A719C73D2}"/>
          </ac:cxnSpMkLst>
        </pc:cxnChg>
        <pc:cxnChg chg="add mod">
          <ac:chgData name="최 범준" userId="fe69608744675226" providerId="LiveId" clId="{7A7CF63E-B3C8-4B0A-B625-6C0F4343AFEB}" dt="2023-02-01T16:58:41.760" v="1401" actId="478"/>
          <ac:cxnSpMkLst>
            <pc:docMk/>
            <pc:sldMk cId="1681092890" sldId="265"/>
            <ac:cxnSpMk id="268" creationId="{EAC552D6-0ADC-FB63-3B0F-027FD611985B}"/>
          </ac:cxnSpMkLst>
        </pc:cxnChg>
        <pc:cxnChg chg="mod">
          <ac:chgData name="최 범준" userId="fe69608744675226" providerId="LiveId" clId="{7A7CF63E-B3C8-4B0A-B625-6C0F4343AFEB}" dt="2023-02-01T17:06:12.496" v="1598" actId="165"/>
          <ac:cxnSpMkLst>
            <pc:docMk/>
            <pc:sldMk cId="1681092890" sldId="265"/>
            <ac:cxnSpMk id="280" creationId="{00000000-0000-0000-0000-000000000000}"/>
          </ac:cxnSpMkLst>
        </pc:cxnChg>
        <pc:cxnChg chg="mod">
          <ac:chgData name="최 범준" userId="fe69608744675226" providerId="LiveId" clId="{7A7CF63E-B3C8-4B0A-B625-6C0F4343AFEB}" dt="2023-02-01T17:06:12.496" v="1598" actId="165"/>
          <ac:cxnSpMkLst>
            <pc:docMk/>
            <pc:sldMk cId="1681092890" sldId="265"/>
            <ac:cxnSpMk id="281" creationId="{00000000-0000-0000-0000-000000000000}"/>
          </ac:cxnSpMkLst>
        </pc:cxnChg>
        <pc:cxnChg chg="mod">
          <ac:chgData name="최 범준" userId="fe69608744675226" providerId="LiveId" clId="{7A7CF63E-B3C8-4B0A-B625-6C0F4343AFEB}" dt="2023-02-01T17:06:12.496" v="1598" actId="165"/>
          <ac:cxnSpMkLst>
            <pc:docMk/>
            <pc:sldMk cId="1681092890" sldId="265"/>
            <ac:cxnSpMk id="282" creationId="{00000000-0000-0000-0000-000000000000}"/>
          </ac:cxnSpMkLst>
        </pc:cxnChg>
        <pc:cxnChg chg="mod">
          <ac:chgData name="최 범준" userId="fe69608744675226" providerId="LiveId" clId="{7A7CF63E-B3C8-4B0A-B625-6C0F4343AFEB}" dt="2023-02-01T17:06:12.496" v="1598" actId="165"/>
          <ac:cxnSpMkLst>
            <pc:docMk/>
            <pc:sldMk cId="1681092890" sldId="265"/>
            <ac:cxnSpMk id="283" creationId="{00000000-0000-0000-0000-000000000000}"/>
          </ac:cxnSpMkLst>
        </pc:cxnChg>
        <pc:cxnChg chg="mod">
          <ac:chgData name="최 범준" userId="fe69608744675226" providerId="LiveId" clId="{7A7CF63E-B3C8-4B0A-B625-6C0F4343AFEB}" dt="2023-02-01T17:06:12.496" v="1598" actId="165"/>
          <ac:cxnSpMkLst>
            <pc:docMk/>
            <pc:sldMk cId="1681092890" sldId="265"/>
            <ac:cxnSpMk id="284" creationId="{00000000-0000-0000-0000-000000000000}"/>
          </ac:cxnSpMkLst>
        </pc:cxnChg>
        <pc:cxnChg chg="mod">
          <ac:chgData name="최 범준" userId="fe69608744675226" providerId="LiveId" clId="{7A7CF63E-B3C8-4B0A-B625-6C0F4343AFEB}" dt="2023-02-01T17:06:12.496" v="1598" actId="165"/>
          <ac:cxnSpMkLst>
            <pc:docMk/>
            <pc:sldMk cId="1681092890" sldId="265"/>
            <ac:cxnSpMk id="285" creationId="{00000000-0000-0000-0000-000000000000}"/>
          </ac:cxnSpMkLst>
        </pc:cxnChg>
        <pc:cxnChg chg="mod topLvl">
          <ac:chgData name="최 범준" userId="fe69608744675226" providerId="LiveId" clId="{7A7CF63E-B3C8-4B0A-B625-6C0F4343AFEB}" dt="2023-02-01T17:06:12.496" v="1598" actId="165"/>
          <ac:cxnSpMkLst>
            <pc:docMk/>
            <pc:sldMk cId="1681092890" sldId="265"/>
            <ac:cxnSpMk id="286" creationId="{00000000-0000-0000-0000-000000000000}"/>
          </ac:cxnSpMkLst>
        </pc:cxnChg>
        <pc:cxnChg chg="mod topLvl">
          <ac:chgData name="최 범준" userId="fe69608744675226" providerId="LiveId" clId="{7A7CF63E-B3C8-4B0A-B625-6C0F4343AFEB}" dt="2023-02-01T17:06:12.496" v="1598" actId="165"/>
          <ac:cxnSpMkLst>
            <pc:docMk/>
            <pc:sldMk cId="1681092890" sldId="265"/>
            <ac:cxnSpMk id="287" creationId="{00000000-0000-0000-0000-000000000000}"/>
          </ac:cxnSpMkLst>
        </pc:cxnChg>
        <pc:cxnChg chg="mod">
          <ac:chgData name="최 범준" userId="fe69608744675226" providerId="LiveId" clId="{7A7CF63E-B3C8-4B0A-B625-6C0F4343AFEB}" dt="2023-02-01T17:03:42.715" v="1488" actId="14100"/>
          <ac:cxnSpMkLst>
            <pc:docMk/>
            <pc:sldMk cId="1681092890" sldId="265"/>
            <ac:cxnSpMk id="307" creationId="{DD4C83A3-78F4-D512-D819-3AA9BE14E231}"/>
          </ac:cxnSpMkLst>
        </pc:cxnChg>
        <pc:cxnChg chg="mod">
          <ac:chgData name="최 범준" userId="fe69608744675226" providerId="LiveId" clId="{7A7CF63E-B3C8-4B0A-B625-6C0F4343AFEB}" dt="2023-02-01T17:03:51.530" v="1490" actId="1036"/>
          <ac:cxnSpMkLst>
            <pc:docMk/>
            <pc:sldMk cId="1681092890" sldId="265"/>
            <ac:cxnSpMk id="308" creationId="{2376C49F-DCBE-2F1C-B4A6-7AF6D72EB829}"/>
          </ac:cxnSpMkLst>
        </pc:cxnChg>
        <pc:cxnChg chg="mod">
          <ac:chgData name="최 범준" userId="fe69608744675226" providerId="LiveId" clId="{7A7CF63E-B3C8-4B0A-B625-6C0F4343AFEB}" dt="2023-02-01T17:09:52.027" v="2259" actId="1076"/>
          <ac:cxnSpMkLst>
            <pc:docMk/>
            <pc:sldMk cId="1681092890" sldId="265"/>
            <ac:cxnSpMk id="309" creationId="{730550B1-575F-7ACA-0F48-DF0E81308E6F}"/>
          </ac:cxnSpMkLst>
        </pc:cxnChg>
        <pc:cxnChg chg="mod">
          <ac:chgData name="최 범준" userId="fe69608744675226" providerId="LiveId" clId="{7A7CF63E-B3C8-4B0A-B625-6C0F4343AFEB}" dt="2023-02-01T17:09:28.986" v="2248" actId="1076"/>
          <ac:cxnSpMkLst>
            <pc:docMk/>
            <pc:sldMk cId="1681092890" sldId="265"/>
            <ac:cxnSpMk id="310" creationId="{DF04D86D-AC2B-5C7F-BDFD-E0902188C645}"/>
          </ac:cxnSpMkLst>
        </pc:cxnChg>
        <pc:cxnChg chg="mod">
          <ac:chgData name="최 범준" userId="fe69608744675226" providerId="LiveId" clId="{7A7CF63E-B3C8-4B0A-B625-6C0F4343AFEB}" dt="2023-02-01T17:02:20.955" v="1449"/>
          <ac:cxnSpMkLst>
            <pc:docMk/>
            <pc:sldMk cId="1681092890" sldId="265"/>
            <ac:cxnSpMk id="311" creationId="{E4881A10-6672-927E-632C-3C34AE85413C}"/>
          </ac:cxnSpMkLst>
        </pc:cxnChg>
        <pc:cxnChg chg="del mod">
          <ac:chgData name="최 범준" userId="fe69608744675226" providerId="LiveId" clId="{7A7CF63E-B3C8-4B0A-B625-6C0F4343AFEB}" dt="2023-02-01T17:04:47.201" v="1579" actId="478"/>
          <ac:cxnSpMkLst>
            <pc:docMk/>
            <pc:sldMk cId="1681092890" sldId="265"/>
            <ac:cxnSpMk id="312" creationId="{80DC7458-3DBF-9E45-58F4-5F467AB17623}"/>
          </ac:cxnSpMkLst>
        </pc:cxnChg>
        <pc:cxnChg chg="del mod">
          <ac:chgData name="최 범준" userId="fe69608744675226" providerId="LiveId" clId="{7A7CF63E-B3C8-4B0A-B625-6C0F4343AFEB}" dt="2023-02-01T17:04:49.179" v="1580" actId="478"/>
          <ac:cxnSpMkLst>
            <pc:docMk/>
            <pc:sldMk cId="1681092890" sldId="265"/>
            <ac:cxnSpMk id="313" creationId="{759A62EA-AE1A-2677-1379-575B9C43B504}"/>
          </ac:cxnSpMkLst>
        </pc:cxnChg>
        <pc:cxnChg chg="add mod">
          <ac:chgData name="최 범준" userId="fe69608744675226" providerId="LiveId" clId="{7A7CF63E-B3C8-4B0A-B625-6C0F4343AFEB}" dt="2023-02-01T17:09:32.271" v="2250" actId="1076"/>
          <ac:cxnSpMkLst>
            <pc:docMk/>
            <pc:sldMk cId="1681092890" sldId="265"/>
            <ac:cxnSpMk id="346" creationId="{3E6B3866-CA3B-D380-2422-2BF76F4FD482}"/>
          </ac:cxnSpMkLst>
        </pc:cxnChg>
        <pc:cxnChg chg="add mod">
          <ac:chgData name="최 범준" userId="fe69608744675226" providerId="LiveId" clId="{7A7CF63E-B3C8-4B0A-B625-6C0F4343AFEB}" dt="2023-02-01T17:09:38.259" v="2252" actId="1076"/>
          <ac:cxnSpMkLst>
            <pc:docMk/>
            <pc:sldMk cId="1681092890" sldId="265"/>
            <ac:cxnSpMk id="347" creationId="{44F13D19-B3E7-4B26-A49D-C84D905EC548}"/>
          </ac:cxnSpMkLst>
        </pc:cxnChg>
        <pc:cxnChg chg="add mod">
          <ac:chgData name="최 범준" userId="fe69608744675226" providerId="LiveId" clId="{7A7CF63E-B3C8-4B0A-B625-6C0F4343AFEB}" dt="2023-02-01T17:09:43.368" v="2254" actId="1076"/>
          <ac:cxnSpMkLst>
            <pc:docMk/>
            <pc:sldMk cId="1681092890" sldId="265"/>
            <ac:cxnSpMk id="348" creationId="{DA869DF7-F8F9-F739-90C5-2E66AF63D125}"/>
          </ac:cxnSpMkLst>
        </pc:cxnChg>
        <pc:cxnChg chg="add mod">
          <ac:chgData name="최 범준" userId="fe69608744675226" providerId="LiveId" clId="{7A7CF63E-B3C8-4B0A-B625-6C0F4343AFEB}" dt="2023-02-01T17:09:46.756" v="2256" actId="1076"/>
          <ac:cxnSpMkLst>
            <pc:docMk/>
            <pc:sldMk cId="1681092890" sldId="265"/>
            <ac:cxnSpMk id="349" creationId="{EFFDFDF5-81D8-0F50-C4D7-D96880F7DD4C}"/>
          </ac:cxnSpMkLst>
        </pc:cxnChg>
        <pc:cxnChg chg="add mod">
          <ac:chgData name="최 범준" userId="fe69608744675226" providerId="LiveId" clId="{7A7CF63E-B3C8-4B0A-B625-6C0F4343AFEB}" dt="2023-02-01T17:10:12.936" v="2263" actId="1076"/>
          <ac:cxnSpMkLst>
            <pc:docMk/>
            <pc:sldMk cId="1681092890" sldId="265"/>
            <ac:cxnSpMk id="350" creationId="{245F181A-B60C-B29C-14AE-F2519BBC4AC5}"/>
          </ac:cxnSpMkLst>
        </pc:cxnChg>
      </pc:sldChg>
      <pc:sldChg chg="add del setBg">
        <pc:chgData name="최 범준" userId="fe69608744675226" providerId="LiveId" clId="{7A7CF63E-B3C8-4B0A-B625-6C0F4343AFEB}" dt="2023-02-01T16:47:19.068" v="1139" actId="47"/>
        <pc:sldMkLst>
          <pc:docMk/>
          <pc:sldMk cId="3050424370" sldId="265"/>
        </pc:sldMkLst>
      </pc:sldChg>
      <pc:sldChg chg="add del">
        <pc:chgData name="최 범준" userId="fe69608744675226" providerId="LiveId" clId="{7A7CF63E-B3C8-4B0A-B625-6C0F4343AFEB}" dt="2023-02-01T16:56:43.913" v="1361" actId="2696"/>
        <pc:sldMkLst>
          <pc:docMk/>
          <pc:sldMk cId="3541026875" sldId="265"/>
        </pc:sldMkLst>
      </pc:sldChg>
      <pc:sldChg chg="addSp delSp modSp add mod">
        <pc:chgData name="최 범준" userId="fe69608744675226" providerId="LiveId" clId="{7A7CF63E-B3C8-4B0A-B625-6C0F4343AFEB}" dt="2023-02-01T17:21:31.677" v="2625" actId="1076"/>
        <pc:sldMkLst>
          <pc:docMk/>
          <pc:sldMk cId="235172619" sldId="266"/>
        </pc:sldMkLst>
        <pc:spChg chg="mod">
          <ac:chgData name="최 범준" userId="fe69608744675226" providerId="LiveId" clId="{7A7CF63E-B3C8-4B0A-B625-6C0F4343AFEB}" dt="2023-02-01T17:14:29.464" v="2476"/>
          <ac:spMkLst>
            <pc:docMk/>
            <pc:sldMk cId="235172619" sldId="266"/>
            <ac:spMk id="4" creationId="{5693943D-457B-5F18-235D-D7AE66A8A158}"/>
          </ac:spMkLst>
        </pc:spChg>
        <pc:spChg chg="mod">
          <ac:chgData name="최 범준" userId="fe69608744675226" providerId="LiveId" clId="{7A7CF63E-B3C8-4B0A-B625-6C0F4343AFEB}" dt="2023-02-01T17:14:51.916" v="2515" actId="20577"/>
          <ac:spMkLst>
            <pc:docMk/>
            <pc:sldMk cId="235172619" sldId="266"/>
            <ac:spMk id="5" creationId="{331A1803-B30F-C49B-ADB7-6D694EB0DD5C}"/>
          </ac:spMkLst>
        </pc:spChg>
        <pc:spChg chg="del">
          <ac:chgData name="최 범준" userId="fe69608744675226" providerId="LiveId" clId="{7A7CF63E-B3C8-4B0A-B625-6C0F4343AFEB}" dt="2023-02-01T17:14:56.687" v="2517" actId="478"/>
          <ac:spMkLst>
            <pc:docMk/>
            <pc:sldMk cId="235172619" sldId="266"/>
            <ac:spMk id="6" creationId="{C546328D-5E3E-9501-27B1-AA0C939A2D54}"/>
          </ac:spMkLst>
        </pc:spChg>
        <pc:spChg chg="add mod">
          <ac:chgData name="최 범준" userId="fe69608744675226" providerId="LiveId" clId="{7A7CF63E-B3C8-4B0A-B625-6C0F4343AFEB}" dt="2023-02-01T17:15:50.109" v="2534" actId="14100"/>
          <ac:spMkLst>
            <pc:docMk/>
            <pc:sldMk cId="235172619" sldId="266"/>
            <ac:spMk id="7" creationId="{1FD16425-A499-22D0-3458-1ABEC35515FD}"/>
          </ac:spMkLst>
        </pc:spChg>
        <pc:spChg chg="del">
          <ac:chgData name="최 범준" userId="fe69608744675226" providerId="LiveId" clId="{7A7CF63E-B3C8-4B0A-B625-6C0F4343AFEB}" dt="2023-02-01T17:14:57.155" v="2518" actId="478"/>
          <ac:spMkLst>
            <pc:docMk/>
            <pc:sldMk cId="235172619" sldId="266"/>
            <ac:spMk id="8" creationId="{1099F647-7878-F821-ED65-C8BE860DB35C}"/>
          </ac:spMkLst>
        </pc:spChg>
        <pc:spChg chg="del">
          <ac:chgData name="최 범준" userId="fe69608744675226" providerId="LiveId" clId="{7A7CF63E-B3C8-4B0A-B625-6C0F4343AFEB}" dt="2023-02-01T17:14:57.687" v="2519" actId="478"/>
          <ac:spMkLst>
            <pc:docMk/>
            <pc:sldMk cId="235172619" sldId="266"/>
            <ac:spMk id="10" creationId="{A7D2BE1C-616E-AC25-074E-29CE10D629D9}"/>
          </ac:spMkLst>
        </pc:spChg>
        <pc:spChg chg="del">
          <ac:chgData name="최 범준" userId="fe69608744675226" providerId="LiveId" clId="{7A7CF63E-B3C8-4B0A-B625-6C0F4343AFEB}" dt="2023-02-01T17:14:58.140" v="2520" actId="478"/>
          <ac:spMkLst>
            <pc:docMk/>
            <pc:sldMk cId="235172619" sldId="266"/>
            <ac:spMk id="11" creationId="{8B564329-5533-90B9-5195-7CC4D0F04E55}"/>
          </ac:spMkLst>
        </pc:spChg>
        <pc:spChg chg="del">
          <ac:chgData name="최 범준" userId="fe69608744675226" providerId="LiveId" clId="{7A7CF63E-B3C8-4B0A-B625-6C0F4343AFEB}" dt="2023-02-01T17:14:55.987" v="2516" actId="478"/>
          <ac:spMkLst>
            <pc:docMk/>
            <pc:sldMk cId="235172619" sldId="266"/>
            <ac:spMk id="12" creationId="{A6469510-6E82-1811-A381-87F0BC19F4C4}"/>
          </ac:spMkLst>
        </pc:spChg>
        <pc:spChg chg="del">
          <ac:chgData name="최 범준" userId="fe69608744675226" providerId="LiveId" clId="{7A7CF63E-B3C8-4B0A-B625-6C0F4343AFEB}" dt="2023-02-01T17:14:59.893" v="2521" actId="478"/>
          <ac:spMkLst>
            <pc:docMk/>
            <pc:sldMk cId="235172619" sldId="266"/>
            <ac:spMk id="13" creationId="{54125509-50FC-A9D0-6403-F58CBCA15191}"/>
          </ac:spMkLst>
        </pc:spChg>
        <pc:spChg chg="del">
          <ac:chgData name="최 범준" userId="fe69608744675226" providerId="LiveId" clId="{7A7CF63E-B3C8-4B0A-B625-6C0F4343AFEB}" dt="2023-02-01T17:15:00.280" v="2522" actId="478"/>
          <ac:spMkLst>
            <pc:docMk/>
            <pc:sldMk cId="235172619" sldId="266"/>
            <ac:spMk id="14" creationId="{39B4784A-5C08-D464-331E-C6CF6E96FE86}"/>
          </ac:spMkLst>
        </pc:spChg>
        <pc:spChg chg="del">
          <ac:chgData name="최 범준" userId="fe69608744675226" providerId="LiveId" clId="{7A7CF63E-B3C8-4B0A-B625-6C0F4343AFEB}" dt="2023-02-01T17:15:01.259" v="2524" actId="478"/>
          <ac:spMkLst>
            <pc:docMk/>
            <pc:sldMk cId="235172619" sldId="266"/>
            <ac:spMk id="15" creationId="{D9FCE352-0ED5-37B7-1E1F-A738C238506A}"/>
          </ac:spMkLst>
        </pc:spChg>
        <pc:spChg chg="del">
          <ac:chgData name="최 범준" userId="fe69608744675226" providerId="LiveId" clId="{7A7CF63E-B3C8-4B0A-B625-6C0F4343AFEB}" dt="2023-02-01T17:15:00.782" v="2523" actId="478"/>
          <ac:spMkLst>
            <pc:docMk/>
            <pc:sldMk cId="235172619" sldId="266"/>
            <ac:spMk id="16" creationId="{25E52497-11C0-AF7E-5645-50C52F5AFE50}"/>
          </ac:spMkLst>
        </pc:spChg>
        <pc:spChg chg="del">
          <ac:chgData name="최 범준" userId="fe69608744675226" providerId="LiveId" clId="{7A7CF63E-B3C8-4B0A-B625-6C0F4343AFEB}" dt="2023-02-01T17:15:01.792" v="2525" actId="478"/>
          <ac:spMkLst>
            <pc:docMk/>
            <pc:sldMk cId="235172619" sldId="266"/>
            <ac:spMk id="17" creationId="{2498FB48-A421-96A8-61D0-4EA58AEF302A}"/>
          </ac:spMkLst>
        </pc:spChg>
        <pc:spChg chg="add del mod">
          <ac:chgData name="최 범준" userId="fe69608744675226" providerId="LiveId" clId="{7A7CF63E-B3C8-4B0A-B625-6C0F4343AFEB}" dt="2023-02-01T17:20:56.397" v="2555" actId="478"/>
          <ac:spMkLst>
            <pc:docMk/>
            <pc:sldMk cId="235172619" sldId="266"/>
            <ac:spMk id="19" creationId="{0A6E4DCC-71C7-3B1D-9303-E5F8EA0BF6CC}"/>
          </ac:spMkLst>
        </pc:spChg>
        <pc:spChg chg="add mod">
          <ac:chgData name="최 범준" userId="fe69608744675226" providerId="LiveId" clId="{7A7CF63E-B3C8-4B0A-B625-6C0F4343AFEB}" dt="2023-02-01T17:21:31.677" v="2625" actId="1076"/>
          <ac:spMkLst>
            <pc:docMk/>
            <pc:sldMk cId="235172619" sldId="266"/>
            <ac:spMk id="20" creationId="{EAFEFCC9-1707-D158-2925-D63A6F2E03B8}"/>
          </ac:spMkLst>
        </pc:spChg>
        <pc:spChg chg="mod">
          <ac:chgData name="최 범준" userId="fe69608744675226" providerId="LiveId" clId="{7A7CF63E-B3C8-4B0A-B625-6C0F4343AFEB}" dt="2023-02-01T17:16:04.766" v="2535" actId="1076"/>
          <ac:spMkLst>
            <pc:docMk/>
            <pc:sldMk cId="235172619" sldId="266"/>
            <ac:spMk id="279" creationId="{00000000-0000-0000-0000-000000000000}"/>
          </ac:spMkLst>
        </pc:spChg>
        <pc:picChg chg="add mod">
          <ac:chgData name="최 범준" userId="fe69608744675226" providerId="LiveId" clId="{7A7CF63E-B3C8-4B0A-B625-6C0F4343AFEB}" dt="2023-02-01T17:20:27.879" v="2543" actId="1076"/>
          <ac:picMkLst>
            <pc:docMk/>
            <pc:sldMk cId="235172619" sldId="266"/>
            <ac:picMk id="18" creationId="{93A9B393-386D-472A-4E58-22431E46882A}"/>
          </ac:picMkLst>
        </pc:picChg>
      </pc:sldChg>
      <pc:sldChg chg="add del setBg">
        <pc:chgData name="최 범준" userId="fe69608744675226" providerId="LiveId" clId="{7A7CF63E-B3C8-4B0A-B625-6C0F4343AFEB}" dt="2023-02-01T16:47:19.748" v="1140" actId="47"/>
        <pc:sldMkLst>
          <pc:docMk/>
          <pc:sldMk cId="778805036" sldId="266"/>
        </pc:sldMkLst>
      </pc:sldChg>
      <pc:sldChg chg="addSp delSp modSp add mod">
        <pc:chgData name="최 범준" userId="fe69608744675226" providerId="LiveId" clId="{7A7CF63E-B3C8-4B0A-B625-6C0F4343AFEB}" dt="2023-02-01T17:23:37.203" v="2667" actId="478"/>
        <pc:sldMkLst>
          <pc:docMk/>
          <pc:sldMk cId="4233324006" sldId="267"/>
        </pc:sldMkLst>
        <pc:spChg chg="mod">
          <ac:chgData name="최 범준" userId="fe69608744675226" providerId="LiveId" clId="{7A7CF63E-B3C8-4B0A-B625-6C0F4343AFEB}" dt="2023-02-01T17:22:33.150" v="2650" actId="1076"/>
          <ac:spMkLst>
            <pc:docMk/>
            <pc:sldMk cId="4233324006" sldId="267"/>
            <ac:spMk id="4" creationId="{5693943D-457B-5F18-235D-D7AE66A8A158}"/>
          </ac:spMkLst>
        </pc:spChg>
        <pc:spChg chg="mod">
          <ac:chgData name="최 범준" userId="fe69608744675226" providerId="LiveId" clId="{7A7CF63E-B3C8-4B0A-B625-6C0F4343AFEB}" dt="2023-02-01T17:23:01.422" v="2661" actId="20577"/>
          <ac:spMkLst>
            <pc:docMk/>
            <pc:sldMk cId="4233324006" sldId="267"/>
            <ac:spMk id="5" creationId="{331A1803-B30F-C49B-ADB7-6D694EB0DD5C}"/>
          </ac:spMkLst>
        </pc:spChg>
        <pc:spChg chg="add del">
          <ac:chgData name="최 범준" userId="fe69608744675226" providerId="LiveId" clId="{7A7CF63E-B3C8-4B0A-B625-6C0F4343AFEB}" dt="2023-02-01T17:23:37.203" v="2667" actId="478"/>
          <ac:spMkLst>
            <pc:docMk/>
            <pc:sldMk cId="4233324006" sldId="267"/>
            <ac:spMk id="7" creationId="{1FD16425-A499-22D0-3458-1ABEC35515FD}"/>
          </ac:spMkLst>
        </pc:spChg>
        <pc:spChg chg="del mod">
          <ac:chgData name="최 범준" userId="fe69608744675226" providerId="LiveId" clId="{7A7CF63E-B3C8-4B0A-B625-6C0F4343AFEB}" dt="2023-02-01T17:22:13.911" v="2629" actId="478"/>
          <ac:spMkLst>
            <pc:docMk/>
            <pc:sldMk cId="4233324006" sldId="267"/>
            <ac:spMk id="20" creationId="{EAFEFCC9-1707-D158-2925-D63A6F2E03B8}"/>
          </ac:spMkLst>
        </pc:spChg>
        <pc:grpChg chg="mod">
          <ac:chgData name="최 범준" userId="fe69608744675226" providerId="LiveId" clId="{7A7CF63E-B3C8-4B0A-B625-6C0F4343AFEB}" dt="2023-02-01T17:23:33.867" v="2665" actId="1076"/>
          <ac:grpSpMkLst>
            <pc:docMk/>
            <pc:sldMk cId="4233324006" sldId="267"/>
            <ac:grpSpMk id="274" creationId="{00000000-0000-0000-0000-000000000000}"/>
          </ac:grpSpMkLst>
        </pc:grpChg>
        <pc:picChg chg="del">
          <ac:chgData name="최 범준" userId="fe69608744675226" providerId="LiveId" clId="{7A7CF63E-B3C8-4B0A-B625-6C0F4343AFEB}" dt="2023-02-01T17:22:12.162" v="2627" actId="478"/>
          <ac:picMkLst>
            <pc:docMk/>
            <pc:sldMk cId="4233324006" sldId="267"/>
            <ac:picMk id="18" creationId="{93A9B393-386D-472A-4E58-22431E46882A}"/>
          </ac:picMkLst>
        </pc:picChg>
      </pc:sldChg>
      <pc:sldChg chg="addSp delSp modSp add mod">
        <pc:chgData name="최 범준" userId="fe69608744675226" providerId="LiveId" clId="{7A7CF63E-B3C8-4B0A-B625-6C0F4343AFEB}" dt="2023-02-01T17:45:46.971" v="5007" actId="14100"/>
        <pc:sldMkLst>
          <pc:docMk/>
          <pc:sldMk cId="4064313384" sldId="268"/>
        </pc:sldMkLst>
        <pc:spChg chg="mod">
          <ac:chgData name="최 범준" userId="fe69608744675226" providerId="LiveId" clId="{7A7CF63E-B3C8-4B0A-B625-6C0F4343AFEB}" dt="2023-02-01T17:24:59.886" v="2724" actId="1076"/>
          <ac:spMkLst>
            <pc:docMk/>
            <pc:sldMk cId="4064313384" sldId="268"/>
            <ac:spMk id="4" creationId="{5693943D-457B-5F18-235D-D7AE66A8A158}"/>
          </ac:spMkLst>
        </pc:spChg>
        <pc:spChg chg="mod">
          <ac:chgData name="최 범준" userId="fe69608744675226" providerId="LiveId" clId="{7A7CF63E-B3C8-4B0A-B625-6C0F4343AFEB}" dt="2023-02-01T17:24:20.219" v="2675" actId="20577"/>
          <ac:spMkLst>
            <pc:docMk/>
            <pc:sldMk cId="4064313384" sldId="268"/>
            <ac:spMk id="5" creationId="{331A1803-B30F-C49B-ADB7-6D694EB0DD5C}"/>
          </ac:spMkLst>
        </pc:spChg>
        <pc:spChg chg="add del mod">
          <ac:chgData name="최 범준" userId="fe69608744675226" providerId="LiveId" clId="{7A7CF63E-B3C8-4B0A-B625-6C0F4343AFEB}" dt="2023-02-01T17:27:08.221" v="3032" actId="478"/>
          <ac:spMkLst>
            <pc:docMk/>
            <pc:sldMk cId="4064313384" sldId="268"/>
            <ac:spMk id="6" creationId="{C72CB17B-F8D1-C22E-AA1F-0A680591FF55}"/>
          </ac:spMkLst>
        </pc:spChg>
        <pc:spChg chg="add mod">
          <ac:chgData name="최 범준" userId="fe69608744675226" providerId="LiveId" clId="{7A7CF63E-B3C8-4B0A-B625-6C0F4343AFEB}" dt="2023-02-01T17:38:41.588" v="4627" actId="1076"/>
          <ac:spMkLst>
            <pc:docMk/>
            <pc:sldMk cId="4064313384" sldId="268"/>
            <ac:spMk id="7" creationId="{BD35BE47-8195-E468-B457-71F6077ED42E}"/>
          </ac:spMkLst>
        </pc:spChg>
        <pc:spChg chg="add mod">
          <ac:chgData name="최 범준" userId="fe69608744675226" providerId="LiveId" clId="{7A7CF63E-B3C8-4B0A-B625-6C0F4343AFEB}" dt="2023-02-01T17:45:46.971" v="5007" actId="14100"/>
          <ac:spMkLst>
            <pc:docMk/>
            <pc:sldMk cId="4064313384" sldId="268"/>
            <ac:spMk id="8" creationId="{768BBEC8-EFDF-9C62-E0A5-3CC9D8D41B1D}"/>
          </ac:spMkLst>
        </pc:spChg>
        <pc:grpChg chg="mod">
          <ac:chgData name="최 범준" userId="fe69608744675226" providerId="LiveId" clId="{7A7CF63E-B3C8-4B0A-B625-6C0F4343AFEB}" dt="2023-02-01T17:27:35.485" v="3058" actId="1076"/>
          <ac:grpSpMkLst>
            <pc:docMk/>
            <pc:sldMk cId="4064313384" sldId="268"/>
            <ac:grpSpMk id="274" creationId="{00000000-0000-0000-0000-000000000000}"/>
          </ac:grpSpMkLst>
        </pc:grpChg>
      </pc:sldChg>
      <pc:sldChg chg="delSp modSp add mod ord">
        <pc:chgData name="최 범준" userId="fe69608744675226" providerId="LiveId" clId="{7A7CF63E-B3C8-4B0A-B625-6C0F4343AFEB}" dt="2023-02-01T17:39:29.357" v="4652" actId="478"/>
        <pc:sldMkLst>
          <pc:docMk/>
          <pc:sldMk cId="3256242510" sldId="269"/>
        </pc:sldMkLst>
        <pc:spChg chg="mod">
          <ac:chgData name="최 범준" userId="fe69608744675226" providerId="LiveId" clId="{7A7CF63E-B3C8-4B0A-B625-6C0F4343AFEB}" dt="2023-02-01T17:39:01.750" v="4645" actId="20577"/>
          <ac:spMkLst>
            <pc:docMk/>
            <pc:sldMk cId="3256242510" sldId="269"/>
            <ac:spMk id="98" creationId="{00000000-0000-0000-0000-000000000000}"/>
          </ac:spMkLst>
        </pc:spChg>
        <pc:spChg chg="mod">
          <ac:chgData name="최 범준" userId="fe69608744675226" providerId="LiveId" clId="{7A7CF63E-B3C8-4B0A-B625-6C0F4343AFEB}" dt="2023-02-01T17:39:19.372" v="4651" actId="14100"/>
          <ac:spMkLst>
            <pc:docMk/>
            <pc:sldMk cId="3256242510" sldId="269"/>
            <ac:spMk id="99" creationId="{00000000-0000-0000-0000-000000000000}"/>
          </ac:spMkLst>
        </pc:spChg>
        <pc:spChg chg="del">
          <ac:chgData name="최 범준" userId="fe69608744675226" providerId="LiveId" clId="{7A7CF63E-B3C8-4B0A-B625-6C0F4343AFEB}" dt="2023-02-01T17:39:14.701" v="4649" actId="478"/>
          <ac:spMkLst>
            <pc:docMk/>
            <pc:sldMk cId="3256242510" sldId="269"/>
            <ac:spMk id="100" creationId="{00000000-0000-0000-0000-000000000000}"/>
          </ac:spMkLst>
        </pc:spChg>
        <pc:spChg chg="del">
          <ac:chgData name="최 범준" userId="fe69608744675226" providerId="LiveId" clId="{7A7CF63E-B3C8-4B0A-B625-6C0F4343AFEB}" dt="2023-02-01T17:39:10.149" v="4646" actId="478"/>
          <ac:spMkLst>
            <pc:docMk/>
            <pc:sldMk cId="3256242510" sldId="269"/>
            <ac:spMk id="101" creationId="{00000000-0000-0000-0000-000000000000}"/>
          </ac:spMkLst>
        </pc:spChg>
        <pc:spChg chg="del">
          <ac:chgData name="최 범준" userId="fe69608744675226" providerId="LiveId" clId="{7A7CF63E-B3C8-4B0A-B625-6C0F4343AFEB}" dt="2023-02-01T17:39:12.949" v="4648" actId="478"/>
          <ac:spMkLst>
            <pc:docMk/>
            <pc:sldMk cId="3256242510" sldId="269"/>
            <ac:spMk id="102" creationId="{00000000-0000-0000-0000-000000000000}"/>
          </ac:spMkLst>
        </pc:spChg>
        <pc:spChg chg="del">
          <ac:chgData name="최 범준" userId="fe69608744675226" providerId="LiveId" clId="{7A7CF63E-B3C8-4B0A-B625-6C0F4343AFEB}" dt="2023-02-01T17:39:11.663" v="4647" actId="478"/>
          <ac:spMkLst>
            <pc:docMk/>
            <pc:sldMk cId="3256242510" sldId="269"/>
            <ac:spMk id="103" creationId="{00000000-0000-0000-0000-000000000000}"/>
          </ac:spMkLst>
        </pc:spChg>
        <pc:spChg chg="del">
          <ac:chgData name="최 범준" userId="fe69608744675226" providerId="LiveId" clId="{7A7CF63E-B3C8-4B0A-B625-6C0F4343AFEB}" dt="2023-02-01T17:39:29.357" v="4652" actId="478"/>
          <ac:spMkLst>
            <pc:docMk/>
            <pc:sldMk cId="3256242510" sldId="269"/>
            <ac:spMk id="104" creationId="{00000000-0000-0000-0000-000000000000}"/>
          </ac:spMkLst>
        </pc:spChg>
      </pc:sldChg>
      <pc:sldChg chg="add del">
        <pc:chgData name="최 범준" userId="fe69608744675226" providerId="LiveId" clId="{7A7CF63E-B3C8-4B0A-B625-6C0F4343AFEB}" dt="2023-02-01T17:38:52.524" v="4629" actId="2890"/>
        <pc:sldMkLst>
          <pc:docMk/>
          <pc:sldMk cId="4129594819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354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43ba15e71_7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043ba15e71_7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43ba15e71_7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2043ba15e71_7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043ba15e71_7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43ba15e71_7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2043ba15e71_7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043ba15e71_7_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43ba15e71_7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2043ba15e71_7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043ba15e71_7_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171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43ba15e71_7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2043ba15e71_7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043ba15e71_7_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758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43ba15e71_7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2043ba15e71_7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043ba15e71_7_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299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43ba15e71_7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2043ba15e71_7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043ba15e71_7_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0168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43ba15e71_7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2043ba15e71_7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043ba15e71_7_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65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 rot="5400000">
            <a:off x="2055831" y="6192442"/>
            <a:ext cx="933450" cy="250030"/>
          </a:xfrm>
          <a:custGeom>
            <a:avLst/>
            <a:gdLst/>
            <a:ahLst/>
            <a:cxnLst/>
            <a:rect l="l" t="t" r="r" b="b"/>
            <a:pathLst>
              <a:path w="933450" h="250030" extrusionOk="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3"/>
          <p:cNvGrpSpPr/>
          <p:nvPr/>
        </p:nvGrpSpPr>
        <p:grpSpPr>
          <a:xfrm>
            <a:off x="2068116" y="222652"/>
            <a:ext cx="5011748" cy="6359124"/>
            <a:chOff x="3865552" y="203601"/>
            <a:chExt cx="5544665" cy="6498772"/>
          </a:xfrm>
        </p:grpSpPr>
        <p:sp>
          <p:nvSpPr>
            <p:cNvPr id="90" name="Google Shape;90;p13"/>
            <p:cNvSpPr/>
            <p:nvPr/>
          </p:nvSpPr>
          <p:spPr>
            <a:xfrm rot="5400000" flipH="1">
              <a:off x="3388499" y="680654"/>
              <a:ext cx="6498771" cy="5544665"/>
            </a:xfrm>
            <a:prstGeom prst="round2SameRect">
              <a:avLst>
                <a:gd name="adj1" fmla="val 3401"/>
                <a:gd name="adj2" fmla="val 0"/>
              </a:avLst>
            </a:prstGeom>
            <a:solidFill>
              <a:srgbClr val="68462A"/>
            </a:solidFill>
            <a:ln w="22225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flipH="1">
              <a:off x="3865557" y="255133"/>
              <a:ext cx="5360959" cy="6383287"/>
            </a:xfrm>
            <a:prstGeom prst="roundRect">
              <a:avLst>
                <a:gd name="adj" fmla="val 4554"/>
              </a:avLst>
            </a:prstGeom>
            <a:solidFill>
              <a:srgbClr val="D1C0A1"/>
            </a:solidFill>
            <a:ln w="22225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 rot="5400000">
              <a:off x="3264797" y="855895"/>
              <a:ext cx="6383287" cy="5181765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" name="Google Shape;93;p13"/>
            <p:cNvCxnSpPr/>
            <p:nvPr/>
          </p:nvCxnSpPr>
          <p:spPr>
            <a:xfrm>
              <a:off x="8851506" y="2507455"/>
              <a:ext cx="13747" cy="1768411"/>
            </a:xfrm>
            <a:prstGeom prst="straightConnector1">
              <a:avLst/>
            </a:prstGeom>
            <a:noFill/>
            <a:ln w="19050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8801335" y="2115845"/>
              <a:ext cx="13747" cy="1768411"/>
            </a:xfrm>
            <a:prstGeom prst="straightConnector1">
              <a:avLst/>
            </a:prstGeom>
            <a:noFill/>
            <a:ln w="19050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" name="Google Shape;95;p13"/>
            <p:cNvCxnSpPr/>
            <p:nvPr/>
          </p:nvCxnSpPr>
          <p:spPr>
            <a:xfrm>
              <a:off x="8918541" y="1828836"/>
              <a:ext cx="13747" cy="1768411"/>
            </a:xfrm>
            <a:prstGeom prst="straightConnector1">
              <a:avLst/>
            </a:prstGeom>
            <a:noFill/>
            <a:ln w="19050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" name="Google Shape;96;p13"/>
            <p:cNvSpPr/>
            <p:nvPr/>
          </p:nvSpPr>
          <p:spPr>
            <a:xfrm rot="5400000" flipH="1">
              <a:off x="3029684" y="1039470"/>
              <a:ext cx="6498771" cy="4827034"/>
            </a:xfrm>
            <a:prstGeom prst="round2SameRect">
              <a:avLst>
                <a:gd name="adj1" fmla="val 3401"/>
                <a:gd name="adj2" fmla="val 0"/>
              </a:avLst>
            </a:prstGeom>
            <a:solidFill>
              <a:srgbClr val="785130"/>
            </a:solidFill>
            <a:ln w="22225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762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4109013" y="203601"/>
              <a:ext cx="104172" cy="6498771"/>
            </a:xfrm>
            <a:prstGeom prst="rect">
              <a:avLst/>
            </a:prstGeom>
            <a:solidFill>
              <a:srgbClr val="785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3"/>
          <p:cNvSpPr/>
          <p:nvPr/>
        </p:nvSpPr>
        <p:spPr>
          <a:xfrm>
            <a:off x="2832928" y="1498191"/>
            <a:ext cx="3216421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Acorn </a:t>
            </a:r>
            <a:r>
              <a:rPr lang="ko-KR" altLang="en-US" sz="4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서점</a:t>
            </a:r>
            <a:endParaRPr sz="4400" b="0" i="1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1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8074233" y="3429000"/>
            <a:ext cx="3892865" cy="142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최범준 </a:t>
            </a:r>
            <a:r>
              <a:rPr lang="ko-KR" altLang="en-US" sz="1800" b="1" i="1" dirty="0">
                <a:solidFill>
                  <a:srgbClr val="262626"/>
                </a:solidFill>
              </a:rPr>
              <a:t>최인호 </a:t>
            </a:r>
            <a:r>
              <a:rPr lang="ko-KR" altLang="en-US" sz="1800" b="1" i="1" dirty="0" err="1">
                <a:solidFill>
                  <a:srgbClr val="262626"/>
                </a:solidFill>
              </a:rPr>
              <a:t>차수민</a:t>
            </a:r>
            <a:r>
              <a:rPr lang="ko-KR" altLang="en-US" sz="1800" b="1" i="1" dirty="0">
                <a:solidFill>
                  <a:srgbClr val="262626"/>
                </a:solidFill>
              </a:rPr>
              <a:t> </a:t>
            </a:r>
            <a:r>
              <a:rPr lang="ko-KR" altLang="en-US" sz="1800" b="1" i="1" dirty="0" err="1" smtClean="0">
                <a:solidFill>
                  <a:srgbClr val="262626"/>
                </a:solidFill>
              </a:rPr>
              <a:t>홍정원</a:t>
            </a:r>
            <a:r>
              <a:rPr lang="ko-KR" altLang="en-US" sz="1800" b="1" i="1" dirty="0" smtClean="0">
                <a:solidFill>
                  <a:srgbClr val="262626"/>
                </a:solidFill>
              </a:rPr>
              <a:t> </a:t>
            </a:r>
            <a:endParaRPr sz="1800" b="1" i="1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Acorn </a:t>
            </a:r>
            <a:r>
              <a:rPr lang="en-US" sz="1200" dirty="0">
                <a:solidFill>
                  <a:srgbClr val="262626"/>
                </a:solidFill>
              </a:rPr>
              <a:t>Academy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2626"/>
                </a:solidFill>
              </a:rPr>
              <a:t>E</a:t>
            </a:r>
            <a:r>
              <a:rPr lang="ko-KR" altLang="en-US" sz="1200" dirty="0">
                <a:solidFill>
                  <a:srgbClr val="262626"/>
                </a:solidFill>
              </a:rPr>
              <a:t>조 </a:t>
            </a:r>
            <a:endParaRPr sz="1200" b="1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7938186" y="612634"/>
            <a:ext cx="200013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-"/>
            </a:pPr>
            <a:r>
              <a:rPr lang="ko-KR" altLang="en-US" sz="1200" b="1" dirty="0">
                <a:solidFill>
                  <a:srgbClr val="262626"/>
                </a:solidFill>
              </a:rPr>
              <a:t>개요</a:t>
            </a:r>
            <a:endParaRPr dirty="0"/>
          </a:p>
          <a:p>
            <a:pPr marL="0" marR="0" lvl="0" indent="-76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-"/>
            </a:pPr>
            <a:r>
              <a:rPr lang="ko-KR" altLang="en-US" sz="12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설명</a:t>
            </a:r>
            <a:endParaRPr sz="1200" b="1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76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-"/>
            </a:pPr>
            <a:r>
              <a:rPr lang="ko-KR" altLang="en-US" sz="1200" b="1" dirty="0">
                <a:solidFill>
                  <a:srgbClr val="262626"/>
                </a:solidFill>
              </a:rPr>
              <a:t>보완사항</a:t>
            </a:r>
            <a:endParaRPr sz="105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6751849" y="1201119"/>
            <a:ext cx="1020291" cy="369837"/>
          </a:xfrm>
          <a:custGeom>
            <a:avLst/>
            <a:gdLst/>
            <a:ahLst/>
            <a:cxnLst/>
            <a:rect l="l" t="t" r="r" b="b"/>
            <a:pathLst>
              <a:path w="933450" h="250030" extrusionOk="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6864187" y="1184644"/>
            <a:ext cx="612668" cy="31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dirty="0"/>
          </a:p>
        </p:txBody>
      </p:sp>
      <p:sp>
        <p:nvSpPr>
          <p:cNvPr id="103" name="Google Shape;103;p13"/>
          <p:cNvSpPr/>
          <p:nvPr/>
        </p:nvSpPr>
        <p:spPr>
          <a:xfrm>
            <a:off x="6760059" y="4295191"/>
            <a:ext cx="1020291" cy="369837"/>
          </a:xfrm>
          <a:custGeom>
            <a:avLst/>
            <a:gdLst/>
            <a:ahLst/>
            <a:cxnLst/>
            <a:rect l="l" t="t" r="r" b="b"/>
            <a:pathLst>
              <a:path w="933450" h="250030" extrusionOk="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6872397" y="4278716"/>
            <a:ext cx="607859" cy="31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1100" b="1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 rot="5400000">
            <a:off x="2055831" y="6192442"/>
            <a:ext cx="933450" cy="250030"/>
          </a:xfrm>
          <a:custGeom>
            <a:avLst/>
            <a:gdLst/>
            <a:ahLst/>
            <a:cxnLst/>
            <a:rect l="l" t="t" r="r" b="b"/>
            <a:pathLst>
              <a:path w="933450" h="250030" extrusionOk="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3"/>
          <p:cNvGrpSpPr/>
          <p:nvPr/>
        </p:nvGrpSpPr>
        <p:grpSpPr>
          <a:xfrm>
            <a:off x="2068116" y="222652"/>
            <a:ext cx="5011748" cy="6359124"/>
            <a:chOff x="3865552" y="203601"/>
            <a:chExt cx="5544665" cy="6498772"/>
          </a:xfrm>
        </p:grpSpPr>
        <p:sp>
          <p:nvSpPr>
            <p:cNvPr id="90" name="Google Shape;90;p13"/>
            <p:cNvSpPr/>
            <p:nvPr/>
          </p:nvSpPr>
          <p:spPr>
            <a:xfrm rot="5400000" flipH="1">
              <a:off x="3388499" y="680654"/>
              <a:ext cx="6498771" cy="5544665"/>
            </a:xfrm>
            <a:prstGeom prst="round2SameRect">
              <a:avLst>
                <a:gd name="adj1" fmla="val 3401"/>
                <a:gd name="adj2" fmla="val 0"/>
              </a:avLst>
            </a:prstGeom>
            <a:solidFill>
              <a:srgbClr val="68462A"/>
            </a:solidFill>
            <a:ln w="22225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flipH="1">
              <a:off x="3865557" y="255133"/>
              <a:ext cx="5360959" cy="6383287"/>
            </a:xfrm>
            <a:prstGeom prst="roundRect">
              <a:avLst>
                <a:gd name="adj" fmla="val 4554"/>
              </a:avLst>
            </a:prstGeom>
            <a:solidFill>
              <a:srgbClr val="D1C0A1"/>
            </a:solidFill>
            <a:ln w="22225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 rot="5400000">
              <a:off x="3264797" y="855895"/>
              <a:ext cx="6383287" cy="5181765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" name="Google Shape;93;p13"/>
            <p:cNvCxnSpPr/>
            <p:nvPr/>
          </p:nvCxnSpPr>
          <p:spPr>
            <a:xfrm>
              <a:off x="8851506" y="2507455"/>
              <a:ext cx="13747" cy="1768411"/>
            </a:xfrm>
            <a:prstGeom prst="straightConnector1">
              <a:avLst/>
            </a:prstGeom>
            <a:noFill/>
            <a:ln w="19050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8801335" y="2115845"/>
              <a:ext cx="13747" cy="1768411"/>
            </a:xfrm>
            <a:prstGeom prst="straightConnector1">
              <a:avLst/>
            </a:prstGeom>
            <a:noFill/>
            <a:ln w="19050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" name="Google Shape;95;p13"/>
            <p:cNvCxnSpPr/>
            <p:nvPr/>
          </p:nvCxnSpPr>
          <p:spPr>
            <a:xfrm>
              <a:off x="8918541" y="1828836"/>
              <a:ext cx="13747" cy="1768411"/>
            </a:xfrm>
            <a:prstGeom prst="straightConnector1">
              <a:avLst/>
            </a:prstGeom>
            <a:noFill/>
            <a:ln w="19050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" name="Google Shape;96;p13"/>
            <p:cNvSpPr/>
            <p:nvPr/>
          </p:nvSpPr>
          <p:spPr>
            <a:xfrm rot="5400000" flipH="1">
              <a:off x="3029684" y="1039470"/>
              <a:ext cx="6498771" cy="4827034"/>
            </a:xfrm>
            <a:prstGeom prst="round2SameRect">
              <a:avLst>
                <a:gd name="adj1" fmla="val 3401"/>
                <a:gd name="adj2" fmla="val 0"/>
              </a:avLst>
            </a:prstGeom>
            <a:solidFill>
              <a:srgbClr val="785130"/>
            </a:solidFill>
            <a:ln w="22225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762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4109013" y="203601"/>
              <a:ext cx="104172" cy="6498771"/>
            </a:xfrm>
            <a:prstGeom prst="rect">
              <a:avLst/>
            </a:prstGeom>
            <a:solidFill>
              <a:srgbClr val="785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3"/>
          <p:cNvSpPr/>
          <p:nvPr/>
        </p:nvSpPr>
        <p:spPr>
          <a:xfrm>
            <a:off x="2832928" y="1498191"/>
            <a:ext cx="3216421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i="1" dirty="0">
                <a:solidFill>
                  <a:srgbClr val="262626"/>
                </a:solidFill>
              </a:rPr>
              <a:t>Thanks</a:t>
            </a:r>
            <a:endParaRPr sz="1000" b="1" i="1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7723252" y="786902"/>
            <a:ext cx="3892865" cy="564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최범준 </a:t>
            </a:r>
            <a:r>
              <a:rPr lang="ko-KR" altLang="en-US" sz="1800" b="1" i="1" dirty="0">
                <a:solidFill>
                  <a:srgbClr val="262626"/>
                </a:solidFill>
              </a:rPr>
              <a:t>최인호 </a:t>
            </a:r>
            <a:r>
              <a:rPr lang="ko-KR" altLang="en-US" sz="1800" b="1" i="1" dirty="0" err="1">
                <a:solidFill>
                  <a:srgbClr val="262626"/>
                </a:solidFill>
              </a:rPr>
              <a:t>차수민</a:t>
            </a:r>
            <a:r>
              <a:rPr lang="ko-KR" altLang="en-US" sz="1800" b="1" i="1" dirty="0">
                <a:solidFill>
                  <a:srgbClr val="262626"/>
                </a:solidFill>
              </a:rPr>
              <a:t> </a:t>
            </a:r>
            <a:r>
              <a:rPr lang="ko-KR" altLang="en-US" sz="1800" b="1" i="1" smtClean="0">
                <a:solidFill>
                  <a:srgbClr val="262626"/>
                </a:solidFill>
              </a:rPr>
              <a:t>홍정원</a:t>
            </a:r>
            <a:r>
              <a:rPr lang="ko-KR" altLang="en-US" sz="1800" b="1" i="1" smtClean="0">
                <a:solidFill>
                  <a:srgbClr val="262626"/>
                </a:solidFill>
              </a:rPr>
              <a:t> </a:t>
            </a:r>
            <a:endParaRPr sz="1800" b="1" i="1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Acorn </a:t>
            </a:r>
            <a:r>
              <a:rPr lang="en-US" sz="1200" dirty="0">
                <a:solidFill>
                  <a:srgbClr val="262626"/>
                </a:solidFill>
              </a:rPr>
              <a:t>Academy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2626"/>
                </a:solidFill>
              </a:rPr>
              <a:t>E</a:t>
            </a:r>
            <a:r>
              <a:rPr lang="ko-KR" altLang="en-US" sz="1200" dirty="0">
                <a:solidFill>
                  <a:srgbClr val="262626"/>
                </a:solidFill>
              </a:rPr>
              <a:t>조 </a:t>
            </a:r>
            <a:endParaRPr sz="1200" b="1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624251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7"/>
          <p:cNvGrpSpPr/>
          <p:nvPr/>
        </p:nvGrpSpPr>
        <p:grpSpPr>
          <a:xfrm>
            <a:off x="2889636" y="431637"/>
            <a:ext cx="8601154" cy="6114599"/>
            <a:chOff x="1751098" y="555622"/>
            <a:chExt cx="9036000" cy="6114599"/>
          </a:xfrm>
        </p:grpSpPr>
        <p:grpSp>
          <p:nvGrpSpPr>
            <p:cNvPr id="173" name="Google Shape;173;p17"/>
            <p:cNvGrpSpPr/>
            <p:nvPr/>
          </p:nvGrpSpPr>
          <p:grpSpPr>
            <a:xfrm>
              <a:off x="1751098" y="555622"/>
              <a:ext cx="9036000" cy="6114599"/>
              <a:chOff x="2232965" y="1099001"/>
              <a:chExt cx="6975952" cy="4911274"/>
            </a:xfrm>
          </p:grpSpPr>
          <p:sp>
            <p:nvSpPr>
              <p:cNvPr id="174" name="Google Shape;174;p17"/>
              <p:cNvSpPr/>
              <p:nvPr/>
            </p:nvSpPr>
            <p:spPr>
              <a:xfrm flipH="1">
                <a:off x="2232965" y="1099001"/>
                <a:ext cx="6975952" cy="4911274"/>
              </a:xfrm>
              <a:prstGeom prst="roundRect">
                <a:avLst>
                  <a:gd name="adj" fmla="val 4554"/>
                </a:avLst>
              </a:prstGeom>
              <a:solidFill>
                <a:srgbClr val="785130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 flipH="1">
                <a:off x="2311400" y="1137101"/>
                <a:ext cx="6836989" cy="4824000"/>
              </a:xfrm>
              <a:prstGeom prst="roundRect">
                <a:avLst>
                  <a:gd name="adj" fmla="val 4554"/>
                </a:avLst>
              </a:prstGeom>
              <a:solidFill>
                <a:srgbClr val="D1C0A1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 rot="5400000">
                <a:off x="5023757" y="1895928"/>
                <a:ext cx="4781550" cy="3238500"/>
              </a:xfrm>
              <a:prstGeom prst="round2SameRect">
                <a:avLst>
                  <a:gd name="adj1" fmla="val 4994"/>
                  <a:gd name="adj2" fmla="val 0"/>
                </a:avLst>
              </a:prstGeom>
              <a:solidFill>
                <a:srgbClr val="F1E6D0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 rot="-5400000" flipH="1">
                <a:off x="1785257" y="1895928"/>
                <a:ext cx="4781550" cy="3238500"/>
              </a:xfrm>
              <a:prstGeom prst="round2SameRect">
                <a:avLst>
                  <a:gd name="adj1" fmla="val 6042"/>
                  <a:gd name="adj2" fmla="val 0"/>
                </a:avLst>
              </a:prstGeom>
              <a:solidFill>
                <a:srgbClr val="F1E6D0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8" name="Google Shape;178;p17"/>
              <p:cNvCxnSpPr/>
              <p:nvPr/>
            </p:nvCxnSpPr>
            <p:spPr>
              <a:xfrm>
                <a:off x="2391508" y="1820008"/>
                <a:ext cx="8792" cy="133643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9" name="Google Shape;179;p17"/>
              <p:cNvCxnSpPr/>
              <p:nvPr/>
            </p:nvCxnSpPr>
            <p:spPr>
              <a:xfrm>
                <a:off x="2483251" y="1998785"/>
                <a:ext cx="8792" cy="133643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0" name="Google Shape;180;p17"/>
              <p:cNvCxnSpPr/>
              <p:nvPr/>
            </p:nvCxnSpPr>
            <p:spPr>
              <a:xfrm>
                <a:off x="2432669" y="2178747"/>
                <a:ext cx="8792" cy="133643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1" name="Google Shape;181;p17"/>
              <p:cNvCxnSpPr/>
              <p:nvPr/>
            </p:nvCxnSpPr>
            <p:spPr>
              <a:xfrm>
                <a:off x="2377692" y="4269155"/>
                <a:ext cx="8792" cy="468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2" name="Google Shape;182;p17"/>
              <p:cNvCxnSpPr/>
              <p:nvPr/>
            </p:nvCxnSpPr>
            <p:spPr>
              <a:xfrm>
                <a:off x="2474145" y="4196899"/>
                <a:ext cx="8792" cy="252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3" name="Google Shape;183;p17"/>
              <p:cNvCxnSpPr/>
              <p:nvPr/>
            </p:nvCxnSpPr>
            <p:spPr>
              <a:xfrm>
                <a:off x="2428274" y="4161169"/>
                <a:ext cx="8792" cy="468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84" name="Google Shape;184;p17"/>
            <p:cNvCxnSpPr/>
            <p:nvPr/>
          </p:nvCxnSpPr>
          <p:spPr>
            <a:xfrm>
              <a:off x="10620773" y="1713157"/>
              <a:ext cx="0" cy="1404000"/>
            </a:xfrm>
            <a:prstGeom prst="straightConnector1">
              <a:avLst/>
            </a:prstGeom>
            <a:noFill/>
            <a:ln w="12700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5" name="Google Shape;185;p17"/>
            <p:cNvCxnSpPr/>
            <p:nvPr/>
          </p:nvCxnSpPr>
          <p:spPr>
            <a:xfrm>
              <a:off x="10650083" y="2226042"/>
              <a:ext cx="0" cy="1404000"/>
            </a:xfrm>
            <a:prstGeom prst="straightConnector1">
              <a:avLst/>
            </a:prstGeom>
            <a:noFill/>
            <a:ln w="12700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6" name="Google Shape;186;p17"/>
          <p:cNvSpPr/>
          <p:nvPr/>
        </p:nvSpPr>
        <p:spPr>
          <a:xfrm>
            <a:off x="36810" y="541608"/>
            <a:ext cx="2627381" cy="199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i="1" dirty="0">
                <a:solidFill>
                  <a:srgbClr val="FFFFFF"/>
                </a:solidFill>
              </a:rPr>
              <a:t>목차</a:t>
            </a:r>
            <a:r>
              <a:rPr lang="en-US" sz="1800" b="0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table of contents</a:t>
            </a:r>
            <a:endParaRPr sz="20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17"/>
          <p:cNvGrpSpPr/>
          <p:nvPr/>
        </p:nvGrpSpPr>
        <p:grpSpPr>
          <a:xfrm>
            <a:off x="283700" y="4126006"/>
            <a:ext cx="2492361" cy="2242884"/>
            <a:chOff x="1024" y="2615"/>
            <a:chExt cx="1570" cy="1413"/>
          </a:xfrm>
        </p:grpSpPr>
        <p:sp>
          <p:nvSpPr>
            <p:cNvPr id="188" name="Google Shape;188;p17"/>
            <p:cNvSpPr/>
            <p:nvPr/>
          </p:nvSpPr>
          <p:spPr>
            <a:xfrm>
              <a:off x="1024" y="2770"/>
              <a:ext cx="1267" cy="1258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ffectLst>
              <a:outerShdw blurRad="1397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188" y="2926"/>
              <a:ext cx="959" cy="998"/>
            </a:xfrm>
            <a:custGeom>
              <a:avLst/>
              <a:gdLst/>
              <a:ahLst/>
              <a:cxnLst/>
              <a:rect l="l" t="t" r="r" b="b"/>
              <a:pathLst>
                <a:path w="959" h="998" extrusionOk="0">
                  <a:moveTo>
                    <a:pt x="941" y="887"/>
                  </a:moveTo>
                  <a:lnTo>
                    <a:pt x="905" y="851"/>
                  </a:lnTo>
                  <a:lnTo>
                    <a:pt x="839" y="787"/>
                  </a:lnTo>
                  <a:lnTo>
                    <a:pt x="835" y="780"/>
                  </a:lnTo>
                  <a:lnTo>
                    <a:pt x="833" y="765"/>
                  </a:lnTo>
                  <a:lnTo>
                    <a:pt x="839" y="758"/>
                  </a:lnTo>
                  <a:lnTo>
                    <a:pt x="864" y="722"/>
                  </a:lnTo>
                  <a:lnTo>
                    <a:pt x="905" y="645"/>
                  </a:lnTo>
                  <a:lnTo>
                    <a:pt x="928" y="564"/>
                  </a:lnTo>
                  <a:lnTo>
                    <a:pt x="939" y="480"/>
                  </a:lnTo>
                  <a:lnTo>
                    <a:pt x="934" y="396"/>
                  </a:lnTo>
                  <a:lnTo>
                    <a:pt x="912" y="313"/>
                  </a:lnTo>
                  <a:lnTo>
                    <a:pt x="876" y="235"/>
                  </a:lnTo>
                  <a:lnTo>
                    <a:pt x="826" y="163"/>
                  </a:lnTo>
                  <a:lnTo>
                    <a:pt x="794" y="131"/>
                  </a:lnTo>
                  <a:lnTo>
                    <a:pt x="762" y="100"/>
                  </a:lnTo>
                  <a:lnTo>
                    <a:pt x="686" y="52"/>
                  </a:lnTo>
                  <a:lnTo>
                    <a:pt x="606" y="19"/>
                  </a:lnTo>
                  <a:lnTo>
                    <a:pt x="520" y="1"/>
                  </a:lnTo>
                  <a:lnTo>
                    <a:pt x="434" y="0"/>
                  </a:lnTo>
                  <a:lnTo>
                    <a:pt x="348" y="14"/>
                  </a:lnTo>
                  <a:lnTo>
                    <a:pt x="267" y="45"/>
                  </a:lnTo>
                  <a:lnTo>
                    <a:pt x="190" y="89"/>
                  </a:lnTo>
                  <a:lnTo>
                    <a:pt x="156" y="118"/>
                  </a:lnTo>
                  <a:lnTo>
                    <a:pt x="120" y="154"/>
                  </a:lnTo>
                  <a:lnTo>
                    <a:pt x="63" y="233"/>
                  </a:lnTo>
                  <a:lnTo>
                    <a:pt x="23" y="319"/>
                  </a:lnTo>
                  <a:lnTo>
                    <a:pt x="2" y="410"/>
                  </a:lnTo>
                  <a:lnTo>
                    <a:pt x="0" y="503"/>
                  </a:lnTo>
                  <a:lnTo>
                    <a:pt x="16" y="595"/>
                  </a:lnTo>
                  <a:lnTo>
                    <a:pt x="50" y="683"/>
                  </a:lnTo>
                  <a:lnTo>
                    <a:pt x="104" y="763"/>
                  </a:lnTo>
                  <a:lnTo>
                    <a:pt x="136" y="799"/>
                  </a:lnTo>
                  <a:lnTo>
                    <a:pt x="167" y="828"/>
                  </a:lnTo>
                  <a:lnTo>
                    <a:pt x="233" y="875"/>
                  </a:lnTo>
                  <a:lnTo>
                    <a:pt x="303" y="909"/>
                  </a:lnTo>
                  <a:lnTo>
                    <a:pt x="378" y="928"/>
                  </a:lnTo>
                  <a:lnTo>
                    <a:pt x="453" y="937"/>
                  </a:lnTo>
                  <a:lnTo>
                    <a:pt x="530" y="934"/>
                  </a:lnTo>
                  <a:lnTo>
                    <a:pt x="606" y="918"/>
                  </a:lnTo>
                  <a:lnTo>
                    <a:pt x="679" y="889"/>
                  </a:lnTo>
                  <a:lnTo>
                    <a:pt x="713" y="869"/>
                  </a:lnTo>
                  <a:lnTo>
                    <a:pt x="720" y="866"/>
                  </a:lnTo>
                  <a:lnTo>
                    <a:pt x="737" y="867"/>
                  </a:lnTo>
                  <a:lnTo>
                    <a:pt x="744" y="873"/>
                  </a:lnTo>
                  <a:lnTo>
                    <a:pt x="812" y="943"/>
                  </a:lnTo>
                  <a:lnTo>
                    <a:pt x="848" y="980"/>
                  </a:lnTo>
                  <a:lnTo>
                    <a:pt x="858" y="989"/>
                  </a:lnTo>
                  <a:lnTo>
                    <a:pt x="882" y="998"/>
                  </a:lnTo>
                  <a:lnTo>
                    <a:pt x="907" y="998"/>
                  </a:lnTo>
                  <a:lnTo>
                    <a:pt x="930" y="989"/>
                  </a:lnTo>
                  <a:lnTo>
                    <a:pt x="941" y="980"/>
                  </a:lnTo>
                  <a:lnTo>
                    <a:pt x="950" y="970"/>
                  </a:lnTo>
                  <a:lnTo>
                    <a:pt x="959" y="946"/>
                  </a:lnTo>
                  <a:lnTo>
                    <a:pt x="959" y="921"/>
                  </a:lnTo>
                  <a:lnTo>
                    <a:pt x="950" y="896"/>
                  </a:lnTo>
                  <a:lnTo>
                    <a:pt x="941" y="88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1270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 rot="-7067120">
              <a:off x="1722" y="3002"/>
              <a:ext cx="1032" cy="261"/>
            </a:xfrm>
            <a:custGeom>
              <a:avLst/>
              <a:gdLst/>
              <a:ahLst/>
              <a:cxnLst/>
              <a:rect l="l" t="t" r="r" b="b"/>
              <a:pathLst>
                <a:path w="1032" h="261" extrusionOk="0">
                  <a:moveTo>
                    <a:pt x="844" y="261"/>
                  </a:moveTo>
                  <a:lnTo>
                    <a:pt x="881" y="260"/>
                  </a:lnTo>
                  <a:lnTo>
                    <a:pt x="949" y="240"/>
                  </a:lnTo>
                  <a:lnTo>
                    <a:pt x="1001" y="204"/>
                  </a:lnTo>
                  <a:lnTo>
                    <a:pt x="1030" y="157"/>
                  </a:lnTo>
                  <a:lnTo>
                    <a:pt x="1032" y="130"/>
                  </a:lnTo>
                  <a:lnTo>
                    <a:pt x="1030" y="104"/>
                  </a:lnTo>
                  <a:lnTo>
                    <a:pt x="1001" y="57"/>
                  </a:lnTo>
                  <a:lnTo>
                    <a:pt x="949" y="21"/>
                  </a:lnTo>
                  <a:lnTo>
                    <a:pt x="881" y="1"/>
                  </a:lnTo>
                  <a:lnTo>
                    <a:pt x="844" y="0"/>
                  </a:lnTo>
                  <a:lnTo>
                    <a:pt x="806" y="1"/>
                  </a:lnTo>
                  <a:lnTo>
                    <a:pt x="741" y="19"/>
                  </a:lnTo>
                  <a:lnTo>
                    <a:pt x="715" y="34"/>
                  </a:lnTo>
                  <a:lnTo>
                    <a:pt x="672" y="61"/>
                  </a:lnTo>
                  <a:lnTo>
                    <a:pt x="575" y="91"/>
                  </a:lnTo>
                  <a:lnTo>
                    <a:pt x="523" y="95"/>
                  </a:lnTo>
                  <a:lnTo>
                    <a:pt x="34" y="95"/>
                  </a:lnTo>
                  <a:lnTo>
                    <a:pt x="19" y="96"/>
                  </a:lnTo>
                  <a:lnTo>
                    <a:pt x="1" y="114"/>
                  </a:lnTo>
                  <a:lnTo>
                    <a:pt x="0" y="127"/>
                  </a:lnTo>
                  <a:lnTo>
                    <a:pt x="0" y="134"/>
                  </a:lnTo>
                  <a:lnTo>
                    <a:pt x="1" y="147"/>
                  </a:lnTo>
                  <a:lnTo>
                    <a:pt x="19" y="164"/>
                  </a:lnTo>
                  <a:lnTo>
                    <a:pt x="34" y="166"/>
                  </a:lnTo>
                  <a:lnTo>
                    <a:pt x="523" y="166"/>
                  </a:lnTo>
                  <a:lnTo>
                    <a:pt x="575" y="170"/>
                  </a:lnTo>
                  <a:lnTo>
                    <a:pt x="672" y="200"/>
                  </a:lnTo>
                  <a:lnTo>
                    <a:pt x="715" y="227"/>
                  </a:lnTo>
                  <a:lnTo>
                    <a:pt x="741" y="242"/>
                  </a:lnTo>
                  <a:lnTo>
                    <a:pt x="806" y="260"/>
                  </a:lnTo>
                  <a:lnTo>
                    <a:pt x="844" y="2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89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1287" y="3022"/>
              <a:ext cx="740" cy="743"/>
            </a:xfrm>
            <a:custGeom>
              <a:avLst/>
              <a:gdLst/>
              <a:ahLst/>
              <a:cxnLst/>
              <a:rect l="l" t="t" r="r" b="b"/>
              <a:pathLst>
                <a:path w="740" h="743" extrusionOk="0">
                  <a:moveTo>
                    <a:pt x="740" y="372"/>
                  </a:moveTo>
                  <a:lnTo>
                    <a:pt x="740" y="409"/>
                  </a:lnTo>
                  <a:lnTo>
                    <a:pt x="724" y="483"/>
                  </a:lnTo>
                  <a:lnTo>
                    <a:pt x="697" y="549"/>
                  </a:lnTo>
                  <a:lnTo>
                    <a:pt x="655" y="608"/>
                  </a:lnTo>
                  <a:lnTo>
                    <a:pt x="605" y="658"/>
                  </a:lnTo>
                  <a:lnTo>
                    <a:pt x="546" y="698"/>
                  </a:lnTo>
                  <a:lnTo>
                    <a:pt x="480" y="727"/>
                  </a:lnTo>
                  <a:lnTo>
                    <a:pt x="408" y="741"/>
                  </a:lnTo>
                  <a:lnTo>
                    <a:pt x="371" y="743"/>
                  </a:lnTo>
                  <a:lnTo>
                    <a:pt x="331" y="741"/>
                  </a:lnTo>
                  <a:lnTo>
                    <a:pt x="259" y="727"/>
                  </a:lnTo>
                  <a:lnTo>
                    <a:pt x="193" y="698"/>
                  </a:lnTo>
                  <a:lnTo>
                    <a:pt x="134" y="658"/>
                  </a:lnTo>
                  <a:lnTo>
                    <a:pt x="84" y="608"/>
                  </a:lnTo>
                  <a:lnTo>
                    <a:pt x="44" y="549"/>
                  </a:lnTo>
                  <a:lnTo>
                    <a:pt x="16" y="483"/>
                  </a:lnTo>
                  <a:lnTo>
                    <a:pt x="1" y="409"/>
                  </a:lnTo>
                  <a:lnTo>
                    <a:pt x="0" y="372"/>
                  </a:lnTo>
                  <a:lnTo>
                    <a:pt x="1" y="334"/>
                  </a:lnTo>
                  <a:lnTo>
                    <a:pt x="16" y="260"/>
                  </a:lnTo>
                  <a:lnTo>
                    <a:pt x="44" y="194"/>
                  </a:lnTo>
                  <a:lnTo>
                    <a:pt x="84" y="135"/>
                  </a:lnTo>
                  <a:lnTo>
                    <a:pt x="134" y="85"/>
                  </a:lnTo>
                  <a:lnTo>
                    <a:pt x="193" y="45"/>
                  </a:lnTo>
                  <a:lnTo>
                    <a:pt x="259" y="17"/>
                  </a:lnTo>
                  <a:lnTo>
                    <a:pt x="331" y="2"/>
                  </a:lnTo>
                  <a:lnTo>
                    <a:pt x="371" y="0"/>
                  </a:lnTo>
                  <a:lnTo>
                    <a:pt x="408" y="2"/>
                  </a:lnTo>
                  <a:lnTo>
                    <a:pt x="480" y="17"/>
                  </a:lnTo>
                  <a:lnTo>
                    <a:pt x="546" y="45"/>
                  </a:lnTo>
                  <a:lnTo>
                    <a:pt x="605" y="85"/>
                  </a:lnTo>
                  <a:lnTo>
                    <a:pt x="655" y="135"/>
                  </a:lnTo>
                  <a:lnTo>
                    <a:pt x="697" y="194"/>
                  </a:lnTo>
                  <a:lnTo>
                    <a:pt x="724" y="260"/>
                  </a:lnTo>
                  <a:lnTo>
                    <a:pt x="740" y="334"/>
                  </a:lnTo>
                  <a:lnTo>
                    <a:pt x="740" y="372"/>
                  </a:lnTo>
                  <a:close/>
                </a:path>
              </a:pathLst>
            </a:custGeom>
            <a:solidFill>
              <a:srgbClr val="6A331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1756" y="3123"/>
              <a:ext cx="118" cy="100"/>
            </a:xfrm>
            <a:custGeom>
              <a:avLst/>
              <a:gdLst/>
              <a:ahLst/>
              <a:cxnLst/>
              <a:rect l="l" t="t" r="r" b="b"/>
              <a:pathLst>
                <a:path w="118" h="100" extrusionOk="0">
                  <a:moveTo>
                    <a:pt x="97" y="100"/>
                  </a:moveTo>
                  <a:lnTo>
                    <a:pt x="86" y="99"/>
                  </a:lnTo>
                  <a:lnTo>
                    <a:pt x="79" y="93"/>
                  </a:lnTo>
                  <a:lnTo>
                    <a:pt x="48" y="66"/>
                  </a:lnTo>
                  <a:lnTo>
                    <a:pt x="14" y="45"/>
                  </a:lnTo>
                  <a:lnTo>
                    <a:pt x="5" y="39"/>
                  </a:lnTo>
                  <a:lnTo>
                    <a:pt x="0" y="23"/>
                  </a:lnTo>
                  <a:lnTo>
                    <a:pt x="4" y="12"/>
                  </a:lnTo>
                  <a:lnTo>
                    <a:pt x="9" y="5"/>
                  </a:lnTo>
                  <a:lnTo>
                    <a:pt x="27" y="0"/>
                  </a:lnTo>
                  <a:lnTo>
                    <a:pt x="36" y="2"/>
                  </a:lnTo>
                  <a:lnTo>
                    <a:pt x="77" y="27"/>
                  </a:lnTo>
                  <a:lnTo>
                    <a:pt x="113" y="59"/>
                  </a:lnTo>
                  <a:lnTo>
                    <a:pt x="118" y="66"/>
                  </a:lnTo>
                  <a:lnTo>
                    <a:pt x="118" y="84"/>
                  </a:lnTo>
                  <a:lnTo>
                    <a:pt x="113" y="93"/>
                  </a:lnTo>
                  <a:lnTo>
                    <a:pt x="106" y="99"/>
                  </a:lnTo>
                  <a:lnTo>
                    <a:pt x="97" y="100"/>
                  </a:lnTo>
                  <a:close/>
                </a:path>
              </a:pathLst>
            </a:custGeom>
            <a:solidFill>
              <a:srgbClr val="A46F3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1439" y="3092"/>
              <a:ext cx="272" cy="131"/>
            </a:xfrm>
            <a:custGeom>
              <a:avLst/>
              <a:gdLst/>
              <a:ahLst/>
              <a:cxnLst/>
              <a:rect l="l" t="t" r="r" b="b"/>
              <a:pathLst>
                <a:path w="272" h="131" extrusionOk="0">
                  <a:moveTo>
                    <a:pt x="23" y="131"/>
                  </a:moveTo>
                  <a:lnTo>
                    <a:pt x="14" y="130"/>
                  </a:lnTo>
                  <a:lnTo>
                    <a:pt x="5" y="124"/>
                  </a:lnTo>
                  <a:lnTo>
                    <a:pt x="0" y="115"/>
                  </a:lnTo>
                  <a:lnTo>
                    <a:pt x="0" y="97"/>
                  </a:lnTo>
                  <a:lnTo>
                    <a:pt x="5" y="90"/>
                  </a:lnTo>
                  <a:lnTo>
                    <a:pt x="30" y="67"/>
                  </a:lnTo>
                  <a:lnTo>
                    <a:pt x="88" y="31"/>
                  </a:lnTo>
                  <a:lnTo>
                    <a:pt x="150" y="9"/>
                  </a:lnTo>
                  <a:lnTo>
                    <a:pt x="217" y="0"/>
                  </a:lnTo>
                  <a:lnTo>
                    <a:pt x="251" y="4"/>
                  </a:lnTo>
                  <a:lnTo>
                    <a:pt x="260" y="6"/>
                  </a:lnTo>
                  <a:lnTo>
                    <a:pt x="271" y="20"/>
                  </a:lnTo>
                  <a:lnTo>
                    <a:pt x="272" y="29"/>
                  </a:lnTo>
                  <a:lnTo>
                    <a:pt x="269" y="40"/>
                  </a:lnTo>
                  <a:lnTo>
                    <a:pt x="254" y="51"/>
                  </a:lnTo>
                  <a:lnTo>
                    <a:pt x="245" y="51"/>
                  </a:lnTo>
                  <a:lnTo>
                    <a:pt x="217" y="49"/>
                  </a:lnTo>
                  <a:lnTo>
                    <a:pt x="161" y="56"/>
                  </a:lnTo>
                  <a:lnTo>
                    <a:pt x="107" y="74"/>
                  </a:lnTo>
                  <a:lnTo>
                    <a:pt x="61" y="104"/>
                  </a:lnTo>
                  <a:lnTo>
                    <a:pt x="39" y="124"/>
                  </a:lnTo>
                  <a:lnTo>
                    <a:pt x="32" y="130"/>
                  </a:lnTo>
                  <a:lnTo>
                    <a:pt x="23" y="131"/>
                  </a:lnTo>
                  <a:close/>
                </a:path>
              </a:pathLst>
            </a:custGeom>
            <a:solidFill>
              <a:srgbClr val="A46F3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17"/>
          <p:cNvSpPr/>
          <p:nvPr/>
        </p:nvSpPr>
        <p:spPr>
          <a:xfrm>
            <a:off x="3593389" y="633961"/>
            <a:ext cx="3339372" cy="14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01D02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lang="en-US" altLang="ko-KR" sz="16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200" dirty="0">
                <a:solidFill>
                  <a:srgbClr val="3F3F3F"/>
                </a:solidFill>
              </a:rPr>
              <a:t>프로젝트 이름 설명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200" dirty="0">
                <a:solidFill>
                  <a:srgbClr val="3F3F3F"/>
                </a:solidFill>
              </a:rPr>
              <a:t> </a:t>
            </a:r>
            <a:r>
              <a:rPr lang="ko-KR" altLang="en-US" sz="1200" dirty="0">
                <a:solidFill>
                  <a:srgbClr val="3F3F3F"/>
                </a:solidFill>
              </a:rPr>
              <a:t>개발동기 개발목표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3584756" y="2090390"/>
            <a:ext cx="3709453" cy="11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01D02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개인 소개 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</a:rPr>
              <a:t>1.</a:t>
            </a:r>
            <a:r>
              <a:rPr lang="ko-KR" altLang="en-US" sz="1200" dirty="0">
                <a:solidFill>
                  <a:srgbClr val="3F3F3F"/>
                </a:solidFill>
              </a:rPr>
              <a:t>역할분담</a:t>
            </a: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501D0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501D0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7519654" y="1775935"/>
            <a:ext cx="3709453" cy="136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01D02"/>
                </a:solidFill>
                <a:latin typeface="Arial"/>
                <a:ea typeface="Arial"/>
                <a:cs typeface="Arial"/>
                <a:sym typeface="Arial"/>
              </a:rPr>
              <a:t>Part 6</a:t>
            </a:r>
            <a:endParaRPr sz="1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마무리</a:t>
            </a:r>
            <a:endParaRPr lang="en-US" altLang="ko-KR" sz="1600" b="1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ko-KR" altLang="en-US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보완사항 및 개발 후기</a:t>
            </a:r>
            <a:r>
              <a:rPr lang="en-US" altLang="ko-KR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2" name="Google Shape;195;p17">
            <a:extLst>
              <a:ext uri="{FF2B5EF4-FFF2-40B4-BE49-F238E27FC236}">
                <a16:creationId xmlns:a16="http://schemas.microsoft.com/office/drawing/2014/main" id="{0073644D-5486-573A-5F44-3B96F50D5E44}"/>
              </a:ext>
            </a:extLst>
          </p:cNvPr>
          <p:cNvSpPr/>
          <p:nvPr/>
        </p:nvSpPr>
        <p:spPr>
          <a:xfrm>
            <a:off x="3593388" y="3216513"/>
            <a:ext cx="3709453" cy="140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01D02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1800" b="1" dirty="0">
                <a:solidFill>
                  <a:srgbClr val="501D02"/>
                </a:solidFill>
              </a:rPr>
              <a:t>3</a:t>
            </a:r>
            <a:endParaRPr lang="en-US" sz="1800" b="1" dirty="0">
              <a:solidFill>
                <a:srgbClr val="501D0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사이트 구조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1.</a:t>
            </a:r>
            <a:r>
              <a:rPr lang="ko-KR" altLang="en-US" sz="1200" dirty="0"/>
              <a:t>사이트 메뉴 구조도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2.</a:t>
            </a:r>
            <a:r>
              <a:rPr lang="ko-KR" altLang="en-US" sz="1200" dirty="0"/>
              <a:t>사이트 레이아웃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501D0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501D0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95;p17">
            <a:extLst>
              <a:ext uri="{FF2B5EF4-FFF2-40B4-BE49-F238E27FC236}">
                <a16:creationId xmlns:a16="http://schemas.microsoft.com/office/drawing/2014/main" id="{CB404A31-E7DA-D472-54E7-CAA09B6209D9}"/>
              </a:ext>
            </a:extLst>
          </p:cNvPr>
          <p:cNvSpPr/>
          <p:nvPr/>
        </p:nvSpPr>
        <p:spPr>
          <a:xfrm>
            <a:off x="7556968" y="3075786"/>
            <a:ext cx="3709453" cy="11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501D02"/>
                </a:solidFill>
                <a:latin typeface="Arial"/>
                <a:ea typeface="Arial"/>
                <a:cs typeface="Arial"/>
                <a:sym typeface="Arial"/>
              </a:rPr>
              <a:t>참고한 사이트</a:t>
            </a:r>
            <a:endParaRPr lang="en-US" sz="1800" b="1" dirty="0">
              <a:solidFill>
                <a:srgbClr val="501D0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501D02"/>
                </a:solidFill>
                <a:latin typeface="Arial"/>
                <a:ea typeface="Arial"/>
                <a:cs typeface="Arial"/>
                <a:sym typeface="Arial"/>
              </a:rPr>
              <a:t>https://www.kyobobook.co.kr/</a:t>
            </a:r>
            <a:endParaRPr lang="ko-KR" altLang="en-US" sz="1800" b="1" dirty="0">
              <a:solidFill>
                <a:srgbClr val="501D0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1" dirty="0">
              <a:solidFill>
                <a:srgbClr val="501D0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5;p17">
            <a:extLst>
              <a:ext uri="{FF2B5EF4-FFF2-40B4-BE49-F238E27FC236}">
                <a16:creationId xmlns:a16="http://schemas.microsoft.com/office/drawing/2014/main" id="{4457F422-03CE-B404-0269-5138528969F4}"/>
              </a:ext>
            </a:extLst>
          </p:cNvPr>
          <p:cNvSpPr/>
          <p:nvPr/>
        </p:nvSpPr>
        <p:spPr>
          <a:xfrm>
            <a:off x="3584755" y="4668507"/>
            <a:ext cx="3709453" cy="1100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01D02"/>
                </a:solidFill>
                <a:latin typeface="Arial"/>
                <a:ea typeface="Arial"/>
                <a:cs typeface="Arial"/>
                <a:sym typeface="Arial"/>
              </a:rPr>
              <a:t>Part 4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프로젝트 개발 환경</a:t>
            </a:r>
            <a:endParaRPr lang="en-US" altLang="ko-KR" sz="1600" b="1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501D0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501D0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96;p17">
            <a:extLst>
              <a:ext uri="{FF2B5EF4-FFF2-40B4-BE49-F238E27FC236}">
                <a16:creationId xmlns:a16="http://schemas.microsoft.com/office/drawing/2014/main" id="{5691F71F-1FA2-B24A-2020-38638E006771}"/>
              </a:ext>
            </a:extLst>
          </p:cNvPr>
          <p:cNvSpPr/>
          <p:nvPr/>
        </p:nvSpPr>
        <p:spPr>
          <a:xfrm>
            <a:off x="7519654" y="791994"/>
            <a:ext cx="3709453" cy="90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01D02"/>
                </a:solidFill>
                <a:latin typeface="Arial"/>
                <a:ea typeface="Arial"/>
                <a:cs typeface="Arial"/>
                <a:sym typeface="Arial"/>
              </a:rPr>
              <a:t>Part 5</a:t>
            </a:r>
            <a:endParaRPr sz="1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3F3F3F"/>
                </a:solidFill>
              </a:rPr>
              <a:t>시연</a:t>
            </a:r>
            <a:endParaRPr lang="en-US" altLang="ko-KR" sz="1600" b="1" dirty="0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8"/>
          <p:cNvGrpSpPr/>
          <p:nvPr/>
        </p:nvGrpSpPr>
        <p:grpSpPr>
          <a:xfrm>
            <a:off x="1084555" y="756064"/>
            <a:ext cx="10022890" cy="5600348"/>
            <a:chOff x="937549" y="173621"/>
            <a:chExt cx="10907278" cy="6498771"/>
          </a:xfrm>
        </p:grpSpPr>
        <p:grpSp>
          <p:nvGrpSpPr>
            <p:cNvPr id="203" name="Google Shape;203;p18"/>
            <p:cNvGrpSpPr/>
            <p:nvPr/>
          </p:nvGrpSpPr>
          <p:grpSpPr>
            <a:xfrm>
              <a:off x="937549" y="173621"/>
              <a:ext cx="10907278" cy="6498771"/>
              <a:chOff x="937549" y="173621"/>
              <a:chExt cx="10907278" cy="6498771"/>
            </a:xfrm>
          </p:grpSpPr>
          <p:sp>
            <p:nvSpPr>
              <p:cNvPr id="204" name="Google Shape;204;p18"/>
              <p:cNvSpPr/>
              <p:nvPr/>
            </p:nvSpPr>
            <p:spPr>
              <a:xfrm flipH="1">
                <a:off x="937549" y="173621"/>
                <a:ext cx="10907278" cy="6498771"/>
              </a:xfrm>
              <a:prstGeom prst="roundRect">
                <a:avLst>
                  <a:gd name="adj" fmla="val 4554"/>
                </a:avLst>
              </a:prstGeom>
              <a:solidFill>
                <a:srgbClr val="785130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 flipH="1">
                <a:off x="1060186" y="224036"/>
                <a:ext cx="10690002" cy="6383287"/>
              </a:xfrm>
              <a:prstGeom prst="roundRect">
                <a:avLst>
                  <a:gd name="adj" fmla="val 4554"/>
                </a:avLst>
              </a:prstGeom>
              <a:solidFill>
                <a:srgbClr val="D1C0A1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rot="5400000">
                <a:off x="5816554" y="779909"/>
                <a:ext cx="6327116" cy="5181765"/>
              </a:xfrm>
              <a:prstGeom prst="round2SameRect">
                <a:avLst>
                  <a:gd name="adj1" fmla="val 4994"/>
                  <a:gd name="adj2" fmla="val 0"/>
                </a:avLst>
              </a:prstGeom>
              <a:solidFill>
                <a:srgbClr val="F1E6D0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 rot="16200000" flipH="1">
                <a:off x="702372" y="840137"/>
                <a:ext cx="6327116" cy="5046597"/>
              </a:xfrm>
              <a:prstGeom prst="round2SameRect">
                <a:avLst>
                  <a:gd name="adj1" fmla="val 6042"/>
                  <a:gd name="adj2" fmla="val 0"/>
                </a:avLst>
              </a:prstGeom>
              <a:gradFill>
                <a:gsLst>
                  <a:gs pos="0">
                    <a:srgbClr val="F1E6D0"/>
                  </a:gs>
                  <a:gs pos="65000">
                    <a:srgbClr val="F1E6D0"/>
                  </a:gs>
                  <a:gs pos="88000">
                    <a:srgbClr val="EEE2C9"/>
                  </a:gs>
                  <a:gs pos="100000">
                    <a:srgbClr val="EEE2C9"/>
                  </a:gs>
                </a:gsLst>
                <a:lin ang="5400000" scaled="0"/>
              </a:gra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8" name="Google Shape;208;p18"/>
              <p:cNvCxnSpPr/>
              <p:nvPr/>
            </p:nvCxnSpPr>
            <p:spPr>
              <a:xfrm>
                <a:off x="1139140" y="1127683"/>
                <a:ext cx="13747" cy="176841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9" name="Google Shape;209;p18"/>
              <p:cNvCxnSpPr/>
              <p:nvPr/>
            </p:nvCxnSpPr>
            <p:spPr>
              <a:xfrm>
                <a:off x="1259435" y="1364247"/>
                <a:ext cx="13747" cy="176841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0" name="Google Shape;210;p18"/>
              <p:cNvCxnSpPr/>
              <p:nvPr/>
            </p:nvCxnSpPr>
            <p:spPr>
              <a:xfrm>
                <a:off x="1203497" y="1602379"/>
                <a:ext cx="13747" cy="176841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1" name="Google Shape;211;p18"/>
              <p:cNvCxnSpPr/>
              <p:nvPr/>
            </p:nvCxnSpPr>
            <p:spPr>
              <a:xfrm>
                <a:off x="1117537" y="4368481"/>
                <a:ext cx="13747" cy="61927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2" name="Google Shape;212;p18"/>
              <p:cNvCxnSpPr/>
              <p:nvPr/>
            </p:nvCxnSpPr>
            <p:spPr>
              <a:xfrm>
                <a:off x="1245197" y="4272869"/>
                <a:ext cx="13747" cy="333455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3" name="Google Shape;213;p18"/>
              <p:cNvCxnSpPr/>
              <p:nvPr/>
            </p:nvCxnSpPr>
            <p:spPr>
              <a:xfrm>
                <a:off x="1196625" y="4225590"/>
                <a:ext cx="13747" cy="61927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214" name="Google Shape;214;p18"/>
            <p:cNvCxnSpPr/>
            <p:nvPr/>
          </p:nvCxnSpPr>
          <p:spPr>
            <a:xfrm>
              <a:off x="11632483" y="1403882"/>
              <a:ext cx="0" cy="1492211"/>
            </a:xfrm>
            <a:prstGeom prst="straightConnector1">
              <a:avLst/>
            </a:prstGeom>
            <a:noFill/>
            <a:ln w="12700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" name="Google Shape;215;p18"/>
            <p:cNvCxnSpPr/>
            <p:nvPr/>
          </p:nvCxnSpPr>
          <p:spPr>
            <a:xfrm>
              <a:off x="11667862" y="1948991"/>
              <a:ext cx="0" cy="1492211"/>
            </a:xfrm>
            <a:prstGeom prst="straightConnector1">
              <a:avLst/>
            </a:prstGeom>
            <a:noFill/>
            <a:ln w="12700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6" name="Google Shape;216;p18"/>
          <p:cNvSpPr/>
          <p:nvPr/>
        </p:nvSpPr>
        <p:spPr>
          <a:xfrm rot="5400000">
            <a:off x="-2488598" y="2898673"/>
            <a:ext cx="5995275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18"/>
          <p:cNvGrpSpPr/>
          <p:nvPr/>
        </p:nvGrpSpPr>
        <p:grpSpPr>
          <a:xfrm>
            <a:off x="1765211" y="1251366"/>
            <a:ext cx="3781167" cy="1268627"/>
            <a:chOff x="2001795" y="593124"/>
            <a:chExt cx="3781167" cy="1268627"/>
          </a:xfrm>
        </p:grpSpPr>
        <p:sp>
          <p:nvSpPr>
            <p:cNvPr id="218" name="Google Shape;218;p18"/>
            <p:cNvSpPr/>
            <p:nvPr/>
          </p:nvSpPr>
          <p:spPr>
            <a:xfrm>
              <a:off x="2001795" y="609600"/>
              <a:ext cx="3781167" cy="1252151"/>
            </a:xfrm>
            <a:prstGeom prst="bracketPair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 txBox="1"/>
            <p:nvPr/>
          </p:nvSpPr>
          <p:spPr>
            <a:xfrm>
              <a:off x="2685535" y="963826"/>
              <a:ext cx="2570205" cy="897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chemeClr val="dk1"/>
                  </a:solidFill>
                </a:rPr>
                <a:t>프로젝트 개요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8"/>
            <p:cNvSpPr txBox="1"/>
            <p:nvPr/>
          </p:nvSpPr>
          <p:spPr>
            <a:xfrm>
              <a:off x="3122141" y="593124"/>
              <a:ext cx="16475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Prologue</a:t>
              </a:r>
              <a:endParaRPr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194;p17">
            <a:extLst>
              <a:ext uri="{FF2B5EF4-FFF2-40B4-BE49-F238E27FC236}">
                <a16:creationId xmlns:a16="http://schemas.microsoft.com/office/drawing/2014/main" id="{EB79867B-6DF6-B184-3DA2-1B716460A447}"/>
              </a:ext>
            </a:extLst>
          </p:cNvPr>
          <p:cNvSpPr/>
          <p:nvPr/>
        </p:nvSpPr>
        <p:spPr>
          <a:xfrm>
            <a:off x="1905017" y="2769117"/>
            <a:ext cx="3339372" cy="14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01D02"/>
                </a:solidFill>
              </a:rPr>
              <a:t>Acorn </a:t>
            </a:r>
            <a:r>
              <a:rPr lang="ko-KR" altLang="en-US" sz="1800" b="1" dirty="0">
                <a:solidFill>
                  <a:srgbClr val="501D02"/>
                </a:solidFill>
              </a:rPr>
              <a:t>서점이란</a:t>
            </a:r>
            <a:r>
              <a:rPr lang="en-US" altLang="ko-KR" sz="1800" b="1" dirty="0">
                <a:solidFill>
                  <a:srgbClr val="501D02"/>
                </a:solidFill>
              </a:rPr>
              <a:t>?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err="1">
                <a:solidFill>
                  <a:schemeClr val="tx1"/>
                </a:solidFill>
              </a:rPr>
              <a:t>에이콘아카데미에서</a:t>
            </a:r>
            <a:r>
              <a:rPr lang="ko-KR" altLang="en-US" sz="1200" b="1" dirty="0">
                <a:solidFill>
                  <a:schemeClr val="tx1"/>
                </a:solidFill>
              </a:rPr>
              <a:t> 만드는 웹페이지서점이라 간단하게 </a:t>
            </a:r>
            <a:r>
              <a:rPr lang="en-US" altLang="ko-KR" sz="1200" b="1" dirty="0">
                <a:solidFill>
                  <a:schemeClr val="tx1"/>
                </a:solidFill>
              </a:rPr>
              <a:t>Acorn</a:t>
            </a:r>
            <a:r>
              <a:rPr lang="ko-KR" altLang="en-US" sz="1200" b="1" dirty="0">
                <a:solidFill>
                  <a:schemeClr val="tx1"/>
                </a:solidFill>
              </a:rPr>
              <a:t>서점이라고 이름을 만들었다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r>
              <a:rPr lang="en-US" altLang="ko-KR" sz="1800" b="1" dirty="0">
                <a:solidFill>
                  <a:srgbClr val="501D02"/>
                </a:solidFill>
              </a:rPr>
              <a:t>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94;p17">
            <a:extLst>
              <a:ext uri="{FF2B5EF4-FFF2-40B4-BE49-F238E27FC236}">
                <a16:creationId xmlns:a16="http://schemas.microsoft.com/office/drawing/2014/main" id="{E03D3655-4D0F-E394-0751-EE64542E43B8}"/>
              </a:ext>
            </a:extLst>
          </p:cNvPr>
          <p:cNvSpPr/>
          <p:nvPr/>
        </p:nvSpPr>
        <p:spPr>
          <a:xfrm>
            <a:off x="6466435" y="1389864"/>
            <a:ext cx="3339372" cy="26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501D02"/>
                </a:solidFill>
              </a:rPr>
              <a:t>개발 동기 및 목표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이미지 갤러리</a:t>
            </a:r>
            <a:r>
              <a:rPr lang="en-US" altLang="ko-KR" sz="1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카트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우리가 배워왔던 것을 복습하기엔 너무 좋은 주제라고 생각하였고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</a:rPr>
              <a:t>개발 목표로는 배워왔던 </a:t>
            </a:r>
            <a:r>
              <a:rPr lang="en-US" altLang="ko-KR" sz="1200" b="1" dirty="0" err="1">
                <a:solidFill>
                  <a:schemeClr val="tx1"/>
                </a:solidFill>
              </a:rPr>
              <a:t>html,css,javascript</a:t>
            </a:r>
            <a:r>
              <a:rPr lang="ko-KR" altLang="en-US" sz="1200" b="1" dirty="0">
                <a:solidFill>
                  <a:schemeClr val="tx1"/>
                </a:solidFill>
              </a:rPr>
              <a:t>복습하며  그냥 웹페이지를 복사하여 </a:t>
            </a:r>
            <a:r>
              <a:rPr lang="ko-KR" altLang="en-US" sz="1200" b="1" dirty="0" err="1">
                <a:solidFill>
                  <a:schemeClr val="tx1"/>
                </a:solidFill>
              </a:rPr>
              <a:t>클론하는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것이아닌</a:t>
            </a:r>
            <a:r>
              <a:rPr lang="ko-KR" altLang="en-US" sz="1200" b="1" dirty="0">
                <a:solidFill>
                  <a:schemeClr val="tx1"/>
                </a:solidFill>
              </a:rPr>
              <a:t> 생각하며 </a:t>
            </a:r>
            <a:r>
              <a:rPr lang="ko-KR" altLang="en-US" sz="1200" b="1" dirty="0" err="1">
                <a:solidFill>
                  <a:schemeClr val="tx1"/>
                </a:solidFill>
              </a:rPr>
              <a:t>배우는것을</a:t>
            </a:r>
            <a:r>
              <a:rPr lang="ko-KR" altLang="en-US" sz="1200" b="1" dirty="0">
                <a:solidFill>
                  <a:schemeClr val="tx1"/>
                </a:solidFill>
              </a:rPr>
              <a:t> 목표로 잡았다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0"/>
          <p:cNvGrpSpPr/>
          <p:nvPr/>
        </p:nvGrpSpPr>
        <p:grpSpPr>
          <a:xfrm>
            <a:off x="1125293" y="145778"/>
            <a:ext cx="10907278" cy="6498771"/>
            <a:chOff x="937549" y="173621"/>
            <a:chExt cx="10907278" cy="6498771"/>
          </a:xfrm>
        </p:grpSpPr>
        <p:grpSp>
          <p:nvGrpSpPr>
            <p:cNvPr id="275" name="Google Shape;275;p20"/>
            <p:cNvGrpSpPr/>
            <p:nvPr/>
          </p:nvGrpSpPr>
          <p:grpSpPr>
            <a:xfrm>
              <a:off x="937549" y="173621"/>
              <a:ext cx="10907278" cy="6498771"/>
              <a:chOff x="937549" y="173621"/>
              <a:chExt cx="10907278" cy="6498771"/>
            </a:xfrm>
          </p:grpSpPr>
          <p:sp>
            <p:nvSpPr>
              <p:cNvPr id="276" name="Google Shape;276;p20"/>
              <p:cNvSpPr/>
              <p:nvPr/>
            </p:nvSpPr>
            <p:spPr>
              <a:xfrm flipH="1">
                <a:off x="937549" y="173621"/>
                <a:ext cx="10907278" cy="6498771"/>
              </a:xfrm>
              <a:prstGeom prst="roundRect">
                <a:avLst>
                  <a:gd name="adj" fmla="val 4554"/>
                </a:avLst>
              </a:prstGeom>
              <a:solidFill>
                <a:srgbClr val="785130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0"/>
              <p:cNvSpPr/>
              <p:nvPr/>
            </p:nvSpPr>
            <p:spPr>
              <a:xfrm flipH="1">
                <a:off x="1060186" y="224036"/>
                <a:ext cx="10690002" cy="6383287"/>
              </a:xfrm>
              <a:prstGeom prst="roundRect">
                <a:avLst>
                  <a:gd name="adj" fmla="val 4554"/>
                </a:avLst>
              </a:prstGeom>
              <a:solidFill>
                <a:srgbClr val="D1C0A1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0"/>
              <p:cNvSpPr/>
              <p:nvPr/>
            </p:nvSpPr>
            <p:spPr>
              <a:xfrm rot="5400000">
                <a:off x="5816554" y="779909"/>
                <a:ext cx="6327116" cy="5181765"/>
              </a:xfrm>
              <a:prstGeom prst="round2SameRect">
                <a:avLst>
                  <a:gd name="adj1" fmla="val 4994"/>
                  <a:gd name="adj2" fmla="val 0"/>
                </a:avLst>
              </a:prstGeom>
              <a:solidFill>
                <a:srgbClr val="F1E6D0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0"/>
              <p:cNvSpPr/>
              <p:nvPr/>
            </p:nvSpPr>
            <p:spPr>
              <a:xfrm rot="-5400000" flipH="1">
                <a:off x="702372" y="847494"/>
                <a:ext cx="6327116" cy="5046597"/>
              </a:xfrm>
              <a:prstGeom prst="round2SameRect">
                <a:avLst>
                  <a:gd name="adj1" fmla="val 6042"/>
                  <a:gd name="adj2" fmla="val 0"/>
                </a:avLst>
              </a:prstGeom>
              <a:gradFill>
                <a:gsLst>
                  <a:gs pos="0">
                    <a:srgbClr val="F1E6D0"/>
                  </a:gs>
                  <a:gs pos="65000">
                    <a:srgbClr val="F1E6D0"/>
                  </a:gs>
                  <a:gs pos="88000">
                    <a:srgbClr val="EEE2C9"/>
                  </a:gs>
                  <a:gs pos="100000">
                    <a:srgbClr val="EEE2C9"/>
                  </a:gs>
                </a:gsLst>
                <a:lin ang="5400000" scaled="0"/>
              </a:gra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0" name="Google Shape;280;p20"/>
              <p:cNvCxnSpPr/>
              <p:nvPr/>
            </p:nvCxnSpPr>
            <p:spPr>
              <a:xfrm>
                <a:off x="1139140" y="1127683"/>
                <a:ext cx="13747" cy="176841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1" name="Google Shape;281;p20"/>
              <p:cNvCxnSpPr/>
              <p:nvPr/>
            </p:nvCxnSpPr>
            <p:spPr>
              <a:xfrm>
                <a:off x="1259435" y="1364247"/>
                <a:ext cx="13747" cy="176841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2" name="Google Shape;282;p20"/>
              <p:cNvCxnSpPr/>
              <p:nvPr/>
            </p:nvCxnSpPr>
            <p:spPr>
              <a:xfrm>
                <a:off x="1203497" y="1602379"/>
                <a:ext cx="13747" cy="176841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3" name="Google Shape;283;p20"/>
              <p:cNvCxnSpPr/>
              <p:nvPr/>
            </p:nvCxnSpPr>
            <p:spPr>
              <a:xfrm>
                <a:off x="1117537" y="4368481"/>
                <a:ext cx="13747" cy="61927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4" name="Google Shape;284;p20"/>
              <p:cNvCxnSpPr/>
              <p:nvPr/>
            </p:nvCxnSpPr>
            <p:spPr>
              <a:xfrm>
                <a:off x="1245197" y="4272869"/>
                <a:ext cx="13747" cy="333455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5" name="Google Shape;285;p20"/>
              <p:cNvCxnSpPr/>
              <p:nvPr/>
            </p:nvCxnSpPr>
            <p:spPr>
              <a:xfrm>
                <a:off x="1196625" y="4225590"/>
                <a:ext cx="13747" cy="61927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286" name="Google Shape;286;p20"/>
            <p:cNvCxnSpPr/>
            <p:nvPr/>
          </p:nvCxnSpPr>
          <p:spPr>
            <a:xfrm>
              <a:off x="11632483" y="1403882"/>
              <a:ext cx="0" cy="1492211"/>
            </a:xfrm>
            <a:prstGeom prst="straightConnector1">
              <a:avLst/>
            </a:prstGeom>
            <a:noFill/>
            <a:ln w="12700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7" name="Google Shape;287;p20"/>
            <p:cNvCxnSpPr/>
            <p:nvPr/>
          </p:nvCxnSpPr>
          <p:spPr>
            <a:xfrm>
              <a:off x="11667862" y="1948991"/>
              <a:ext cx="0" cy="1492211"/>
            </a:xfrm>
            <a:prstGeom prst="straightConnector1">
              <a:avLst/>
            </a:prstGeom>
            <a:noFill/>
            <a:ln w="12700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" name="Google Shape;217;p18">
            <a:extLst>
              <a:ext uri="{FF2B5EF4-FFF2-40B4-BE49-F238E27FC236}">
                <a16:creationId xmlns:a16="http://schemas.microsoft.com/office/drawing/2014/main" id="{9B47E6CE-3454-DC01-FCB4-1EB41C7F30F3}"/>
              </a:ext>
            </a:extLst>
          </p:cNvPr>
          <p:cNvGrpSpPr/>
          <p:nvPr/>
        </p:nvGrpSpPr>
        <p:grpSpPr>
          <a:xfrm>
            <a:off x="2140835" y="729079"/>
            <a:ext cx="3781167" cy="1282305"/>
            <a:chOff x="2001795" y="579446"/>
            <a:chExt cx="3781167" cy="1282305"/>
          </a:xfrm>
        </p:grpSpPr>
        <p:sp>
          <p:nvSpPr>
            <p:cNvPr id="3" name="Google Shape;218;p18">
              <a:extLst>
                <a:ext uri="{FF2B5EF4-FFF2-40B4-BE49-F238E27FC236}">
                  <a16:creationId xmlns:a16="http://schemas.microsoft.com/office/drawing/2014/main" id="{82B87495-A261-11FE-CA87-0BDC53A61BE6}"/>
                </a:ext>
              </a:extLst>
            </p:cNvPr>
            <p:cNvSpPr/>
            <p:nvPr/>
          </p:nvSpPr>
          <p:spPr>
            <a:xfrm>
              <a:off x="2001795" y="609600"/>
              <a:ext cx="3781167" cy="1252151"/>
            </a:xfrm>
            <a:prstGeom prst="bracketPair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19;p18">
              <a:extLst>
                <a:ext uri="{FF2B5EF4-FFF2-40B4-BE49-F238E27FC236}">
                  <a16:creationId xmlns:a16="http://schemas.microsoft.com/office/drawing/2014/main" id="{5693943D-457B-5F18-235D-D7AE66A8A158}"/>
                </a:ext>
              </a:extLst>
            </p:cNvPr>
            <p:cNvSpPr txBox="1"/>
            <p:nvPr/>
          </p:nvSpPr>
          <p:spPr>
            <a:xfrm>
              <a:off x="2685535" y="963826"/>
              <a:ext cx="2570205" cy="897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chemeClr val="dk1"/>
                  </a:solidFill>
                </a:rPr>
                <a:t>역할분담</a:t>
              </a:r>
              <a:endParaRPr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20;p18">
              <a:extLst>
                <a:ext uri="{FF2B5EF4-FFF2-40B4-BE49-F238E27FC236}">
                  <a16:creationId xmlns:a16="http://schemas.microsoft.com/office/drawing/2014/main" id="{331A1803-B30F-C49B-ADB7-6D694EB0DD5C}"/>
                </a:ext>
              </a:extLst>
            </p:cNvPr>
            <p:cNvSpPr txBox="1"/>
            <p:nvPr/>
          </p:nvSpPr>
          <p:spPr>
            <a:xfrm>
              <a:off x="3146853" y="579446"/>
              <a:ext cx="16475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b="0" i="0" dirty="0">
                  <a:solidFill>
                    <a:srgbClr val="000000"/>
                  </a:solidFill>
                  <a:effectLst/>
                  <a:latin typeface="noto"/>
                </a:rPr>
                <a:t>Role sharing</a:t>
              </a:r>
              <a:endParaRPr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42EF4F4-A9A8-998B-CB2B-BD61FCD9E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960" y="515233"/>
            <a:ext cx="4436138" cy="53262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CF3BCE-2B48-8F98-043D-734F7B80B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77" y="2159377"/>
            <a:ext cx="4117397" cy="419913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0"/>
          <p:cNvGrpSpPr/>
          <p:nvPr/>
        </p:nvGrpSpPr>
        <p:grpSpPr>
          <a:xfrm>
            <a:off x="1052200" y="87250"/>
            <a:ext cx="10907278" cy="6498771"/>
            <a:chOff x="937549" y="173621"/>
            <a:chExt cx="10907278" cy="6498771"/>
          </a:xfrm>
        </p:grpSpPr>
        <p:sp>
          <p:nvSpPr>
            <p:cNvPr id="276" name="Google Shape;276;p20"/>
            <p:cNvSpPr/>
            <p:nvPr/>
          </p:nvSpPr>
          <p:spPr>
            <a:xfrm flipH="1">
              <a:off x="937549" y="173621"/>
              <a:ext cx="10907278" cy="6498771"/>
            </a:xfrm>
            <a:prstGeom prst="roundRect">
              <a:avLst>
                <a:gd name="adj" fmla="val 4554"/>
              </a:avLst>
            </a:prstGeom>
            <a:solidFill>
              <a:srgbClr val="785130"/>
            </a:solidFill>
            <a:ln w="22225" cap="flat" cmpd="thickThin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0"/>
            <p:cNvSpPr/>
            <p:nvPr/>
          </p:nvSpPr>
          <p:spPr>
            <a:xfrm flipH="1">
              <a:off x="1060186" y="224036"/>
              <a:ext cx="10690002" cy="6383287"/>
            </a:xfrm>
            <a:prstGeom prst="roundRect">
              <a:avLst>
                <a:gd name="adj" fmla="val 4554"/>
              </a:avLst>
            </a:prstGeom>
            <a:solidFill>
              <a:srgbClr val="D1C0A1"/>
            </a:solidFill>
            <a:ln w="22225" cap="flat" cmpd="thickThin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 rot="16200000" flipH="1">
              <a:off x="3310254" y="-1760386"/>
              <a:ext cx="6327116" cy="10262357"/>
            </a:xfrm>
            <a:prstGeom prst="round2SameRect">
              <a:avLst>
                <a:gd name="adj1" fmla="val 6042"/>
                <a:gd name="adj2" fmla="val 0"/>
              </a:avLst>
            </a:prstGeom>
            <a:gradFill>
              <a:gsLst>
                <a:gs pos="0">
                  <a:srgbClr val="F1E6D0"/>
                </a:gs>
                <a:gs pos="65000">
                  <a:srgbClr val="F1E6D0"/>
                </a:gs>
                <a:gs pos="88000">
                  <a:srgbClr val="EEE2C9"/>
                </a:gs>
                <a:gs pos="100000">
                  <a:srgbClr val="EEE2C9"/>
                </a:gs>
              </a:gsLst>
              <a:lin ang="5400000" scaled="0"/>
            </a:gradFill>
            <a:ln w="22225" cap="flat" cmpd="thickThin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0" name="Google Shape;280;p20"/>
            <p:cNvCxnSpPr/>
            <p:nvPr/>
          </p:nvCxnSpPr>
          <p:spPr>
            <a:xfrm>
              <a:off x="1139140" y="1127683"/>
              <a:ext cx="13747" cy="1768411"/>
            </a:xfrm>
            <a:prstGeom prst="straightConnector1">
              <a:avLst/>
            </a:prstGeom>
            <a:noFill/>
            <a:ln w="19050" cap="flat" cmpd="thickThin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1" name="Google Shape;281;p20"/>
            <p:cNvCxnSpPr/>
            <p:nvPr/>
          </p:nvCxnSpPr>
          <p:spPr>
            <a:xfrm>
              <a:off x="1259435" y="1364247"/>
              <a:ext cx="13747" cy="1768411"/>
            </a:xfrm>
            <a:prstGeom prst="straightConnector1">
              <a:avLst/>
            </a:prstGeom>
            <a:noFill/>
            <a:ln w="19050" cap="flat" cmpd="thickThin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2" name="Google Shape;282;p20"/>
            <p:cNvCxnSpPr/>
            <p:nvPr/>
          </p:nvCxnSpPr>
          <p:spPr>
            <a:xfrm>
              <a:off x="1203497" y="1602379"/>
              <a:ext cx="13747" cy="1768411"/>
            </a:xfrm>
            <a:prstGeom prst="straightConnector1">
              <a:avLst/>
            </a:prstGeom>
            <a:noFill/>
            <a:ln w="19050" cap="flat" cmpd="thickThin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3" name="Google Shape;283;p20"/>
            <p:cNvCxnSpPr/>
            <p:nvPr/>
          </p:nvCxnSpPr>
          <p:spPr>
            <a:xfrm>
              <a:off x="1117537" y="4368481"/>
              <a:ext cx="13747" cy="619274"/>
            </a:xfrm>
            <a:prstGeom prst="straightConnector1">
              <a:avLst/>
            </a:prstGeom>
            <a:noFill/>
            <a:ln w="19050" cap="flat" cmpd="thickThin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4" name="Google Shape;284;p20"/>
            <p:cNvCxnSpPr/>
            <p:nvPr/>
          </p:nvCxnSpPr>
          <p:spPr>
            <a:xfrm>
              <a:off x="1245197" y="4272869"/>
              <a:ext cx="13747" cy="333455"/>
            </a:xfrm>
            <a:prstGeom prst="straightConnector1">
              <a:avLst/>
            </a:prstGeom>
            <a:noFill/>
            <a:ln w="19050" cap="flat" cmpd="thickThin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5" name="Google Shape;285;p20"/>
            <p:cNvCxnSpPr/>
            <p:nvPr/>
          </p:nvCxnSpPr>
          <p:spPr>
            <a:xfrm>
              <a:off x="1196625" y="4225590"/>
              <a:ext cx="13747" cy="619274"/>
            </a:xfrm>
            <a:prstGeom prst="straightConnector1">
              <a:avLst/>
            </a:prstGeom>
            <a:noFill/>
            <a:ln w="19050" cap="flat" cmpd="thickThin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86" name="Google Shape;286;p20"/>
          <p:cNvCxnSpPr/>
          <p:nvPr/>
        </p:nvCxnSpPr>
        <p:spPr>
          <a:xfrm>
            <a:off x="11792518" y="1409875"/>
            <a:ext cx="0" cy="1492211"/>
          </a:xfrm>
          <a:prstGeom prst="straightConnector1">
            <a:avLst/>
          </a:prstGeom>
          <a:noFill/>
          <a:ln w="12700" cap="flat" cmpd="thickThin">
            <a:solidFill>
              <a:srgbClr val="501D0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7" name="Google Shape;287;p20"/>
          <p:cNvCxnSpPr/>
          <p:nvPr/>
        </p:nvCxnSpPr>
        <p:spPr>
          <a:xfrm>
            <a:off x="11827897" y="1954984"/>
            <a:ext cx="0" cy="1492211"/>
          </a:xfrm>
          <a:prstGeom prst="straightConnector1">
            <a:avLst/>
          </a:prstGeom>
          <a:noFill/>
          <a:ln w="12700" cap="flat" cmpd="thickThin">
            <a:solidFill>
              <a:srgbClr val="501D0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oogle Shape;217;p18">
            <a:extLst>
              <a:ext uri="{FF2B5EF4-FFF2-40B4-BE49-F238E27FC236}">
                <a16:creationId xmlns:a16="http://schemas.microsoft.com/office/drawing/2014/main" id="{9B47E6CE-3454-DC01-FCB4-1EB41C7F30F3}"/>
              </a:ext>
            </a:extLst>
          </p:cNvPr>
          <p:cNvGrpSpPr/>
          <p:nvPr/>
        </p:nvGrpSpPr>
        <p:grpSpPr>
          <a:xfrm>
            <a:off x="2140835" y="729079"/>
            <a:ext cx="3781167" cy="1282305"/>
            <a:chOff x="2001795" y="579446"/>
            <a:chExt cx="3781167" cy="1282305"/>
          </a:xfrm>
        </p:grpSpPr>
        <p:sp>
          <p:nvSpPr>
            <p:cNvPr id="3" name="Google Shape;218;p18">
              <a:extLst>
                <a:ext uri="{FF2B5EF4-FFF2-40B4-BE49-F238E27FC236}">
                  <a16:creationId xmlns:a16="http://schemas.microsoft.com/office/drawing/2014/main" id="{82B87495-A261-11FE-CA87-0BDC53A61BE6}"/>
                </a:ext>
              </a:extLst>
            </p:cNvPr>
            <p:cNvSpPr/>
            <p:nvPr/>
          </p:nvSpPr>
          <p:spPr>
            <a:xfrm>
              <a:off x="2001795" y="609600"/>
              <a:ext cx="3781167" cy="1252151"/>
            </a:xfrm>
            <a:prstGeom prst="bracketPair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19;p18">
              <a:extLst>
                <a:ext uri="{FF2B5EF4-FFF2-40B4-BE49-F238E27FC236}">
                  <a16:creationId xmlns:a16="http://schemas.microsoft.com/office/drawing/2014/main" id="{5693943D-457B-5F18-235D-D7AE66A8A158}"/>
                </a:ext>
              </a:extLst>
            </p:cNvPr>
            <p:cNvSpPr txBox="1"/>
            <p:nvPr/>
          </p:nvSpPr>
          <p:spPr>
            <a:xfrm>
              <a:off x="2685535" y="963826"/>
              <a:ext cx="2570205" cy="897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사이트 구조</a:t>
              </a:r>
              <a:endParaRPr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20;p18">
              <a:extLst>
                <a:ext uri="{FF2B5EF4-FFF2-40B4-BE49-F238E27FC236}">
                  <a16:creationId xmlns:a16="http://schemas.microsoft.com/office/drawing/2014/main" id="{331A1803-B30F-C49B-ADB7-6D694EB0DD5C}"/>
                </a:ext>
              </a:extLst>
            </p:cNvPr>
            <p:cNvSpPr txBox="1"/>
            <p:nvPr/>
          </p:nvSpPr>
          <p:spPr>
            <a:xfrm>
              <a:off x="2504079" y="579446"/>
              <a:ext cx="2941405" cy="646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b="1" i="0" dirty="0">
                  <a:solidFill>
                    <a:srgbClr val="000000"/>
                  </a:solidFill>
                  <a:effectLst/>
                  <a:latin typeface="새굴림" panose="02030600000101010101" pitchFamily="18" charset="-127"/>
                  <a:ea typeface="새굴림" panose="02030600000101010101" pitchFamily="18" charset="-127"/>
                </a:rPr>
                <a:t>web site structure</a:t>
              </a:r>
              <a:endParaRPr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44960DAC-7305-EA07-C309-27FCE7BDD5BB}"/>
              </a:ext>
            </a:extLst>
          </p:cNvPr>
          <p:cNvGrpSpPr/>
          <p:nvPr/>
        </p:nvGrpSpPr>
        <p:grpSpPr>
          <a:xfrm>
            <a:off x="1824063" y="2194026"/>
            <a:ext cx="9315737" cy="2839818"/>
            <a:chOff x="-300265" y="1015956"/>
            <a:chExt cx="12539349" cy="4045080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4596E1FB-E7C9-2AB7-8792-5E3D9CF13818}"/>
                </a:ext>
              </a:extLst>
            </p:cNvPr>
            <p:cNvSpPr/>
            <p:nvPr/>
          </p:nvSpPr>
          <p:spPr>
            <a:xfrm>
              <a:off x="4645770" y="1015956"/>
              <a:ext cx="2574525" cy="7723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에이콘</a:t>
              </a:r>
              <a:r>
                <a:rPr lang="ko-KR" altLang="en-US" dirty="0"/>
                <a:t> 서점</a:t>
              </a:r>
              <a:r>
                <a:rPr lang="en-US" altLang="ko-KR" dirty="0"/>
                <a:t>(</a:t>
              </a:r>
              <a:r>
                <a:rPr lang="ko-KR" altLang="en-US" dirty="0"/>
                <a:t>메인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7A9E1E7C-05C9-E2F0-447E-58B1D60A2852}"/>
                </a:ext>
              </a:extLst>
            </p:cNvPr>
            <p:cNvSpPr/>
            <p:nvPr/>
          </p:nvSpPr>
          <p:spPr>
            <a:xfrm>
              <a:off x="-300265" y="2457385"/>
              <a:ext cx="1589103" cy="3906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국내도서</a:t>
              </a: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6C3DCADF-63B1-98C5-76BB-9CF6A355097E}"/>
                </a:ext>
              </a:extLst>
            </p:cNvPr>
            <p:cNvSpPr/>
            <p:nvPr/>
          </p:nvSpPr>
          <p:spPr>
            <a:xfrm>
              <a:off x="-271130" y="3063780"/>
              <a:ext cx="1589103" cy="3906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소설</a:t>
              </a: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A7B1F253-D8EC-9AF8-D4FF-0B155EC5BFFE}"/>
                </a:ext>
              </a:extLst>
            </p:cNvPr>
            <p:cNvSpPr/>
            <p:nvPr/>
          </p:nvSpPr>
          <p:spPr>
            <a:xfrm>
              <a:off x="-294550" y="3564688"/>
              <a:ext cx="1589103" cy="3906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시</a:t>
              </a:r>
              <a:r>
                <a:rPr lang="en-US" altLang="ko-KR" dirty="0"/>
                <a:t>/</a:t>
              </a:r>
              <a:r>
                <a:rPr lang="ko-KR" altLang="en-US" dirty="0"/>
                <a:t>에세이</a:t>
              </a: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2203853C-CF5A-9CCD-7E5A-AEDAB22840E3}"/>
                </a:ext>
              </a:extLst>
            </p:cNvPr>
            <p:cNvSpPr/>
            <p:nvPr/>
          </p:nvSpPr>
          <p:spPr>
            <a:xfrm>
              <a:off x="-271131" y="4117554"/>
              <a:ext cx="1589103" cy="3906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경영</a:t>
              </a:r>
              <a:r>
                <a:rPr lang="en-US" altLang="ko-KR" dirty="0"/>
                <a:t>/</a:t>
              </a:r>
              <a:r>
                <a:rPr lang="ko-KR" altLang="en-US" dirty="0"/>
                <a:t>경제</a:t>
              </a: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77AE5E72-A494-1BC4-7FDD-7AADFF5D931B}"/>
                </a:ext>
              </a:extLst>
            </p:cNvPr>
            <p:cNvSpPr/>
            <p:nvPr/>
          </p:nvSpPr>
          <p:spPr>
            <a:xfrm>
              <a:off x="-271131" y="4670419"/>
              <a:ext cx="1589103" cy="3906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자기계발</a:t>
              </a:r>
            </a:p>
          </p:txBody>
        </p: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DD4C83A3-78F4-D512-D819-3AA9BE14E2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39" y="2076220"/>
              <a:ext cx="11801145" cy="975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2376C49F-DCBE-2F1C-B4A6-7AF6D72EB829}"/>
                </a:ext>
              </a:extLst>
            </p:cNvPr>
            <p:cNvCxnSpPr>
              <a:cxnSpLocks/>
            </p:cNvCxnSpPr>
            <p:nvPr/>
          </p:nvCxnSpPr>
          <p:spPr>
            <a:xfrm>
              <a:off x="437939" y="2071342"/>
              <a:ext cx="0" cy="4086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>
              <a:extLst>
                <a:ext uri="{FF2B5EF4-FFF2-40B4-BE49-F238E27FC236}">
                  <a16:creationId xmlns:a16="http://schemas.microsoft.com/office/drawing/2014/main" id="{730550B1-575F-7ACA-0F48-DF0E81308E6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5387" y="2097087"/>
              <a:ext cx="0" cy="3906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DF04D86D-AC2B-5C7F-BDFD-E0902188C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6101" y="2079927"/>
              <a:ext cx="1" cy="3906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E4881A10-6672-927E-632C-3C34AE854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3033" y="1685602"/>
              <a:ext cx="1" cy="3906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A6CDEE7A-F259-37BB-E66E-83A29F8B42A1}"/>
              </a:ext>
            </a:extLst>
          </p:cNvPr>
          <p:cNvSpPr/>
          <p:nvPr/>
        </p:nvSpPr>
        <p:spPr>
          <a:xfrm>
            <a:off x="3351458" y="3208001"/>
            <a:ext cx="1180577" cy="2742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외국도서</a:t>
            </a: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27BE2898-37C4-794F-1C36-4A52AA528DE7}"/>
              </a:ext>
            </a:extLst>
          </p:cNvPr>
          <p:cNvSpPr/>
          <p:nvPr/>
        </p:nvSpPr>
        <p:spPr>
          <a:xfrm>
            <a:off x="3373103" y="3633716"/>
            <a:ext cx="1180577" cy="274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소설</a:t>
            </a: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FBF2459A-73E7-F01D-9C9E-81F579ECB2A2}"/>
              </a:ext>
            </a:extLst>
          </p:cNvPr>
          <p:cNvSpPr/>
          <p:nvPr/>
        </p:nvSpPr>
        <p:spPr>
          <a:xfrm>
            <a:off x="3355704" y="3985375"/>
            <a:ext cx="1180577" cy="274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</a:t>
            </a:r>
            <a:r>
              <a:rPr lang="en-US" altLang="ko-KR" dirty="0"/>
              <a:t>/</a:t>
            </a:r>
            <a:r>
              <a:rPr lang="ko-KR" altLang="en-US" dirty="0"/>
              <a:t>에세이</a:t>
            </a: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041202C5-1A39-D8F4-1733-7377CFDC42D9}"/>
              </a:ext>
            </a:extLst>
          </p:cNvPr>
          <p:cNvSpPr/>
          <p:nvPr/>
        </p:nvSpPr>
        <p:spPr>
          <a:xfrm>
            <a:off x="3373102" y="4373511"/>
            <a:ext cx="1180577" cy="274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경영</a:t>
            </a:r>
            <a:r>
              <a:rPr lang="en-US" altLang="ko-KR" dirty="0"/>
              <a:t>/</a:t>
            </a:r>
            <a:r>
              <a:rPr lang="ko-KR" altLang="en-US" dirty="0"/>
              <a:t>경제</a:t>
            </a: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256B57DC-FE6E-BDFF-1997-5B582BAAD1CC}"/>
              </a:ext>
            </a:extLst>
          </p:cNvPr>
          <p:cNvSpPr/>
          <p:nvPr/>
        </p:nvSpPr>
        <p:spPr>
          <a:xfrm>
            <a:off x="3373102" y="4761645"/>
            <a:ext cx="1180577" cy="274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자기계발</a:t>
            </a: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87D29C5E-D28A-A609-9931-88D905D63E9C}"/>
              </a:ext>
            </a:extLst>
          </p:cNvPr>
          <p:cNvSpPr/>
          <p:nvPr/>
        </p:nvSpPr>
        <p:spPr>
          <a:xfrm>
            <a:off x="4812028" y="3210590"/>
            <a:ext cx="1180577" cy="2742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eBook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F38D66DB-E798-CBB2-CC46-5798500C1C8C}"/>
              </a:ext>
            </a:extLst>
          </p:cNvPr>
          <p:cNvSpPr/>
          <p:nvPr/>
        </p:nvSpPr>
        <p:spPr>
          <a:xfrm>
            <a:off x="4833673" y="3636305"/>
            <a:ext cx="1180577" cy="274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소설</a:t>
            </a: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DB36E6C6-8E54-8A1F-CE10-ABF70EEE8BB6}"/>
              </a:ext>
            </a:extLst>
          </p:cNvPr>
          <p:cNvSpPr/>
          <p:nvPr/>
        </p:nvSpPr>
        <p:spPr>
          <a:xfrm>
            <a:off x="4816274" y="3987964"/>
            <a:ext cx="1180577" cy="274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</a:t>
            </a:r>
            <a:r>
              <a:rPr lang="en-US" altLang="ko-KR" dirty="0"/>
              <a:t>/</a:t>
            </a:r>
            <a:r>
              <a:rPr lang="ko-KR" altLang="en-US" dirty="0"/>
              <a:t>에세이</a:t>
            </a: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33F3B589-C7A9-84F2-961E-B01F92F9C61B}"/>
              </a:ext>
            </a:extLst>
          </p:cNvPr>
          <p:cNvSpPr/>
          <p:nvPr/>
        </p:nvSpPr>
        <p:spPr>
          <a:xfrm>
            <a:off x="4833672" y="4376100"/>
            <a:ext cx="1180577" cy="274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경영</a:t>
            </a:r>
            <a:r>
              <a:rPr lang="en-US" altLang="ko-KR" dirty="0"/>
              <a:t>/</a:t>
            </a:r>
            <a:r>
              <a:rPr lang="ko-KR" altLang="en-US" dirty="0"/>
              <a:t>경제</a:t>
            </a:r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42F9DA32-59D5-F492-094A-7B4BAD0ED7FE}"/>
              </a:ext>
            </a:extLst>
          </p:cNvPr>
          <p:cNvSpPr/>
          <p:nvPr/>
        </p:nvSpPr>
        <p:spPr>
          <a:xfrm>
            <a:off x="4833672" y="4764234"/>
            <a:ext cx="1180577" cy="274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자기계발</a:t>
            </a: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6C39DBAE-D30B-2DD2-49D2-46678CB78412}"/>
              </a:ext>
            </a:extLst>
          </p:cNvPr>
          <p:cNvSpPr/>
          <p:nvPr/>
        </p:nvSpPr>
        <p:spPr>
          <a:xfrm>
            <a:off x="6349883" y="3215209"/>
            <a:ext cx="1180577" cy="2742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웹소설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37E89062-BC1E-A671-95B5-3A4E11879C7D}"/>
              </a:ext>
            </a:extLst>
          </p:cNvPr>
          <p:cNvSpPr/>
          <p:nvPr/>
        </p:nvSpPr>
        <p:spPr>
          <a:xfrm>
            <a:off x="6371528" y="3640924"/>
            <a:ext cx="1180577" cy="274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웹소설</a:t>
            </a:r>
            <a:endParaRPr lang="ko-KR" altLang="en-US" dirty="0"/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9982095B-DF23-CBB2-4C58-93D5BC8CB3AF}"/>
              </a:ext>
            </a:extLst>
          </p:cNvPr>
          <p:cNvSpPr/>
          <p:nvPr/>
        </p:nvSpPr>
        <p:spPr>
          <a:xfrm>
            <a:off x="6354129" y="3992583"/>
            <a:ext cx="1180577" cy="274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</a:t>
            </a:r>
            <a:r>
              <a:rPr lang="en-US" altLang="ko-KR" dirty="0"/>
              <a:t>/</a:t>
            </a:r>
            <a:r>
              <a:rPr lang="ko-KR" altLang="en-US" dirty="0"/>
              <a:t>에세이</a:t>
            </a: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6865D511-75E6-5F1D-4467-BD75787EB5C3}"/>
              </a:ext>
            </a:extLst>
          </p:cNvPr>
          <p:cNvSpPr/>
          <p:nvPr/>
        </p:nvSpPr>
        <p:spPr>
          <a:xfrm>
            <a:off x="7721485" y="3210590"/>
            <a:ext cx="1180577" cy="2742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음반</a:t>
            </a: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8C984ABC-48C7-DC65-58A6-4B5D59B5F16F}"/>
              </a:ext>
            </a:extLst>
          </p:cNvPr>
          <p:cNvSpPr/>
          <p:nvPr/>
        </p:nvSpPr>
        <p:spPr>
          <a:xfrm>
            <a:off x="7743130" y="3636305"/>
            <a:ext cx="1180577" cy="274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음반</a:t>
            </a: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B25CE393-6BA1-2E39-4A65-1DF6120FF41E}"/>
              </a:ext>
            </a:extLst>
          </p:cNvPr>
          <p:cNvSpPr/>
          <p:nvPr/>
        </p:nvSpPr>
        <p:spPr>
          <a:xfrm>
            <a:off x="7725731" y="3987964"/>
            <a:ext cx="1180577" cy="274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DVD</a:t>
            </a:r>
            <a:endParaRPr lang="ko-KR" altLang="en-US" dirty="0"/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7321F8DF-933F-D852-AEFB-0013556B5DBE}"/>
              </a:ext>
            </a:extLst>
          </p:cNvPr>
          <p:cNvSpPr/>
          <p:nvPr/>
        </p:nvSpPr>
        <p:spPr>
          <a:xfrm>
            <a:off x="7743129" y="4376100"/>
            <a:ext cx="1180577" cy="274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블루레이</a:t>
            </a: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CA4E9EC5-86BE-8407-80E4-C4BCC484A1D9}"/>
              </a:ext>
            </a:extLst>
          </p:cNvPr>
          <p:cNvSpPr/>
          <p:nvPr/>
        </p:nvSpPr>
        <p:spPr>
          <a:xfrm>
            <a:off x="9139266" y="3205973"/>
            <a:ext cx="1180577" cy="2742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중고도서</a:t>
            </a: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10359892-362A-E0D4-D728-AB2577A6016F}"/>
              </a:ext>
            </a:extLst>
          </p:cNvPr>
          <p:cNvSpPr/>
          <p:nvPr/>
        </p:nvSpPr>
        <p:spPr>
          <a:xfrm>
            <a:off x="9160911" y="3631688"/>
            <a:ext cx="1180577" cy="274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판매</a:t>
            </a: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A227CA8C-93B1-E43D-ECBB-9CD898E46FF5}"/>
              </a:ext>
            </a:extLst>
          </p:cNvPr>
          <p:cNvSpPr/>
          <p:nvPr/>
        </p:nvSpPr>
        <p:spPr>
          <a:xfrm>
            <a:off x="9143512" y="3983347"/>
            <a:ext cx="1180577" cy="274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</a:t>
            </a:r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E5DC005A-4285-6CA7-E8CF-2D046926DEE3}"/>
              </a:ext>
            </a:extLst>
          </p:cNvPr>
          <p:cNvSpPr/>
          <p:nvPr/>
        </p:nvSpPr>
        <p:spPr>
          <a:xfrm>
            <a:off x="10497014" y="3196739"/>
            <a:ext cx="1180577" cy="2742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퀵메뉴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46" name="직선 연결선 345">
            <a:extLst>
              <a:ext uri="{FF2B5EF4-FFF2-40B4-BE49-F238E27FC236}">
                <a16:creationId xmlns:a16="http://schemas.microsoft.com/office/drawing/2014/main" id="{3E6B3866-CA3B-D380-2422-2BF76F4FD482}"/>
              </a:ext>
            </a:extLst>
          </p:cNvPr>
          <p:cNvCxnSpPr>
            <a:cxnSpLocks/>
          </p:cNvCxnSpPr>
          <p:nvPr/>
        </p:nvCxnSpPr>
        <p:spPr>
          <a:xfrm flipV="1">
            <a:off x="5433451" y="2953026"/>
            <a:ext cx="1" cy="274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46">
            <a:extLst>
              <a:ext uri="{FF2B5EF4-FFF2-40B4-BE49-F238E27FC236}">
                <a16:creationId xmlns:a16="http://schemas.microsoft.com/office/drawing/2014/main" id="{44F13D19-B3E7-4B26-A49D-C84D905EC548}"/>
              </a:ext>
            </a:extLst>
          </p:cNvPr>
          <p:cNvCxnSpPr>
            <a:cxnSpLocks/>
          </p:cNvCxnSpPr>
          <p:nvPr/>
        </p:nvCxnSpPr>
        <p:spPr>
          <a:xfrm flipV="1">
            <a:off x="6978085" y="2945963"/>
            <a:ext cx="1" cy="274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DA869DF7-F8F9-F739-90C5-2E66AF63D125}"/>
              </a:ext>
            </a:extLst>
          </p:cNvPr>
          <p:cNvCxnSpPr>
            <a:cxnSpLocks/>
          </p:cNvCxnSpPr>
          <p:nvPr/>
        </p:nvCxnSpPr>
        <p:spPr>
          <a:xfrm flipV="1">
            <a:off x="8321349" y="2927959"/>
            <a:ext cx="1" cy="274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EFFDFDF5-81D8-0F50-C4D7-D96880F7DD4C}"/>
              </a:ext>
            </a:extLst>
          </p:cNvPr>
          <p:cNvCxnSpPr>
            <a:cxnSpLocks/>
          </p:cNvCxnSpPr>
          <p:nvPr/>
        </p:nvCxnSpPr>
        <p:spPr>
          <a:xfrm flipV="1">
            <a:off x="11137758" y="2932697"/>
            <a:ext cx="1" cy="274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245F181A-B60C-B29C-14AE-F2519BBC4AC5}"/>
              </a:ext>
            </a:extLst>
          </p:cNvPr>
          <p:cNvCxnSpPr>
            <a:cxnSpLocks/>
          </p:cNvCxnSpPr>
          <p:nvPr/>
        </p:nvCxnSpPr>
        <p:spPr>
          <a:xfrm>
            <a:off x="7411240" y="2465139"/>
            <a:ext cx="474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FC4B6E4C-FBB2-1DE2-20F6-37C82645C887}"/>
              </a:ext>
            </a:extLst>
          </p:cNvPr>
          <p:cNvSpPr/>
          <p:nvPr/>
        </p:nvSpPr>
        <p:spPr>
          <a:xfrm>
            <a:off x="7885679" y="1878548"/>
            <a:ext cx="1180577" cy="8979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ko-KR" altLang="en-US" dirty="0"/>
              <a:t>회원가입</a:t>
            </a:r>
            <a:endParaRPr lang="en-US" altLang="ko-KR" dirty="0"/>
          </a:p>
          <a:p>
            <a:pPr algn="ctr"/>
            <a:r>
              <a:rPr lang="ko-KR" altLang="en-US" dirty="0"/>
              <a:t>장바구니</a:t>
            </a:r>
            <a:endParaRPr lang="en-US" altLang="ko-KR" dirty="0"/>
          </a:p>
          <a:p>
            <a:pPr algn="ctr"/>
            <a:r>
              <a:rPr lang="ko-KR" altLang="en-US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681092890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0"/>
          <p:cNvGrpSpPr/>
          <p:nvPr/>
        </p:nvGrpSpPr>
        <p:grpSpPr>
          <a:xfrm>
            <a:off x="1125293" y="145778"/>
            <a:ext cx="10907278" cy="6498771"/>
            <a:chOff x="937549" y="173621"/>
            <a:chExt cx="10907278" cy="6498771"/>
          </a:xfrm>
        </p:grpSpPr>
        <p:grpSp>
          <p:nvGrpSpPr>
            <p:cNvPr id="275" name="Google Shape;275;p20"/>
            <p:cNvGrpSpPr/>
            <p:nvPr/>
          </p:nvGrpSpPr>
          <p:grpSpPr>
            <a:xfrm>
              <a:off x="937549" y="173621"/>
              <a:ext cx="10907278" cy="6498771"/>
              <a:chOff x="937549" y="173621"/>
              <a:chExt cx="10907278" cy="6498771"/>
            </a:xfrm>
          </p:grpSpPr>
          <p:sp>
            <p:nvSpPr>
              <p:cNvPr id="276" name="Google Shape;276;p20"/>
              <p:cNvSpPr/>
              <p:nvPr/>
            </p:nvSpPr>
            <p:spPr>
              <a:xfrm flipH="1">
                <a:off x="937549" y="173621"/>
                <a:ext cx="10907278" cy="6498771"/>
              </a:xfrm>
              <a:prstGeom prst="roundRect">
                <a:avLst>
                  <a:gd name="adj" fmla="val 4554"/>
                </a:avLst>
              </a:prstGeom>
              <a:solidFill>
                <a:srgbClr val="785130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0"/>
              <p:cNvSpPr/>
              <p:nvPr/>
            </p:nvSpPr>
            <p:spPr>
              <a:xfrm flipH="1">
                <a:off x="1060186" y="224036"/>
                <a:ext cx="10690002" cy="6383287"/>
              </a:xfrm>
              <a:prstGeom prst="roundRect">
                <a:avLst>
                  <a:gd name="adj" fmla="val 4554"/>
                </a:avLst>
              </a:prstGeom>
              <a:solidFill>
                <a:srgbClr val="D1C0A1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0"/>
              <p:cNvSpPr/>
              <p:nvPr/>
            </p:nvSpPr>
            <p:spPr>
              <a:xfrm rot="5400000">
                <a:off x="5816554" y="779909"/>
                <a:ext cx="6327116" cy="5181765"/>
              </a:xfrm>
              <a:prstGeom prst="round2SameRect">
                <a:avLst>
                  <a:gd name="adj1" fmla="val 4994"/>
                  <a:gd name="adj2" fmla="val 0"/>
                </a:avLst>
              </a:prstGeom>
              <a:solidFill>
                <a:srgbClr val="F1E6D0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0"/>
              <p:cNvSpPr/>
              <p:nvPr/>
            </p:nvSpPr>
            <p:spPr>
              <a:xfrm rot="-5400000" flipH="1">
                <a:off x="702372" y="847494"/>
                <a:ext cx="6327116" cy="5046597"/>
              </a:xfrm>
              <a:prstGeom prst="round2SameRect">
                <a:avLst>
                  <a:gd name="adj1" fmla="val 6042"/>
                  <a:gd name="adj2" fmla="val 0"/>
                </a:avLst>
              </a:prstGeom>
              <a:gradFill>
                <a:gsLst>
                  <a:gs pos="0">
                    <a:srgbClr val="F1E6D0"/>
                  </a:gs>
                  <a:gs pos="65000">
                    <a:srgbClr val="F1E6D0"/>
                  </a:gs>
                  <a:gs pos="88000">
                    <a:srgbClr val="EEE2C9"/>
                  </a:gs>
                  <a:gs pos="100000">
                    <a:srgbClr val="EEE2C9"/>
                  </a:gs>
                </a:gsLst>
                <a:lin ang="5400000" scaled="0"/>
              </a:gra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0" name="Google Shape;280;p20"/>
              <p:cNvCxnSpPr/>
              <p:nvPr/>
            </p:nvCxnSpPr>
            <p:spPr>
              <a:xfrm>
                <a:off x="1139140" y="1127683"/>
                <a:ext cx="13747" cy="176841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1" name="Google Shape;281;p20"/>
              <p:cNvCxnSpPr/>
              <p:nvPr/>
            </p:nvCxnSpPr>
            <p:spPr>
              <a:xfrm>
                <a:off x="1259435" y="1364247"/>
                <a:ext cx="13747" cy="176841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2" name="Google Shape;282;p20"/>
              <p:cNvCxnSpPr/>
              <p:nvPr/>
            </p:nvCxnSpPr>
            <p:spPr>
              <a:xfrm>
                <a:off x="1203497" y="1602379"/>
                <a:ext cx="13747" cy="176841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3" name="Google Shape;283;p20"/>
              <p:cNvCxnSpPr/>
              <p:nvPr/>
            </p:nvCxnSpPr>
            <p:spPr>
              <a:xfrm>
                <a:off x="1117537" y="4368481"/>
                <a:ext cx="13747" cy="61927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4" name="Google Shape;284;p20"/>
              <p:cNvCxnSpPr/>
              <p:nvPr/>
            </p:nvCxnSpPr>
            <p:spPr>
              <a:xfrm>
                <a:off x="1245197" y="4272869"/>
                <a:ext cx="13747" cy="333455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5" name="Google Shape;285;p20"/>
              <p:cNvCxnSpPr/>
              <p:nvPr/>
            </p:nvCxnSpPr>
            <p:spPr>
              <a:xfrm>
                <a:off x="1196625" y="4225590"/>
                <a:ext cx="13747" cy="61927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286" name="Google Shape;286;p20"/>
            <p:cNvCxnSpPr/>
            <p:nvPr/>
          </p:nvCxnSpPr>
          <p:spPr>
            <a:xfrm>
              <a:off x="11632483" y="1403882"/>
              <a:ext cx="0" cy="1492211"/>
            </a:xfrm>
            <a:prstGeom prst="straightConnector1">
              <a:avLst/>
            </a:prstGeom>
            <a:noFill/>
            <a:ln w="12700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7" name="Google Shape;287;p20"/>
            <p:cNvCxnSpPr/>
            <p:nvPr/>
          </p:nvCxnSpPr>
          <p:spPr>
            <a:xfrm>
              <a:off x="11667862" y="1948991"/>
              <a:ext cx="0" cy="1492211"/>
            </a:xfrm>
            <a:prstGeom prst="straightConnector1">
              <a:avLst/>
            </a:prstGeom>
            <a:noFill/>
            <a:ln w="12700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" name="Google Shape;217;p18">
            <a:extLst>
              <a:ext uri="{FF2B5EF4-FFF2-40B4-BE49-F238E27FC236}">
                <a16:creationId xmlns:a16="http://schemas.microsoft.com/office/drawing/2014/main" id="{9B47E6CE-3454-DC01-FCB4-1EB41C7F30F3}"/>
              </a:ext>
            </a:extLst>
          </p:cNvPr>
          <p:cNvGrpSpPr/>
          <p:nvPr/>
        </p:nvGrpSpPr>
        <p:grpSpPr>
          <a:xfrm>
            <a:off x="2140835" y="729079"/>
            <a:ext cx="3781167" cy="1282305"/>
            <a:chOff x="2001795" y="579446"/>
            <a:chExt cx="3781167" cy="1282305"/>
          </a:xfrm>
        </p:grpSpPr>
        <p:sp>
          <p:nvSpPr>
            <p:cNvPr id="3" name="Google Shape;218;p18">
              <a:extLst>
                <a:ext uri="{FF2B5EF4-FFF2-40B4-BE49-F238E27FC236}">
                  <a16:creationId xmlns:a16="http://schemas.microsoft.com/office/drawing/2014/main" id="{82B87495-A261-11FE-CA87-0BDC53A61BE6}"/>
                </a:ext>
              </a:extLst>
            </p:cNvPr>
            <p:cNvSpPr/>
            <p:nvPr/>
          </p:nvSpPr>
          <p:spPr>
            <a:xfrm>
              <a:off x="2001795" y="609600"/>
              <a:ext cx="3781167" cy="1252151"/>
            </a:xfrm>
            <a:prstGeom prst="bracketPair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19;p18">
              <a:extLst>
                <a:ext uri="{FF2B5EF4-FFF2-40B4-BE49-F238E27FC236}">
                  <a16:creationId xmlns:a16="http://schemas.microsoft.com/office/drawing/2014/main" id="{5693943D-457B-5F18-235D-D7AE66A8A158}"/>
                </a:ext>
              </a:extLst>
            </p:cNvPr>
            <p:cNvSpPr txBox="1"/>
            <p:nvPr/>
          </p:nvSpPr>
          <p:spPr>
            <a:xfrm>
              <a:off x="2675974" y="884180"/>
              <a:ext cx="2570205" cy="897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/>
                <a:t>사이트 레이아웃</a:t>
              </a:r>
              <a:endParaRPr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20;p18">
              <a:extLst>
                <a:ext uri="{FF2B5EF4-FFF2-40B4-BE49-F238E27FC236}">
                  <a16:creationId xmlns:a16="http://schemas.microsoft.com/office/drawing/2014/main" id="{331A1803-B30F-C49B-ADB7-6D694EB0DD5C}"/>
                </a:ext>
              </a:extLst>
            </p:cNvPr>
            <p:cNvSpPr txBox="1"/>
            <p:nvPr/>
          </p:nvSpPr>
          <p:spPr>
            <a:xfrm>
              <a:off x="2504079" y="579446"/>
              <a:ext cx="2941405" cy="646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b="1" i="0" dirty="0">
                  <a:solidFill>
                    <a:srgbClr val="000000"/>
                  </a:solidFill>
                  <a:effectLst/>
                  <a:latin typeface="새굴림" panose="02030600000101010101" pitchFamily="18" charset="-127"/>
                  <a:ea typeface="새굴림" panose="02030600000101010101" pitchFamily="18" charset="-127"/>
                </a:rPr>
                <a:t>web site structure</a:t>
              </a:r>
              <a:endParaRPr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46328D-5E3E-9501-27B1-AA0C939A2D54}"/>
              </a:ext>
            </a:extLst>
          </p:cNvPr>
          <p:cNvSpPr/>
          <p:nvPr/>
        </p:nvSpPr>
        <p:spPr>
          <a:xfrm>
            <a:off x="1903576" y="2731098"/>
            <a:ext cx="4412202" cy="390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99F647-7878-F821-ED65-C8BE860DB35C}"/>
              </a:ext>
            </a:extLst>
          </p:cNvPr>
          <p:cNvSpPr/>
          <p:nvPr/>
        </p:nvSpPr>
        <p:spPr>
          <a:xfrm>
            <a:off x="1903576" y="3233741"/>
            <a:ext cx="4412202" cy="390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D2BE1C-616E-AC25-074E-29CE10D629D9}"/>
              </a:ext>
            </a:extLst>
          </p:cNvPr>
          <p:cNvSpPr/>
          <p:nvPr/>
        </p:nvSpPr>
        <p:spPr>
          <a:xfrm>
            <a:off x="1921066" y="3841329"/>
            <a:ext cx="4412202" cy="16450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564329-5533-90B9-5195-7CC4D0F04E55}"/>
              </a:ext>
            </a:extLst>
          </p:cNvPr>
          <p:cNvSpPr/>
          <p:nvPr/>
        </p:nvSpPr>
        <p:spPr>
          <a:xfrm>
            <a:off x="1921066" y="5656520"/>
            <a:ext cx="4412202" cy="390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Google Shape;219;p18">
            <a:extLst>
              <a:ext uri="{FF2B5EF4-FFF2-40B4-BE49-F238E27FC236}">
                <a16:creationId xmlns:a16="http://schemas.microsoft.com/office/drawing/2014/main" id="{A6469510-6E82-1811-A381-87F0BC19F4C4}"/>
              </a:ext>
            </a:extLst>
          </p:cNvPr>
          <p:cNvSpPr txBox="1"/>
          <p:nvPr/>
        </p:nvSpPr>
        <p:spPr>
          <a:xfrm>
            <a:off x="2859650" y="2105621"/>
            <a:ext cx="2570205" cy="89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</a:rPr>
              <a:t>Main</a:t>
            </a:r>
            <a:r>
              <a:rPr lang="ko-KR" altLang="en-US" sz="2800" dirty="0">
                <a:solidFill>
                  <a:schemeClr val="dk1"/>
                </a:solidFill>
              </a:rPr>
              <a:t>구조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19;p18">
            <a:extLst>
              <a:ext uri="{FF2B5EF4-FFF2-40B4-BE49-F238E27FC236}">
                <a16:creationId xmlns:a16="http://schemas.microsoft.com/office/drawing/2014/main" id="{54125509-50FC-A9D0-6403-F58CBCA15191}"/>
              </a:ext>
            </a:extLst>
          </p:cNvPr>
          <p:cNvSpPr txBox="1"/>
          <p:nvPr/>
        </p:nvSpPr>
        <p:spPr>
          <a:xfrm>
            <a:off x="7689717" y="478114"/>
            <a:ext cx="2570205" cy="89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 err="1">
                <a:solidFill>
                  <a:schemeClr val="dk1"/>
                </a:solidFill>
              </a:rPr>
              <a:t>Mypage</a:t>
            </a:r>
            <a:r>
              <a:rPr lang="ko-KR" altLang="en-US" sz="2800" dirty="0">
                <a:solidFill>
                  <a:schemeClr val="dk1"/>
                </a:solidFill>
              </a:rPr>
              <a:t>구조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B4784A-5C08-D464-331E-C6CF6E96FE86}"/>
              </a:ext>
            </a:extLst>
          </p:cNvPr>
          <p:cNvSpPr/>
          <p:nvPr/>
        </p:nvSpPr>
        <p:spPr>
          <a:xfrm>
            <a:off x="6912606" y="1395735"/>
            <a:ext cx="4412202" cy="390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FCE352-0ED5-37B7-1E1F-A738C238506A}"/>
              </a:ext>
            </a:extLst>
          </p:cNvPr>
          <p:cNvSpPr/>
          <p:nvPr/>
        </p:nvSpPr>
        <p:spPr>
          <a:xfrm>
            <a:off x="6925824" y="2105620"/>
            <a:ext cx="980424" cy="338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aside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E52497-11C0-AF7E-5645-50C52F5AFE50}"/>
              </a:ext>
            </a:extLst>
          </p:cNvPr>
          <p:cNvSpPr/>
          <p:nvPr/>
        </p:nvSpPr>
        <p:spPr>
          <a:xfrm>
            <a:off x="8094747" y="2091095"/>
            <a:ext cx="3230061" cy="338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98FB48-A421-96A8-61D0-4EA58AEF302A}"/>
              </a:ext>
            </a:extLst>
          </p:cNvPr>
          <p:cNvSpPr/>
          <p:nvPr/>
        </p:nvSpPr>
        <p:spPr>
          <a:xfrm>
            <a:off x="6868892" y="5656520"/>
            <a:ext cx="4412202" cy="390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2264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0"/>
          <p:cNvGrpSpPr/>
          <p:nvPr/>
        </p:nvGrpSpPr>
        <p:grpSpPr>
          <a:xfrm>
            <a:off x="1125293" y="145778"/>
            <a:ext cx="10907278" cy="6498771"/>
            <a:chOff x="937549" y="173621"/>
            <a:chExt cx="10907278" cy="6498771"/>
          </a:xfrm>
        </p:grpSpPr>
        <p:grpSp>
          <p:nvGrpSpPr>
            <p:cNvPr id="275" name="Google Shape;275;p20"/>
            <p:cNvGrpSpPr/>
            <p:nvPr/>
          </p:nvGrpSpPr>
          <p:grpSpPr>
            <a:xfrm>
              <a:off x="937549" y="173621"/>
              <a:ext cx="10907278" cy="6498771"/>
              <a:chOff x="937549" y="173621"/>
              <a:chExt cx="10907278" cy="6498771"/>
            </a:xfrm>
          </p:grpSpPr>
          <p:sp>
            <p:nvSpPr>
              <p:cNvPr id="276" name="Google Shape;276;p20"/>
              <p:cNvSpPr/>
              <p:nvPr/>
            </p:nvSpPr>
            <p:spPr>
              <a:xfrm flipH="1">
                <a:off x="937549" y="173621"/>
                <a:ext cx="10907278" cy="6498771"/>
              </a:xfrm>
              <a:prstGeom prst="roundRect">
                <a:avLst>
                  <a:gd name="adj" fmla="val 4554"/>
                </a:avLst>
              </a:prstGeom>
              <a:solidFill>
                <a:srgbClr val="785130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0"/>
              <p:cNvSpPr/>
              <p:nvPr/>
            </p:nvSpPr>
            <p:spPr>
              <a:xfrm flipH="1">
                <a:off x="1060186" y="224036"/>
                <a:ext cx="10690002" cy="6383287"/>
              </a:xfrm>
              <a:prstGeom prst="roundRect">
                <a:avLst>
                  <a:gd name="adj" fmla="val 4554"/>
                </a:avLst>
              </a:prstGeom>
              <a:solidFill>
                <a:srgbClr val="D1C0A1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0"/>
              <p:cNvSpPr/>
              <p:nvPr/>
            </p:nvSpPr>
            <p:spPr>
              <a:xfrm rot="5400000">
                <a:off x="5816554" y="779909"/>
                <a:ext cx="6327116" cy="5181765"/>
              </a:xfrm>
              <a:prstGeom prst="round2SameRect">
                <a:avLst>
                  <a:gd name="adj1" fmla="val 4994"/>
                  <a:gd name="adj2" fmla="val 0"/>
                </a:avLst>
              </a:prstGeom>
              <a:solidFill>
                <a:srgbClr val="F1E6D0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0"/>
              <p:cNvSpPr/>
              <p:nvPr/>
            </p:nvSpPr>
            <p:spPr>
              <a:xfrm rot="16200000" flipH="1">
                <a:off x="688625" y="847493"/>
                <a:ext cx="6327116" cy="5046597"/>
              </a:xfrm>
              <a:prstGeom prst="round2SameRect">
                <a:avLst>
                  <a:gd name="adj1" fmla="val 6042"/>
                  <a:gd name="adj2" fmla="val 0"/>
                </a:avLst>
              </a:prstGeom>
              <a:gradFill>
                <a:gsLst>
                  <a:gs pos="0">
                    <a:srgbClr val="F1E6D0"/>
                  </a:gs>
                  <a:gs pos="65000">
                    <a:srgbClr val="F1E6D0"/>
                  </a:gs>
                  <a:gs pos="88000">
                    <a:srgbClr val="EEE2C9"/>
                  </a:gs>
                  <a:gs pos="100000">
                    <a:srgbClr val="EEE2C9"/>
                  </a:gs>
                </a:gsLst>
                <a:lin ang="5400000" scaled="0"/>
              </a:gra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0" name="Google Shape;280;p20"/>
              <p:cNvCxnSpPr/>
              <p:nvPr/>
            </p:nvCxnSpPr>
            <p:spPr>
              <a:xfrm>
                <a:off x="1139140" y="1127683"/>
                <a:ext cx="13747" cy="176841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1" name="Google Shape;281;p20"/>
              <p:cNvCxnSpPr/>
              <p:nvPr/>
            </p:nvCxnSpPr>
            <p:spPr>
              <a:xfrm>
                <a:off x="1259435" y="1364247"/>
                <a:ext cx="13747" cy="176841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2" name="Google Shape;282;p20"/>
              <p:cNvCxnSpPr/>
              <p:nvPr/>
            </p:nvCxnSpPr>
            <p:spPr>
              <a:xfrm>
                <a:off x="1203497" y="1602379"/>
                <a:ext cx="13747" cy="176841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3" name="Google Shape;283;p20"/>
              <p:cNvCxnSpPr/>
              <p:nvPr/>
            </p:nvCxnSpPr>
            <p:spPr>
              <a:xfrm>
                <a:off x="1117537" y="4368481"/>
                <a:ext cx="13747" cy="61927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4" name="Google Shape;284;p20"/>
              <p:cNvCxnSpPr/>
              <p:nvPr/>
            </p:nvCxnSpPr>
            <p:spPr>
              <a:xfrm>
                <a:off x="1245197" y="4272869"/>
                <a:ext cx="13747" cy="333455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5" name="Google Shape;285;p20"/>
              <p:cNvCxnSpPr/>
              <p:nvPr/>
            </p:nvCxnSpPr>
            <p:spPr>
              <a:xfrm>
                <a:off x="1196625" y="4225590"/>
                <a:ext cx="13747" cy="61927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286" name="Google Shape;286;p20"/>
            <p:cNvCxnSpPr/>
            <p:nvPr/>
          </p:nvCxnSpPr>
          <p:spPr>
            <a:xfrm>
              <a:off x="11632483" y="1403882"/>
              <a:ext cx="0" cy="1492211"/>
            </a:xfrm>
            <a:prstGeom prst="straightConnector1">
              <a:avLst/>
            </a:prstGeom>
            <a:noFill/>
            <a:ln w="12700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7" name="Google Shape;287;p20"/>
            <p:cNvCxnSpPr/>
            <p:nvPr/>
          </p:nvCxnSpPr>
          <p:spPr>
            <a:xfrm>
              <a:off x="11667862" y="1948991"/>
              <a:ext cx="0" cy="1492211"/>
            </a:xfrm>
            <a:prstGeom prst="straightConnector1">
              <a:avLst/>
            </a:prstGeom>
            <a:noFill/>
            <a:ln w="12700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" name="Google Shape;217;p18">
            <a:extLst>
              <a:ext uri="{FF2B5EF4-FFF2-40B4-BE49-F238E27FC236}">
                <a16:creationId xmlns:a16="http://schemas.microsoft.com/office/drawing/2014/main" id="{9B47E6CE-3454-DC01-FCB4-1EB41C7F30F3}"/>
              </a:ext>
            </a:extLst>
          </p:cNvPr>
          <p:cNvGrpSpPr/>
          <p:nvPr/>
        </p:nvGrpSpPr>
        <p:grpSpPr>
          <a:xfrm>
            <a:off x="2140835" y="729079"/>
            <a:ext cx="3781167" cy="1282305"/>
            <a:chOff x="2001795" y="579446"/>
            <a:chExt cx="3781167" cy="1282305"/>
          </a:xfrm>
        </p:grpSpPr>
        <p:sp>
          <p:nvSpPr>
            <p:cNvPr id="3" name="Google Shape;218;p18">
              <a:extLst>
                <a:ext uri="{FF2B5EF4-FFF2-40B4-BE49-F238E27FC236}">
                  <a16:creationId xmlns:a16="http://schemas.microsoft.com/office/drawing/2014/main" id="{82B87495-A261-11FE-CA87-0BDC53A61BE6}"/>
                </a:ext>
              </a:extLst>
            </p:cNvPr>
            <p:cNvSpPr/>
            <p:nvPr/>
          </p:nvSpPr>
          <p:spPr>
            <a:xfrm>
              <a:off x="2001795" y="609600"/>
              <a:ext cx="3781167" cy="1252151"/>
            </a:xfrm>
            <a:prstGeom prst="bracketPair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19;p18">
              <a:extLst>
                <a:ext uri="{FF2B5EF4-FFF2-40B4-BE49-F238E27FC236}">
                  <a16:creationId xmlns:a16="http://schemas.microsoft.com/office/drawing/2014/main" id="{5693943D-457B-5F18-235D-D7AE66A8A158}"/>
                </a:ext>
              </a:extLst>
            </p:cNvPr>
            <p:cNvSpPr txBox="1"/>
            <p:nvPr/>
          </p:nvSpPr>
          <p:spPr>
            <a:xfrm>
              <a:off x="2675974" y="884180"/>
              <a:ext cx="2570205" cy="897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/>
                <a:t>프로젝트</a:t>
              </a:r>
              <a:endParaRPr lang="en-US" altLang="ko-KR" sz="2800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개발환경</a:t>
              </a:r>
              <a:endParaRPr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20;p18">
              <a:extLst>
                <a:ext uri="{FF2B5EF4-FFF2-40B4-BE49-F238E27FC236}">
                  <a16:creationId xmlns:a16="http://schemas.microsoft.com/office/drawing/2014/main" id="{331A1803-B30F-C49B-ADB7-6D694EB0DD5C}"/>
                </a:ext>
              </a:extLst>
            </p:cNvPr>
            <p:cNvSpPr txBox="1"/>
            <p:nvPr/>
          </p:nvSpPr>
          <p:spPr>
            <a:xfrm>
              <a:off x="2504079" y="579446"/>
              <a:ext cx="2941405" cy="646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latin typeface="새굴림" panose="02030600000101010101" pitchFamily="18" charset="-127"/>
                  <a:ea typeface="새굴림" panose="02030600000101010101" pitchFamily="18" charset="-127"/>
                  <a:cs typeface="Arial"/>
                  <a:sym typeface="Arial"/>
                </a:rPr>
                <a:t>Develop</a:t>
              </a:r>
              <a:r>
                <a:rPr lang="en-US" b="1" dirty="0">
                  <a:latin typeface="새굴림" panose="02030600000101010101" pitchFamily="18" charset="-127"/>
                  <a:ea typeface="새굴림" panose="02030600000101010101" pitchFamily="18" charset="-127"/>
                </a:rPr>
                <a:t>ment environment</a:t>
              </a:r>
              <a:endParaRPr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FD16425-A499-22D0-3458-1ABEC35515FD}"/>
              </a:ext>
            </a:extLst>
          </p:cNvPr>
          <p:cNvSpPr txBox="1">
            <a:spLocks/>
          </p:cNvSpPr>
          <p:nvPr/>
        </p:nvSpPr>
        <p:spPr>
          <a:xfrm>
            <a:off x="2059959" y="2285964"/>
            <a:ext cx="3386825" cy="19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운영체제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윈도우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 64x</a:t>
            </a: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언어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HTML,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CSS, JAVA Script</a:t>
            </a: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도구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Visual Studio Code</a:t>
            </a:r>
          </a:p>
          <a:p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3A9B393-386D-472A-4E58-22431E468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786" y="2011384"/>
            <a:ext cx="4941697" cy="4272779"/>
          </a:xfrm>
          <a:prstGeom prst="rect">
            <a:avLst/>
          </a:prstGeom>
        </p:spPr>
      </p:pic>
      <p:sp>
        <p:nvSpPr>
          <p:cNvPr id="20" name="Google Shape;194;p17">
            <a:extLst>
              <a:ext uri="{FF2B5EF4-FFF2-40B4-BE49-F238E27FC236}">
                <a16:creationId xmlns:a16="http://schemas.microsoft.com/office/drawing/2014/main" id="{EAFEFCC9-1707-D158-2925-D63A6F2E03B8}"/>
              </a:ext>
            </a:extLst>
          </p:cNvPr>
          <p:cNvSpPr/>
          <p:nvPr/>
        </p:nvSpPr>
        <p:spPr>
          <a:xfrm>
            <a:off x="6719745" y="1009028"/>
            <a:ext cx="3339372" cy="103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Git </a:t>
            </a:r>
            <a:r>
              <a:rPr lang="ko-KR" altLang="en-US" sz="1200" b="1" dirty="0">
                <a:solidFill>
                  <a:schemeClr val="tx1"/>
                </a:solidFill>
              </a:rPr>
              <a:t>활용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3F3F3F"/>
                </a:solidFill>
              </a:rPr>
              <a:t>원격 저장소 주소 </a:t>
            </a:r>
            <a:r>
              <a:rPr lang="en-US" altLang="ko-KR" sz="1200" dirty="0">
                <a:solidFill>
                  <a:srgbClr val="3F3F3F"/>
                </a:solidFill>
              </a:rPr>
              <a:t>:https://github.com/</a:t>
            </a:r>
            <a:r>
              <a:rPr lang="en-US" altLang="ko-KR" sz="1200" dirty="0" err="1">
                <a:solidFill>
                  <a:srgbClr val="3F3F3F"/>
                </a:solidFill>
              </a:rPr>
              <a:t>ohniiohc</a:t>
            </a:r>
            <a:r>
              <a:rPr lang="en-US" altLang="ko-KR" sz="1200" dirty="0">
                <a:solidFill>
                  <a:srgbClr val="3F3F3F"/>
                </a:solidFill>
              </a:rPr>
              <a:t>/</a:t>
            </a:r>
            <a:r>
              <a:rPr lang="en-US" altLang="ko-KR" sz="1200" dirty="0" err="1">
                <a:solidFill>
                  <a:srgbClr val="3F3F3F"/>
                </a:solidFill>
              </a:rPr>
              <a:t>e_team.git</a:t>
            </a: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7261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0"/>
          <p:cNvGrpSpPr/>
          <p:nvPr/>
        </p:nvGrpSpPr>
        <p:grpSpPr>
          <a:xfrm>
            <a:off x="1134529" y="179614"/>
            <a:ext cx="10907278" cy="6498771"/>
            <a:chOff x="937549" y="173621"/>
            <a:chExt cx="10907278" cy="6498771"/>
          </a:xfrm>
        </p:grpSpPr>
        <p:grpSp>
          <p:nvGrpSpPr>
            <p:cNvPr id="275" name="Google Shape;275;p20"/>
            <p:cNvGrpSpPr/>
            <p:nvPr/>
          </p:nvGrpSpPr>
          <p:grpSpPr>
            <a:xfrm>
              <a:off x="937549" y="173621"/>
              <a:ext cx="10907278" cy="6498771"/>
              <a:chOff x="937549" y="173621"/>
              <a:chExt cx="10907278" cy="6498771"/>
            </a:xfrm>
          </p:grpSpPr>
          <p:sp>
            <p:nvSpPr>
              <p:cNvPr id="276" name="Google Shape;276;p20"/>
              <p:cNvSpPr/>
              <p:nvPr/>
            </p:nvSpPr>
            <p:spPr>
              <a:xfrm flipH="1">
                <a:off x="937549" y="173621"/>
                <a:ext cx="10907278" cy="6498771"/>
              </a:xfrm>
              <a:prstGeom prst="roundRect">
                <a:avLst>
                  <a:gd name="adj" fmla="val 4554"/>
                </a:avLst>
              </a:prstGeom>
              <a:solidFill>
                <a:srgbClr val="785130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0"/>
              <p:cNvSpPr/>
              <p:nvPr/>
            </p:nvSpPr>
            <p:spPr>
              <a:xfrm flipH="1">
                <a:off x="1060186" y="224036"/>
                <a:ext cx="10690002" cy="6383287"/>
              </a:xfrm>
              <a:prstGeom prst="roundRect">
                <a:avLst>
                  <a:gd name="adj" fmla="val 4554"/>
                </a:avLst>
              </a:prstGeom>
              <a:solidFill>
                <a:srgbClr val="D1C0A1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0"/>
              <p:cNvSpPr/>
              <p:nvPr/>
            </p:nvSpPr>
            <p:spPr>
              <a:xfrm rot="5400000">
                <a:off x="5816554" y="779909"/>
                <a:ext cx="6327116" cy="5181765"/>
              </a:xfrm>
              <a:prstGeom prst="round2SameRect">
                <a:avLst>
                  <a:gd name="adj1" fmla="val 4994"/>
                  <a:gd name="adj2" fmla="val 0"/>
                </a:avLst>
              </a:prstGeom>
              <a:solidFill>
                <a:srgbClr val="F1E6D0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0"/>
              <p:cNvSpPr/>
              <p:nvPr/>
            </p:nvSpPr>
            <p:spPr>
              <a:xfrm rot="16200000" flipH="1">
                <a:off x="688625" y="847493"/>
                <a:ext cx="6327116" cy="5046597"/>
              </a:xfrm>
              <a:prstGeom prst="round2SameRect">
                <a:avLst>
                  <a:gd name="adj1" fmla="val 6042"/>
                  <a:gd name="adj2" fmla="val 0"/>
                </a:avLst>
              </a:prstGeom>
              <a:gradFill>
                <a:gsLst>
                  <a:gs pos="0">
                    <a:srgbClr val="F1E6D0"/>
                  </a:gs>
                  <a:gs pos="65000">
                    <a:srgbClr val="F1E6D0"/>
                  </a:gs>
                  <a:gs pos="88000">
                    <a:srgbClr val="EEE2C9"/>
                  </a:gs>
                  <a:gs pos="100000">
                    <a:srgbClr val="EEE2C9"/>
                  </a:gs>
                </a:gsLst>
                <a:lin ang="5400000" scaled="0"/>
              </a:gra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0" name="Google Shape;280;p20"/>
              <p:cNvCxnSpPr/>
              <p:nvPr/>
            </p:nvCxnSpPr>
            <p:spPr>
              <a:xfrm>
                <a:off x="1139140" y="1127683"/>
                <a:ext cx="13747" cy="176841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1" name="Google Shape;281;p20"/>
              <p:cNvCxnSpPr/>
              <p:nvPr/>
            </p:nvCxnSpPr>
            <p:spPr>
              <a:xfrm>
                <a:off x="1259435" y="1364247"/>
                <a:ext cx="13747" cy="176841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2" name="Google Shape;282;p20"/>
              <p:cNvCxnSpPr/>
              <p:nvPr/>
            </p:nvCxnSpPr>
            <p:spPr>
              <a:xfrm>
                <a:off x="1203497" y="1602379"/>
                <a:ext cx="13747" cy="176841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3" name="Google Shape;283;p20"/>
              <p:cNvCxnSpPr/>
              <p:nvPr/>
            </p:nvCxnSpPr>
            <p:spPr>
              <a:xfrm>
                <a:off x="1117537" y="4368481"/>
                <a:ext cx="13747" cy="61927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4" name="Google Shape;284;p20"/>
              <p:cNvCxnSpPr/>
              <p:nvPr/>
            </p:nvCxnSpPr>
            <p:spPr>
              <a:xfrm>
                <a:off x="1245197" y="4272869"/>
                <a:ext cx="13747" cy="333455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5" name="Google Shape;285;p20"/>
              <p:cNvCxnSpPr/>
              <p:nvPr/>
            </p:nvCxnSpPr>
            <p:spPr>
              <a:xfrm>
                <a:off x="1196625" y="4225590"/>
                <a:ext cx="13747" cy="61927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286" name="Google Shape;286;p20"/>
            <p:cNvCxnSpPr/>
            <p:nvPr/>
          </p:nvCxnSpPr>
          <p:spPr>
            <a:xfrm>
              <a:off x="11632483" y="1403882"/>
              <a:ext cx="0" cy="1492211"/>
            </a:xfrm>
            <a:prstGeom prst="straightConnector1">
              <a:avLst/>
            </a:prstGeom>
            <a:noFill/>
            <a:ln w="12700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7" name="Google Shape;287;p20"/>
            <p:cNvCxnSpPr/>
            <p:nvPr/>
          </p:nvCxnSpPr>
          <p:spPr>
            <a:xfrm>
              <a:off x="11667862" y="1948991"/>
              <a:ext cx="0" cy="1492211"/>
            </a:xfrm>
            <a:prstGeom prst="straightConnector1">
              <a:avLst/>
            </a:prstGeom>
            <a:noFill/>
            <a:ln w="12700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" name="Google Shape;217;p18">
            <a:extLst>
              <a:ext uri="{FF2B5EF4-FFF2-40B4-BE49-F238E27FC236}">
                <a16:creationId xmlns:a16="http://schemas.microsoft.com/office/drawing/2014/main" id="{9B47E6CE-3454-DC01-FCB4-1EB41C7F30F3}"/>
              </a:ext>
            </a:extLst>
          </p:cNvPr>
          <p:cNvGrpSpPr/>
          <p:nvPr/>
        </p:nvGrpSpPr>
        <p:grpSpPr>
          <a:xfrm>
            <a:off x="2140835" y="729079"/>
            <a:ext cx="3781167" cy="1390063"/>
            <a:chOff x="2001795" y="579446"/>
            <a:chExt cx="3781167" cy="1390063"/>
          </a:xfrm>
        </p:grpSpPr>
        <p:sp>
          <p:nvSpPr>
            <p:cNvPr id="3" name="Google Shape;218;p18">
              <a:extLst>
                <a:ext uri="{FF2B5EF4-FFF2-40B4-BE49-F238E27FC236}">
                  <a16:creationId xmlns:a16="http://schemas.microsoft.com/office/drawing/2014/main" id="{82B87495-A261-11FE-CA87-0BDC53A61BE6}"/>
                </a:ext>
              </a:extLst>
            </p:cNvPr>
            <p:cNvSpPr/>
            <p:nvPr/>
          </p:nvSpPr>
          <p:spPr>
            <a:xfrm>
              <a:off x="2001795" y="609600"/>
              <a:ext cx="3781167" cy="1252151"/>
            </a:xfrm>
            <a:prstGeom prst="bracketPair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19;p18">
              <a:extLst>
                <a:ext uri="{FF2B5EF4-FFF2-40B4-BE49-F238E27FC236}">
                  <a16:creationId xmlns:a16="http://schemas.microsoft.com/office/drawing/2014/main" id="{5693943D-457B-5F18-235D-D7AE66A8A158}"/>
                </a:ext>
              </a:extLst>
            </p:cNvPr>
            <p:cNvSpPr txBox="1"/>
            <p:nvPr/>
          </p:nvSpPr>
          <p:spPr>
            <a:xfrm>
              <a:off x="2611805" y="1071584"/>
              <a:ext cx="2570205" cy="897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/>
                <a:t>시연</a:t>
              </a:r>
              <a:endParaRPr lang="ko-KR" alt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20;p18">
              <a:extLst>
                <a:ext uri="{FF2B5EF4-FFF2-40B4-BE49-F238E27FC236}">
                  <a16:creationId xmlns:a16="http://schemas.microsoft.com/office/drawing/2014/main" id="{331A1803-B30F-C49B-ADB7-6D694EB0DD5C}"/>
                </a:ext>
              </a:extLst>
            </p:cNvPr>
            <p:cNvSpPr txBox="1"/>
            <p:nvPr/>
          </p:nvSpPr>
          <p:spPr>
            <a:xfrm>
              <a:off x="2504079" y="579446"/>
              <a:ext cx="2941405" cy="646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dirty="0">
                  <a:latin typeface="새굴림" panose="02030600000101010101" pitchFamily="18" charset="-127"/>
                  <a:ea typeface="새굴림" panose="02030600000101010101" pitchFamily="18" charset="-127"/>
                </a:rPr>
                <a:t>R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새굴림" panose="02030600000101010101" pitchFamily="18" charset="-127"/>
                  <a:ea typeface="새굴림" panose="02030600000101010101" pitchFamily="18" charset="-127"/>
                </a:rPr>
                <a:t>ehearsal</a:t>
              </a:r>
              <a:endParaRPr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32400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0"/>
          <p:cNvGrpSpPr/>
          <p:nvPr/>
        </p:nvGrpSpPr>
        <p:grpSpPr>
          <a:xfrm>
            <a:off x="1106820" y="0"/>
            <a:ext cx="10907278" cy="6498771"/>
            <a:chOff x="937549" y="173621"/>
            <a:chExt cx="10907278" cy="6498771"/>
          </a:xfrm>
        </p:grpSpPr>
        <p:grpSp>
          <p:nvGrpSpPr>
            <p:cNvPr id="275" name="Google Shape;275;p20"/>
            <p:cNvGrpSpPr/>
            <p:nvPr/>
          </p:nvGrpSpPr>
          <p:grpSpPr>
            <a:xfrm>
              <a:off x="937549" y="173621"/>
              <a:ext cx="10907278" cy="6498771"/>
              <a:chOff x="937549" y="173621"/>
              <a:chExt cx="10907278" cy="6498771"/>
            </a:xfrm>
          </p:grpSpPr>
          <p:sp>
            <p:nvSpPr>
              <p:cNvPr id="276" name="Google Shape;276;p20"/>
              <p:cNvSpPr/>
              <p:nvPr/>
            </p:nvSpPr>
            <p:spPr>
              <a:xfrm flipH="1">
                <a:off x="937549" y="173621"/>
                <a:ext cx="10907278" cy="6498771"/>
              </a:xfrm>
              <a:prstGeom prst="roundRect">
                <a:avLst>
                  <a:gd name="adj" fmla="val 4554"/>
                </a:avLst>
              </a:prstGeom>
              <a:solidFill>
                <a:srgbClr val="785130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0"/>
              <p:cNvSpPr/>
              <p:nvPr/>
            </p:nvSpPr>
            <p:spPr>
              <a:xfrm flipH="1">
                <a:off x="1060186" y="224036"/>
                <a:ext cx="10690002" cy="6383287"/>
              </a:xfrm>
              <a:prstGeom prst="roundRect">
                <a:avLst>
                  <a:gd name="adj" fmla="val 4554"/>
                </a:avLst>
              </a:prstGeom>
              <a:solidFill>
                <a:srgbClr val="D1C0A1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0"/>
              <p:cNvSpPr/>
              <p:nvPr/>
            </p:nvSpPr>
            <p:spPr>
              <a:xfrm rot="5400000">
                <a:off x="5816554" y="779909"/>
                <a:ext cx="6327116" cy="5181765"/>
              </a:xfrm>
              <a:prstGeom prst="round2SameRect">
                <a:avLst>
                  <a:gd name="adj1" fmla="val 4994"/>
                  <a:gd name="adj2" fmla="val 0"/>
                </a:avLst>
              </a:prstGeom>
              <a:solidFill>
                <a:srgbClr val="F1E6D0"/>
              </a:soli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0"/>
              <p:cNvSpPr/>
              <p:nvPr/>
            </p:nvSpPr>
            <p:spPr>
              <a:xfrm rot="16200000" flipH="1">
                <a:off x="688625" y="847493"/>
                <a:ext cx="6327116" cy="5046597"/>
              </a:xfrm>
              <a:prstGeom prst="round2SameRect">
                <a:avLst>
                  <a:gd name="adj1" fmla="val 6042"/>
                  <a:gd name="adj2" fmla="val 0"/>
                </a:avLst>
              </a:prstGeom>
              <a:gradFill>
                <a:gsLst>
                  <a:gs pos="0">
                    <a:srgbClr val="F1E6D0"/>
                  </a:gs>
                  <a:gs pos="65000">
                    <a:srgbClr val="F1E6D0"/>
                  </a:gs>
                  <a:gs pos="88000">
                    <a:srgbClr val="EEE2C9"/>
                  </a:gs>
                  <a:gs pos="100000">
                    <a:srgbClr val="EEE2C9"/>
                  </a:gs>
                </a:gsLst>
                <a:lin ang="5400000" scaled="0"/>
              </a:gradFill>
              <a:ln w="22225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0" name="Google Shape;280;p20"/>
              <p:cNvCxnSpPr/>
              <p:nvPr/>
            </p:nvCxnSpPr>
            <p:spPr>
              <a:xfrm>
                <a:off x="1139140" y="1127683"/>
                <a:ext cx="13747" cy="176841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1" name="Google Shape;281;p20"/>
              <p:cNvCxnSpPr/>
              <p:nvPr/>
            </p:nvCxnSpPr>
            <p:spPr>
              <a:xfrm>
                <a:off x="1259435" y="1364247"/>
                <a:ext cx="13747" cy="176841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2" name="Google Shape;282;p20"/>
              <p:cNvCxnSpPr/>
              <p:nvPr/>
            </p:nvCxnSpPr>
            <p:spPr>
              <a:xfrm>
                <a:off x="1203497" y="1602379"/>
                <a:ext cx="13747" cy="176841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3" name="Google Shape;283;p20"/>
              <p:cNvCxnSpPr/>
              <p:nvPr/>
            </p:nvCxnSpPr>
            <p:spPr>
              <a:xfrm>
                <a:off x="1117537" y="4368481"/>
                <a:ext cx="13747" cy="61927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4" name="Google Shape;284;p20"/>
              <p:cNvCxnSpPr/>
              <p:nvPr/>
            </p:nvCxnSpPr>
            <p:spPr>
              <a:xfrm>
                <a:off x="1245197" y="4272869"/>
                <a:ext cx="13747" cy="333455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5" name="Google Shape;285;p20"/>
              <p:cNvCxnSpPr/>
              <p:nvPr/>
            </p:nvCxnSpPr>
            <p:spPr>
              <a:xfrm>
                <a:off x="1196625" y="4225590"/>
                <a:ext cx="13747" cy="61927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01D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286" name="Google Shape;286;p20"/>
            <p:cNvCxnSpPr/>
            <p:nvPr/>
          </p:nvCxnSpPr>
          <p:spPr>
            <a:xfrm>
              <a:off x="11632483" y="1403882"/>
              <a:ext cx="0" cy="1492211"/>
            </a:xfrm>
            <a:prstGeom prst="straightConnector1">
              <a:avLst/>
            </a:prstGeom>
            <a:noFill/>
            <a:ln w="12700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7" name="Google Shape;287;p20"/>
            <p:cNvCxnSpPr/>
            <p:nvPr/>
          </p:nvCxnSpPr>
          <p:spPr>
            <a:xfrm>
              <a:off x="11667862" y="1948991"/>
              <a:ext cx="0" cy="1492211"/>
            </a:xfrm>
            <a:prstGeom prst="straightConnector1">
              <a:avLst/>
            </a:prstGeom>
            <a:noFill/>
            <a:ln w="12700" cap="flat" cmpd="sng">
              <a:solidFill>
                <a:srgbClr val="501D0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" name="Google Shape;217;p18">
            <a:extLst>
              <a:ext uri="{FF2B5EF4-FFF2-40B4-BE49-F238E27FC236}">
                <a16:creationId xmlns:a16="http://schemas.microsoft.com/office/drawing/2014/main" id="{9B47E6CE-3454-DC01-FCB4-1EB41C7F30F3}"/>
              </a:ext>
            </a:extLst>
          </p:cNvPr>
          <p:cNvGrpSpPr/>
          <p:nvPr/>
        </p:nvGrpSpPr>
        <p:grpSpPr>
          <a:xfrm>
            <a:off x="2140835" y="729079"/>
            <a:ext cx="3781167" cy="1282305"/>
            <a:chOff x="2001795" y="579446"/>
            <a:chExt cx="3781167" cy="1282305"/>
          </a:xfrm>
        </p:grpSpPr>
        <p:sp>
          <p:nvSpPr>
            <p:cNvPr id="3" name="Google Shape;218;p18">
              <a:extLst>
                <a:ext uri="{FF2B5EF4-FFF2-40B4-BE49-F238E27FC236}">
                  <a16:creationId xmlns:a16="http://schemas.microsoft.com/office/drawing/2014/main" id="{82B87495-A261-11FE-CA87-0BDC53A61BE6}"/>
                </a:ext>
              </a:extLst>
            </p:cNvPr>
            <p:cNvSpPr/>
            <p:nvPr/>
          </p:nvSpPr>
          <p:spPr>
            <a:xfrm>
              <a:off x="2001795" y="609600"/>
              <a:ext cx="3781167" cy="1252151"/>
            </a:xfrm>
            <a:prstGeom prst="bracketPair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19;p18">
              <a:extLst>
                <a:ext uri="{FF2B5EF4-FFF2-40B4-BE49-F238E27FC236}">
                  <a16:creationId xmlns:a16="http://schemas.microsoft.com/office/drawing/2014/main" id="{5693943D-457B-5F18-235D-D7AE66A8A158}"/>
                </a:ext>
              </a:extLst>
            </p:cNvPr>
            <p:cNvSpPr txBox="1"/>
            <p:nvPr/>
          </p:nvSpPr>
          <p:spPr>
            <a:xfrm>
              <a:off x="2689678" y="907426"/>
              <a:ext cx="2570205" cy="897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보완사항</a:t>
              </a:r>
              <a:endParaRPr lang="en-US" altLang="ko-KR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chemeClr val="dk1"/>
                  </a:solidFill>
                </a:rPr>
                <a:t>개발후기</a:t>
              </a:r>
              <a:endParaRPr lang="ko-KR" alt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20;p18">
              <a:extLst>
                <a:ext uri="{FF2B5EF4-FFF2-40B4-BE49-F238E27FC236}">
                  <a16:creationId xmlns:a16="http://schemas.microsoft.com/office/drawing/2014/main" id="{331A1803-B30F-C49B-ADB7-6D694EB0DD5C}"/>
                </a:ext>
              </a:extLst>
            </p:cNvPr>
            <p:cNvSpPr txBox="1"/>
            <p:nvPr/>
          </p:nvSpPr>
          <p:spPr>
            <a:xfrm>
              <a:off x="2504079" y="579446"/>
              <a:ext cx="2941405" cy="646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새굴림" panose="02030600000101010101" pitchFamily="18" charset="-127"/>
                  <a:ea typeface="새굴림" panose="02030600000101010101" pitchFamily="18" charset="-127"/>
                  <a:cs typeface="Arial"/>
                  <a:sym typeface="Arial"/>
                </a:rPr>
                <a:t>Final</a:t>
              </a:r>
              <a:endParaRPr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194;p17">
            <a:extLst>
              <a:ext uri="{FF2B5EF4-FFF2-40B4-BE49-F238E27FC236}">
                <a16:creationId xmlns:a16="http://schemas.microsoft.com/office/drawing/2014/main" id="{BD35BE47-8195-E468-B457-71F6077ED42E}"/>
              </a:ext>
            </a:extLst>
          </p:cNvPr>
          <p:cNvSpPr/>
          <p:nvPr/>
        </p:nvSpPr>
        <p:spPr>
          <a:xfrm>
            <a:off x="2195455" y="2553144"/>
            <a:ext cx="3339372" cy="20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501D02"/>
                </a:solidFill>
              </a:rPr>
              <a:t>보완 사항</a:t>
            </a:r>
            <a:endParaRPr lang="en-US" altLang="ko-KR" sz="1800" b="1" dirty="0">
              <a:solidFill>
                <a:srgbClr val="501D02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-KR" altLang="en-US" sz="1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기능을 많이 넣지 못하고 </a:t>
            </a:r>
            <a:r>
              <a:rPr lang="en-US" altLang="ko-KR" sz="1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html+ </a:t>
            </a:r>
            <a:r>
              <a:rPr lang="en-US" altLang="ko-KR" sz="12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 altLang="ko-KR" sz="1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디자인에 비중을 많이 둔거 같아 기능 추가가 필요하다</a:t>
            </a:r>
            <a:r>
              <a:rPr lang="en-US" altLang="ko-KR" sz="1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2.</a:t>
            </a:r>
            <a:r>
              <a:rPr lang="ko-KR" altLang="en-US" sz="1200" b="1" dirty="0">
                <a:solidFill>
                  <a:schemeClr val="tx1"/>
                </a:solidFill>
              </a:rPr>
              <a:t>어느정도 스크롤을 내리면 헤더가 고정되는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삼지창 메뉴 등등 </a:t>
            </a:r>
            <a:r>
              <a:rPr lang="ko-KR" altLang="en-US" sz="1200" dirty="0" err="1">
                <a:solidFill>
                  <a:schemeClr val="tx1"/>
                </a:solidFill>
              </a:rPr>
              <a:t>추가해야하는</a:t>
            </a:r>
            <a:r>
              <a:rPr lang="ko-KR" altLang="en-US" sz="1200" dirty="0">
                <a:solidFill>
                  <a:schemeClr val="tx1"/>
                </a:solidFill>
              </a:rPr>
              <a:t> 기능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4;p17">
            <a:extLst>
              <a:ext uri="{FF2B5EF4-FFF2-40B4-BE49-F238E27FC236}">
                <a16:creationId xmlns:a16="http://schemas.microsoft.com/office/drawing/2014/main" id="{768BBEC8-EFDF-9C62-E0A5-3CC9D8D41B1D}"/>
              </a:ext>
            </a:extLst>
          </p:cNvPr>
          <p:cNvSpPr/>
          <p:nvPr/>
        </p:nvSpPr>
        <p:spPr>
          <a:xfrm>
            <a:off x="6771237" y="710031"/>
            <a:ext cx="4191306" cy="5201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501D02"/>
                </a:solidFill>
                <a:latin typeface="Arial"/>
                <a:ea typeface="Arial"/>
                <a:cs typeface="Arial"/>
                <a:sym typeface="Arial"/>
              </a:rPr>
              <a:t>개발후기</a:t>
            </a:r>
            <a:endParaRPr lang="en-US" altLang="ko-KR" sz="1800" b="1" dirty="0">
              <a:solidFill>
                <a:srgbClr val="501D0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ko-KR" altLang="en-US" sz="1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을 많이 사용해보지 않아 </a:t>
            </a:r>
            <a:r>
              <a:rPr lang="en-US" altLang="ko-KR" sz="1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ko-KR" altLang="en-US" sz="1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에 올리고 받고 </a:t>
            </a:r>
            <a:r>
              <a:rPr lang="ko-KR" altLang="en-US" sz="12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하는거에도</a:t>
            </a:r>
            <a:r>
              <a:rPr lang="ko-KR" altLang="en-US" sz="1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시간이 생각보다 많이 소모되었고</a:t>
            </a:r>
            <a:r>
              <a:rPr lang="en-US" altLang="ko-KR" sz="1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많은 사람과 개발을 </a:t>
            </a:r>
            <a:r>
              <a:rPr lang="ko-KR" altLang="en-US" sz="12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처음해보는데</a:t>
            </a:r>
            <a:r>
              <a:rPr lang="ko-KR" altLang="en-US" sz="1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적은 기간이지만 오류도 </a:t>
            </a:r>
            <a:r>
              <a:rPr lang="ko-KR" altLang="en-US" sz="12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많이나고</a:t>
            </a:r>
            <a:r>
              <a:rPr lang="ko-KR" altLang="en-US" sz="1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다시 한번 복습해보고  도움이 되는 프로젝트를 했다고 생각한다</a:t>
            </a:r>
            <a:r>
              <a:rPr lang="en-US" altLang="ko-KR" sz="1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</a:rPr>
              <a:t>나중에 도움이 될 수 있으니 오류 정리</a:t>
            </a:r>
            <a:r>
              <a:rPr lang="en-US" altLang="ko-KR" sz="1200" b="1" dirty="0">
                <a:solidFill>
                  <a:schemeClr val="tx1"/>
                </a:solidFill>
              </a:rPr>
              <a:t>!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1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1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1" dirty="0">
              <a:solidFill>
                <a:schemeClr val="tx1"/>
              </a:solidFill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1" dirty="0">
                <a:solidFill>
                  <a:schemeClr val="tx1"/>
                </a:solidFill>
              </a:rPr>
              <a:t>수민님과 인호님의 </a:t>
            </a:r>
            <a:r>
              <a:rPr lang="en-US" altLang="ko-KR" sz="1200" b="1" dirty="0" err="1">
                <a:solidFill>
                  <a:schemeClr val="tx1"/>
                </a:solidFill>
              </a:rPr>
              <a:t>css</a:t>
            </a:r>
            <a:r>
              <a:rPr lang="ko-KR" altLang="en-US" sz="1200" b="1" dirty="0">
                <a:solidFill>
                  <a:schemeClr val="tx1"/>
                </a:solidFill>
              </a:rPr>
              <a:t> 변수명이 겹쳐 충돌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chemeClr val="tx1"/>
                </a:solidFill>
              </a:rPr>
              <a:t>(cart </a:t>
            </a:r>
            <a:r>
              <a:rPr lang="ko-KR" altLang="en-US" sz="1200" b="1" dirty="0">
                <a:solidFill>
                  <a:schemeClr val="tx1"/>
                </a:solidFill>
              </a:rPr>
              <a:t>변수명이 서로 충돌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 err="1">
                <a:solidFill>
                  <a:schemeClr val="tx1"/>
                </a:solidFill>
              </a:rPr>
              <a:t>메인페이지도</a:t>
            </a:r>
            <a:r>
              <a:rPr lang="ko-KR" altLang="en-US" sz="1200" b="1" dirty="0">
                <a:solidFill>
                  <a:schemeClr val="tx1"/>
                </a:solidFill>
              </a:rPr>
              <a:t> 범준과 인호에 </a:t>
            </a:r>
            <a:r>
              <a:rPr lang="en-US" altLang="ko-KR" sz="1200" b="1" dirty="0" err="1">
                <a:solidFill>
                  <a:schemeClr val="tx1"/>
                </a:solidFill>
              </a:rPr>
              <a:t>css</a:t>
            </a:r>
            <a:r>
              <a:rPr lang="ko-KR" altLang="en-US" sz="1200" b="1" dirty="0">
                <a:solidFill>
                  <a:schemeClr val="tx1"/>
                </a:solidFill>
              </a:rPr>
              <a:t>가 겹쳐 충돌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전체 </a:t>
            </a:r>
            <a:r>
              <a:rPr lang="en-US" altLang="ko-KR" sz="1200" b="1" dirty="0">
                <a:solidFill>
                  <a:schemeClr val="tx1"/>
                </a:solidFill>
              </a:rPr>
              <a:t>(*) </a:t>
            </a:r>
            <a:r>
              <a:rPr lang="ko-KR" altLang="en-US" sz="1200" b="1" dirty="0">
                <a:solidFill>
                  <a:schemeClr val="tx1"/>
                </a:solidFill>
              </a:rPr>
              <a:t>에 </a:t>
            </a:r>
            <a:r>
              <a:rPr lang="en-US" altLang="ko-KR" sz="1200" b="1" dirty="0" err="1">
                <a:solidFill>
                  <a:schemeClr val="tx1"/>
                </a:solidFill>
              </a:rPr>
              <a:t>css</a:t>
            </a:r>
            <a:r>
              <a:rPr lang="ko-KR" altLang="en-US" sz="1200" b="1" dirty="0">
                <a:solidFill>
                  <a:schemeClr val="tx1"/>
                </a:solidFill>
              </a:rPr>
              <a:t>를 줘 충돌</a:t>
            </a:r>
            <a:r>
              <a:rPr lang="en-US" altLang="ko-KR" sz="1200" b="1" dirty="0">
                <a:solidFill>
                  <a:schemeClr val="tx1"/>
                </a:solidFill>
              </a:rPr>
              <a:t>.)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가장 많이 오류가 생겼음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</a:rPr>
              <a:t>변수명에 신경을 많이 쓰고 신중히 </a:t>
            </a:r>
            <a:r>
              <a:rPr lang="ko-KR" altLang="en-US" sz="1200" b="1" dirty="0" err="1">
                <a:solidFill>
                  <a:schemeClr val="tx1"/>
                </a:solidFill>
              </a:rPr>
              <a:t>해야한다는</a:t>
            </a:r>
            <a:r>
              <a:rPr lang="ko-KR" altLang="en-US" sz="1200" b="1" dirty="0">
                <a:solidFill>
                  <a:schemeClr val="tx1"/>
                </a:solidFill>
              </a:rPr>
              <a:t> 것을 깨달음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chemeClr val="tx1"/>
                </a:solidFill>
              </a:rPr>
              <a:t>2. Git pull</a:t>
            </a:r>
            <a:r>
              <a:rPr lang="ko-KR" altLang="en-US" sz="1200" b="1" dirty="0">
                <a:solidFill>
                  <a:schemeClr val="tx1"/>
                </a:solidFill>
              </a:rPr>
              <a:t>을 안하고 </a:t>
            </a:r>
            <a:r>
              <a:rPr lang="en-US" altLang="ko-KR" sz="1200" b="1" dirty="0">
                <a:solidFill>
                  <a:schemeClr val="tx1"/>
                </a:solidFill>
              </a:rPr>
              <a:t>push</a:t>
            </a:r>
            <a:r>
              <a:rPr lang="ko-KR" altLang="en-US" sz="1200" b="1" dirty="0">
                <a:solidFill>
                  <a:schemeClr val="tx1"/>
                </a:solidFill>
              </a:rPr>
              <a:t>를 하고 확인을 </a:t>
            </a:r>
            <a:r>
              <a:rPr lang="ko-KR" altLang="en-US" sz="1200" b="1" dirty="0" err="1">
                <a:solidFill>
                  <a:schemeClr val="tx1"/>
                </a:solidFill>
              </a:rPr>
              <a:t>하지않고</a:t>
            </a:r>
            <a:r>
              <a:rPr lang="ko-KR" altLang="en-US" sz="1200" b="1" dirty="0">
                <a:solidFill>
                  <a:schemeClr val="tx1"/>
                </a:solidFill>
              </a:rPr>
              <a:t> 합쳐버려 버전이 달라짐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431338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385</Words>
  <Application>Microsoft Office PowerPoint</Application>
  <PresentationFormat>와이드스크린</PresentationFormat>
  <Paragraphs>131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noto</vt:lpstr>
      <vt:lpstr>맑은 고딕</vt:lpstr>
      <vt:lpstr>새굴림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최범준</dc:creator>
  <cp:lastModifiedBy>범준</cp:lastModifiedBy>
  <cp:revision>3</cp:revision>
  <dcterms:modified xsi:type="dcterms:W3CDTF">2023-02-02T07:03:01Z</dcterms:modified>
</cp:coreProperties>
</file>